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drawings/drawing1.xml" ContentType="application/vnd.openxmlformats-officedocument.drawingml.chartshapes+xml"/>
  <Override PartName="/ppt/charts/chart4.xml" ContentType="application/vnd.openxmlformats-officedocument.drawingml.chart+xml"/>
  <Override PartName="/ppt/drawings/drawing2.xml" ContentType="application/vnd.openxmlformats-officedocument.drawingml.chartshapes+xml"/>
  <Override PartName="/ppt/notesSlides/notesSlide4.xml" ContentType="application/vnd.openxmlformats-officedocument.presentationml.notesSlide+xml"/>
  <Override PartName="/ppt/charts/chart5.xml" ContentType="application/vnd.openxmlformats-officedocument.drawingml.chart+xml"/>
  <Override PartName="/ppt/notesSlides/notesSlide5.xml" ContentType="application/vnd.openxmlformats-officedocument.presentationml.notesSlide+xml"/>
  <Override PartName="/ppt/charts/chart6.xml" ContentType="application/vnd.openxmlformats-officedocument.drawingml.chart+xml"/>
  <Override PartName="/ppt/drawings/drawing3.xml" ContentType="application/vnd.openxmlformats-officedocument.drawingml.chartshapes+xml"/>
  <Override PartName="/ppt/charts/chart7.xml" ContentType="application/vnd.openxmlformats-officedocument.drawingml.chart+xml"/>
  <Override PartName="/ppt/drawings/drawing4.xml" ContentType="application/vnd.openxmlformats-officedocument.drawingml.chartshapes+xml"/>
  <Override PartName="/ppt/charts/chart8.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4"/>
    <p:sldMasterId id="2147484375" r:id="rId5"/>
  </p:sldMasterIdLst>
  <p:notesMasterIdLst>
    <p:notesMasterId r:id="rId21"/>
  </p:notesMasterIdLst>
  <p:handoutMasterIdLst>
    <p:handoutMasterId r:id="rId22"/>
  </p:handoutMasterIdLst>
  <p:sldIdLst>
    <p:sldId id="279" r:id="rId6"/>
    <p:sldId id="256" r:id="rId7"/>
    <p:sldId id="265" r:id="rId8"/>
    <p:sldId id="267" r:id="rId9"/>
    <p:sldId id="273" r:id="rId10"/>
    <p:sldId id="278" r:id="rId11"/>
    <p:sldId id="268" r:id="rId12"/>
    <p:sldId id="269" r:id="rId13"/>
    <p:sldId id="275" r:id="rId14"/>
    <p:sldId id="276" r:id="rId15"/>
    <p:sldId id="270" r:id="rId16"/>
    <p:sldId id="272" r:id="rId17"/>
    <p:sldId id="271" r:id="rId18"/>
    <p:sldId id="277" r:id="rId19"/>
    <p:sldId id="266" r:id="rId20"/>
  </p:sldIdLst>
  <p:sldSz cx="9144000" cy="6858000" type="screen4x3"/>
  <p:notesSz cx="9601200" cy="73152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18"/>
    <p:restoredTop sz="94753"/>
  </p:normalViewPr>
  <p:slideViewPr>
    <p:cSldViewPr snapToGrid="0">
      <p:cViewPr varScale="1">
        <p:scale>
          <a:sx n="84" d="100"/>
          <a:sy n="84" d="100"/>
        </p:scale>
        <p:origin x="1205" y="1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localhost\Users\Brenda\Desktop\Brenda\Millenium%20Economics\2016\April-May%202016.xlsm"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localhost\Users\Brenda\Desktop\Brenda\Millenium%20Economics\2016\April-May%202016.xlsm"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localhost\Users\Brenda\Desktop\Brenda\Millenium%20Economics\2016\April-May%202016.xlsm"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localhost\Users\Brenda\Desktop\Brenda\Millenium%20Economics\2016\Slack%20measures%20July%202016.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localhost\Users\Brenda\Desktop\Brenda\Millenium%20Economics\2016\April-May%202016.xlsm"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localhost\Users\Brenda\Desktop\Brenda\Millenium%20Economics\2016\April-May%202016.xlsm"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localhost\Users\Brenda\Desktop\Brenda\Millenium%20Economics\2016\Class%20Size%20Charts%20Feb%202016%20(form).xlsm"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localhost\Users\Brenda\Desktop\Brenda\Millenium%20Economics\2016\Class%20Size%20Charts%20Feb%202016%20(form).xlsm"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DHI-DFH Index of Recruiting Intensity Per Vacancy,</a:t>
            </a:r>
          </a:p>
          <a:p>
            <a:pPr>
              <a:defRPr sz="2400"/>
            </a:pPr>
            <a:r>
              <a:rPr lang="en-US" sz="2400"/>
              <a:t>January 2001 to May 2016</a:t>
            </a:r>
          </a:p>
        </c:rich>
      </c:tx>
      <c:layout>
        <c:manualLayout>
          <c:xMode val="edge"/>
          <c:yMode val="edge"/>
          <c:x val="0.180285871326542"/>
          <c:y val="2.2717014390778702E-2"/>
        </c:manualLayout>
      </c:layout>
      <c:overlay val="0"/>
    </c:title>
    <c:autoTitleDeleted val="0"/>
    <c:plotArea>
      <c:layout/>
      <c:lineChart>
        <c:grouping val="standard"/>
        <c:varyColors val="0"/>
        <c:ser>
          <c:idx val="0"/>
          <c:order val="0"/>
          <c:marker>
            <c:symbol val="none"/>
          </c:marker>
          <c:cat>
            <c:numRef>
              <c:f>'Normalized Recruiting Intensity'!$A$6:$A$190</c:f>
              <c:numCache>
                <c:formatCode>mmm\-yy</c:formatCode>
                <c:ptCount val="185"/>
                <c:pt idx="0">
                  <c:v>36892</c:v>
                </c:pt>
                <c:pt idx="1">
                  <c:v>36923</c:v>
                </c:pt>
                <c:pt idx="2">
                  <c:v>36951</c:v>
                </c:pt>
                <c:pt idx="3">
                  <c:v>36982</c:v>
                </c:pt>
                <c:pt idx="4">
                  <c:v>37012</c:v>
                </c:pt>
                <c:pt idx="5">
                  <c:v>37043</c:v>
                </c:pt>
                <c:pt idx="6">
                  <c:v>37073</c:v>
                </c:pt>
                <c:pt idx="7">
                  <c:v>37104</c:v>
                </c:pt>
                <c:pt idx="8">
                  <c:v>37135</c:v>
                </c:pt>
                <c:pt idx="9">
                  <c:v>37165</c:v>
                </c:pt>
                <c:pt idx="10">
                  <c:v>37196</c:v>
                </c:pt>
                <c:pt idx="11">
                  <c:v>37226</c:v>
                </c:pt>
                <c:pt idx="12">
                  <c:v>37257</c:v>
                </c:pt>
                <c:pt idx="13">
                  <c:v>37288</c:v>
                </c:pt>
                <c:pt idx="14">
                  <c:v>37316</c:v>
                </c:pt>
                <c:pt idx="15">
                  <c:v>37347</c:v>
                </c:pt>
                <c:pt idx="16">
                  <c:v>37377</c:v>
                </c:pt>
                <c:pt idx="17">
                  <c:v>37408</c:v>
                </c:pt>
                <c:pt idx="18">
                  <c:v>37438</c:v>
                </c:pt>
                <c:pt idx="19">
                  <c:v>37469</c:v>
                </c:pt>
                <c:pt idx="20">
                  <c:v>37500</c:v>
                </c:pt>
                <c:pt idx="21">
                  <c:v>37530</c:v>
                </c:pt>
                <c:pt idx="22">
                  <c:v>37561</c:v>
                </c:pt>
                <c:pt idx="23">
                  <c:v>37591</c:v>
                </c:pt>
                <c:pt idx="24">
                  <c:v>37622</c:v>
                </c:pt>
                <c:pt idx="25">
                  <c:v>37653</c:v>
                </c:pt>
                <c:pt idx="26">
                  <c:v>37681</c:v>
                </c:pt>
                <c:pt idx="27">
                  <c:v>37712</c:v>
                </c:pt>
                <c:pt idx="28">
                  <c:v>37742</c:v>
                </c:pt>
                <c:pt idx="29">
                  <c:v>37773</c:v>
                </c:pt>
                <c:pt idx="30">
                  <c:v>37803</c:v>
                </c:pt>
                <c:pt idx="31">
                  <c:v>37834</c:v>
                </c:pt>
                <c:pt idx="32">
                  <c:v>37865</c:v>
                </c:pt>
                <c:pt idx="33">
                  <c:v>37895</c:v>
                </c:pt>
                <c:pt idx="34">
                  <c:v>37926</c:v>
                </c:pt>
                <c:pt idx="35">
                  <c:v>37956</c:v>
                </c:pt>
                <c:pt idx="36">
                  <c:v>37987</c:v>
                </c:pt>
                <c:pt idx="37">
                  <c:v>38018</c:v>
                </c:pt>
                <c:pt idx="38">
                  <c:v>38047</c:v>
                </c:pt>
                <c:pt idx="39">
                  <c:v>38078</c:v>
                </c:pt>
                <c:pt idx="40">
                  <c:v>38108</c:v>
                </c:pt>
                <c:pt idx="41">
                  <c:v>38139</c:v>
                </c:pt>
                <c:pt idx="42">
                  <c:v>38169</c:v>
                </c:pt>
                <c:pt idx="43">
                  <c:v>38200</c:v>
                </c:pt>
                <c:pt idx="44">
                  <c:v>38231</c:v>
                </c:pt>
                <c:pt idx="45">
                  <c:v>38261</c:v>
                </c:pt>
                <c:pt idx="46">
                  <c:v>38292</c:v>
                </c:pt>
                <c:pt idx="47">
                  <c:v>38322</c:v>
                </c:pt>
                <c:pt idx="48">
                  <c:v>38353</c:v>
                </c:pt>
                <c:pt idx="49">
                  <c:v>38384</c:v>
                </c:pt>
                <c:pt idx="50">
                  <c:v>38412</c:v>
                </c:pt>
                <c:pt idx="51">
                  <c:v>38443</c:v>
                </c:pt>
                <c:pt idx="52">
                  <c:v>38473</c:v>
                </c:pt>
                <c:pt idx="53">
                  <c:v>38504</c:v>
                </c:pt>
                <c:pt idx="54">
                  <c:v>38534</c:v>
                </c:pt>
                <c:pt idx="55">
                  <c:v>38565</c:v>
                </c:pt>
                <c:pt idx="56">
                  <c:v>38596</c:v>
                </c:pt>
                <c:pt idx="57">
                  <c:v>38626</c:v>
                </c:pt>
                <c:pt idx="58">
                  <c:v>38657</c:v>
                </c:pt>
                <c:pt idx="59">
                  <c:v>38687</c:v>
                </c:pt>
                <c:pt idx="60">
                  <c:v>38718</c:v>
                </c:pt>
                <c:pt idx="61">
                  <c:v>38749</c:v>
                </c:pt>
                <c:pt idx="62">
                  <c:v>38777</c:v>
                </c:pt>
                <c:pt idx="63">
                  <c:v>38808</c:v>
                </c:pt>
                <c:pt idx="64">
                  <c:v>38838</c:v>
                </c:pt>
                <c:pt idx="65">
                  <c:v>38869</c:v>
                </c:pt>
                <c:pt idx="66">
                  <c:v>38899</c:v>
                </c:pt>
                <c:pt idx="67">
                  <c:v>38930</c:v>
                </c:pt>
                <c:pt idx="68">
                  <c:v>38961</c:v>
                </c:pt>
                <c:pt idx="69">
                  <c:v>38991</c:v>
                </c:pt>
                <c:pt idx="70">
                  <c:v>39022</c:v>
                </c:pt>
                <c:pt idx="71">
                  <c:v>39052</c:v>
                </c:pt>
                <c:pt idx="72">
                  <c:v>39083</c:v>
                </c:pt>
                <c:pt idx="73">
                  <c:v>39114</c:v>
                </c:pt>
                <c:pt idx="74">
                  <c:v>39142</c:v>
                </c:pt>
                <c:pt idx="75">
                  <c:v>39173</c:v>
                </c:pt>
                <c:pt idx="76">
                  <c:v>39203</c:v>
                </c:pt>
                <c:pt idx="77">
                  <c:v>39234</c:v>
                </c:pt>
                <c:pt idx="78">
                  <c:v>39264</c:v>
                </c:pt>
                <c:pt idx="79">
                  <c:v>39295</c:v>
                </c:pt>
                <c:pt idx="80">
                  <c:v>39326</c:v>
                </c:pt>
                <c:pt idx="81">
                  <c:v>39356</c:v>
                </c:pt>
                <c:pt idx="82">
                  <c:v>39387</c:v>
                </c:pt>
                <c:pt idx="83">
                  <c:v>39417</c:v>
                </c:pt>
                <c:pt idx="84">
                  <c:v>39448</c:v>
                </c:pt>
                <c:pt idx="85">
                  <c:v>39479</c:v>
                </c:pt>
                <c:pt idx="86">
                  <c:v>39508</c:v>
                </c:pt>
                <c:pt idx="87">
                  <c:v>39539</c:v>
                </c:pt>
                <c:pt idx="88">
                  <c:v>39569</c:v>
                </c:pt>
                <c:pt idx="89">
                  <c:v>39600</c:v>
                </c:pt>
                <c:pt idx="90">
                  <c:v>39630</c:v>
                </c:pt>
                <c:pt idx="91">
                  <c:v>39661</c:v>
                </c:pt>
                <c:pt idx="92">
                  <c:v>39692</c:v>
                </c:pt>
                <c:pt idx="93">
                  <c:v>39722</c:v>
                </c:pt>
                <c:pt idx="94">
                  <c:v>39753</c:v>
                </c:pt>
                <c:pt idx="95">
                  <c:v>39783</c:v>
                </c:pt>
                <c:pt idx="96">
                  <c:v>39814</c:v>
                </c:pt>
                <c:pt idx="97">
                  <c:v>39845</c:v>
                </c:pt>
                <c:pt idx="98">
                  <c:v>39873</c:v>
                </c:pt>
                <c:pt idx="99">
                  <c:v>39904</c:v>
                </c:pt>
                <c:pt idx="100">
                  <c:v>39934</c:v>
                </c:pt>
                <c:pt idx="101">
                  <c:v>39965</c:v>
                </c:pt>
                <c:pt idx="102">
                  <c:v>39995</c:v>
                </c:pt>
                <c:pt idx="103">
                  <c:v>40026</c:v>
                </c:pt>
                <c:pt idx="104">
                  <c:v>40057</c:v>
                </c:pt>
                <c:pt idx="105">
                  <c:v>40087</c:v>
                </c:pt>
                <c:pt idx="106">
                  <c:v>40118</c:v>
                </c:pt>
                <c:pt idx="107">
                  <c:v>40148</c:v>
                </c:pt>
                <c:pt idx="108">
                  <c:v>40179</c:v>
                </c:pt>
                <c:pt idx="109">
                  <c:v>40210</c:v>
                </c:pt>
                <c:pt idx="110">
                  <c:v>40238</c:v>
                </c:pt>
                <c:pt idx="111">
                  <c:v>40269</c:v>
                </c:pt>
                <c:pt idx="112">
                  <c:v>40299</c:v>
                </c:pt>
                <c:pt idx="113">
                  <c:v>40330</c:v>
                </c:pt>
                <c:pt idx="114">
                  <c:v>40360</c:v>
                </c:pt>
                <c:pt idx="115">
                  <c:v>40391</c:v>
                </c:pt>
                <c:pt idx="116">
                  <c:v>40422</c:v>
                </c:pt>
                <c:pt idx="117">
                  <c:v>40452</c:v>
                </c:pt>
                <c:pt idx="118">
                  <c:v>40483</c:v>
                </c:pt>
                <c:pt idx="119">
                  <c:v>40513</c:v>
                </c:pt>
                <c:pt idx="120">
                  <c:v>40544</c:v>
                </c:pt>
                <c:pt idx="121">
                  <c:v>40575</c:v>
                </c:pt>
                <c:pt idx="122">
                  <c:v>40603</c:v>
                </c:pt>
                <c:pt idx="123">
                  <c:v>40634</c:v>
                </c:pt>
                <c:pt idx="124">
                  <c:v>40664</c:v>
                </c:pt>
                <c:pt idx="125">
                  <c:v>40695</c:v>
                </c:pt>
                <c:pt idx="126">
                  <c:v>40725</c:v>
                </c:pt>
                <c:pt idx="127">
                  <c:v>40756</c:v>
                </c:pt>
                <c:pt idx="128">
                  <c:v>40787</c:v>
                </c:pt>
                <c:pt idx="129">
                  <c:v>40817</c:v>
                </c:pt>
                <c:pt idx="130">
                  <c:v>40848</c:v>
                </c:pt>
                <c:pt idx="131">
                  <c:v>40878</c:v>
                </c:pt>
                <c:pt idx="132">
                  <c:v>40909</c:v>
                </c:pt>
                <c:pt idx="133">
                  <c:v>40940</c:v>
                </c:pt>
                <c:pt idx="134">
                  <c:v>40969</c:v>
                </c:pt>
                <c:pt idx="135">
                  <c:v>41000</c:v>
                </c:pt>
                <c:pt idx="136">
                  <c:v>41030</c:v>
                </c:pt>
                <c:pt idx="137">
                  <c:v>41061</c:v>
                </c:pt>
                <c:pt idx="138">
                  <c:v>41091</c:v>
                </c:pt>
                <c:pt idx="139">
                  <c:v>41122</c:v>
                </c:pt>
                <c:pt idx="140">
                  <c:v>41153</c:v>
                </c:pt>
                <c:pt idx="141">
                  <c:v>41183</c:v>
                </c:pt>
                <c:pt idx="142">
                  <c:v>41214</c:v>
                </c:pt>
                <c:pt idx="143">
                  <c:v>41244</c:v>
                </c:pt>
                <c:pt idx="144">
                  <c:v>41275</c:v>
                </c:pt>
                <c:pt idx="145">
                  <c:v>41306</c:v>
                </c:pt>
                <c:pt idx="146">
                  <c:v>41334</c:v>
                </c:pt>
                <c:pt idx="147">
                  <c:v>41365</c:v>
                </c:pt>
                <c:pt idx="148">
                  <c:v>41395</c:v>
                </c:pt>
                <c:pt idx="149">
                  <c:v>41426</c:v>
                </c:pt>
                <c:pt idx="150">
                  <c:v>41456</c:v>
                </c:pt>
                <c:pt idx="151">
                  <c:v>41487</c:v>
                </c:pt>
                <c:pt idx="152">
                  <c:v>41518</c:v>
                </c:pt>
                <c:pt idx="153">
                  <c:v>41548</c:v>
                </c:pt>
                <c:pt idx="154">
                  <c:v>41579</c:v>
                </c:pt>
                <c:pt idx="155">
                  <c:v>41609</c:v>
                </c:pt>
                <c:pt idx="156">
                  <c:v>41640</c:v>
                </c:pt>
                <c:pt idx="157">
                  <c:v>41671</c:v>
                </c:pt>
                <c:pt idx="158">
                  <c:v>41699</c:v>
                </c:pt>
                <c:pt idx="159">
                  <c:v>41730</c:v>
                </c:pt>
                <c:pt idx="160">
                  <c:v>41760</c:v>
                </c:pt>
                <c:pt idx="161">
                  <c:v>41791</c:v>
                </c:pt>
                <c:pt idx="162">
                  <c:v>41821</c:v>
                </c:pt>
                <c:pt idx="163">
                  <c:v>41852</c:v>
                </c:pt>
                <c:pt idx="164">
                  <c:v>41883</c:v>
                </c:pt>
                <c:pt idx="165">
                  <c:v>41913</c:v>
                </c:pt>
                <c:pt idx="166">
                  <c:v>41944</c:v>
                </c:pt>
                <c:pt idx="167">
                  <c:v>41974</c:v>
                </c:pt>
                <c:pt idx="168">
                  <c:v>42005</c:v>
                </c:pt>
                <c:pt idx="169">
                  <c:v>42036</c:v>
                </c:pt>
                <c:pt idx="170">
                  <c:v>42064</c:v>
                </c:pt>
                <c:pt idx="171">
                  <c:v>42095</c:v>
                </c:pt>
                <c:pt idx="172">
                  <c:v>42125</c:v>
                </c:pt>
                <c:pt idx="173">
                  <c:v>42156</c:v>
                </c:pt>
                <c:pt idx="174">
                  <c:v>42186</c:v>
                </c:pt>
                <c:pt idx="175">
                  <c:v>42217</c:v>
                </c:pt>
                <c:pt idx="176">
                  <c:v>42248</c:v>
                </c:pt>
                <c:pt idx="177">
                  <c:v>42278</c:v>
                </c:pt>
                <c:pt idx="178">
                  <c:v>42309</c:v>
                </c:pt>
                <c:pt idx="179">
                  <c:v>42339</c:v>
                </c:pt>
                <c:pt idx="180">
                  <c:v>42370</c:v>
                </c:pt>
                <c:pt idx="181">
                  <c:v>42401</c:v>
                </c:pt>
                <c:pt idx="182">
                  <c:v>42430</c:v>
                </c:pt>
                <c:pt idx="183">
                  <c:v>42461</c:v>
                </c:pt>
                <c:pt idx="184">
                  <c:v>42491</c:v>
                </c:pt>
              </c:numCache>
            </c:numRef>
          </c:cat>
          <c:val>
            <c:numRef>
              <c:f>'Normalized Recruiting Intensity'!$B$6:$B$200</c:f>
              <c:numCache>
                <c:formatCode>0.00</c:formatCode>
                <c:ptCount val="195"/>
                <c:pt idx="0">
                  <c:v>1.1839976052266921</c:v>
                </c:pt>
                <c:pt idx="1">
                  <c:v>1.140885142056286</c:v>
                </c:pt>
                <c:pt idx="2">
                  <c:v>1.162487540699964</c:v>
                </c:pt>
                <c:pt idx="3">
                  <c:v>1.1109561735499041</c:v>
                </c:pt>
                <c:pt idx="4">
                  <c:v>1.121845525859422</c:v>
                </c:pt>
                <c:pt idx="5">
                  <c:v>1.065665628655599</c:v>
                </c:pt>
                <c:pt idx="6">
                  <c:v>1.0840510075273959</c:v>
                </c:pt>
                <c:pt idx="7">
                  <c:v>1.0639158873039509</c:v>
                </c:pt>
                <c:pt idx="8">
                  <c:v>1.0480250289243569</c:v>
                </c:pt>
                <c:pt idx="9">
                  <c:v>1.065696370214021</c:v>
                </c:pt>
                <c:pt idx="10">
                  <c:v>1.0451098709665201</c:v>
                </c:pt>
                <c:pt idx="11">
                  <c:v>1.023142441097358</c:v>
                </c:pt>
                <c:pt idx="12">
                  <c:v>1.0384010805373369</c:v>
                </c:pt>
                <c:pt idx="13">
                  <c:v>1.04814472040173</c:v>
                </c:pt>
                <c:pt idx="14">
                  <c:v>1.003936325677347</c:v>
                </c:pt>
                <c:pt idx="15">
                  <c:v>1.055916401106032</c:v>
                </c:pt>
                <c:pt idx="16">
                  <c:v>1.059496025241454</c:v>
                </c:pt>
                <c:pt idx="17">
                  <c:v>1.0358540293999481</c:v>
                </c:pt>
                <c:pt idx="18">
                  <c:v>1.0673964060075609</c:v>
                </c:pt>
                <c:pt idx="19">
                  <c:v>1.0409701108237119</c:v>
                </c:pt>
                <c:pt idx="20">
                  <c:v>1.0406835326847019</c:v>
                </c:pt>
                <c:pt idx="21">
                  <c:v>1.033141446479503</c:v>
                </c:pt>
                <c:pt idx="22">
                  <c:v>1.0522042850606319</c:v>
                </c:pt>
                <c:pt idx="23">
                  <c:v>1.053901642800229</c:v>
                </c:pt>
                <c:pt idx="24">
                  <c:v>1.0621022606613899</c:v>
                </c:pt>
                <c:pt idx="25">
                  <c:v>1.0173019167084381</c:v>
                </c:pt>
                <c:pt idx="26">
                  <c:v>0.96902774129593205</c:v>
                </c:pt>
                <c:pt idx="27">
                  <c:v>1.0148503440511001</c:v>
                </c:pt>
                <c:pt idx="28">
                  <c:v>1.00180928900037</c:v>
                </c:pt>
                <c:pt idx="29">
                  <c:v>1.0267751705461059</c:v>
                </c:pt>
                <c:pt idx="30">
                  <c:v>1.0194754723475441</c:v>
                </c:pt>
                <c:pt idx="31">
                  <c:v>1.00880693412816</c:v>
                </c:pt>
                <c:pt idx="32">
                  <c:v>1.04716604432853</c:v>
                </c:pt>
                <c:pt idx="33">
                  <c:v>1.0503630935489969</c:v>
                </c:pt>
                <c:pt idx="34">
                  <c:v>1.0182214889939989</c:v>
                </c:pt>
                <c:pt idx="35">
                  <c:v>1.0670909437474561</c:v>
                </c:pt>
                <c:pt idx="36">
                  <c:v>1.0360969849571851</c:v>
                </c:pt>
                <c:pt idx="37">
                  <c:v>1.0132518529403109</c:v>
                </c:pt>
                <c:pt idx="38">
                  <c:v>1.1019088003749009</c:v>
                </c:pt>
                <c:pt idx="39">
                  <c:v>1.082097086159562</c:v>
                </c:pt>
                <c:pt idx="40">
                  <c:v>1.049956128306353</c:v>
                </c:pt>
                <c:pt idx="41">
                  <c:v>1.0502650047720521</c:v>
                </c:pt>
                <c:pt idx="42">
                  <c:v>1.0381457328209911</c:v>
                </c:pt>
                <c:pt idx="43">
                  <c:v>1.073902601439032</c:v>
                </c:pt>
                <c:pt idx="44">
                  <c:v>1.0547853692692779</c:v>
                </c:pt>
                <c:pt idx="45">
                  <c:v>1.071452603702127</c:v>
                </c:pt>
                <c:pt idx="46">
                  <c:v>1.0850988844548271</c:v>
                </c:pt>
                <c:pt idx="47">
                  <c:v>1.0956606052874389</c:v>
                </c:pt>
                <c:pt idx="48">
                  <c:v>1.088162364946291</c:v>
                </c:pt>
                <c:pt idx="49">
                  <c:v>1.0980960463884299</c:v>
                </c:pt>
                <c:pt idx="50">
                  <c:v>1.0872024161358971</c:v>
                </c:pt>
                <c:pt idx="51">
                  <c:v>1.094660488864718</c:v>
                </c:pt>
                <c:pt idx="52">
                  <c:v>1.097579932706052</c:v>
                </c:pt>
                <c:pt idx="53">
                  <c:v>1.101886696957465</c:v>
                </c:pt>
                <c:pt idx="54">
                  <c:v>1.090252107838344</c:v>
                </c:pt>
                <c:pt idx="55">
                  <c:v>1.110938543814147</c:v>
                </c:pt>
                <c:pt idx="56">
                  <c:v>1.1128918029240911</c:v>
                </c:pt>
                <c:pt idx="57">
                  <c:v>1.0387384560929911</c:v>
                </c:pt>
                <c:pt idx="58">
                  <c:v>1.0911428357431521</c:v>
                </c:pt>
                <c:pt idx="59">
                  <c:v>1.05522263165334</c:v>
                </c:pt>
                <c:pt idx="60">
                  <c:v>1.069407371347455</c:v>
                </c:pt>
                <c:pt idx="61">
                  <c:v>1.0896398398306639</c:v>
                </c:pt>
                <c:pt idx="62">
                  <c:v>1.0948174291761179</c:v>
                </c:pt>
                <c:pt idx="63">
                  <c:v>1.050302852048979</c:v>
                </c:pt>
                <c:pt idx="64">
                  <c:v>1.1119150349765869</c:v>
                </c:pt>
                <c:pt idx="65">
                  <c:v>1.0767437955300361</c:v>
                </c:pt>
                <c:pt idx="66">
                  <c:v>1.0913498574269309</c:v>
                </c:pt>
                <c:pt idx="67">
                  <c:v>1.062990375640446</c:v>
                </c:pt>
                <c:pt idx="68">
                  <c:v>1.0629141136682001</c:v>
                </c:pt>
                <c:pt idx="69">
                  <c:v>1.056608848682463</c:v>
                </c:pt>
                <c:pt idx="70">
                  <c:v>1.1133682515973491</c:v>
                </c:pt>
                <c:pt idx="71">
                  <c:v>1.062030940725823</c:v>
                </c:pt>
                <c:pt idx="72">
                  <c:v>1.064367411663915</c:v>
                </c:pt>
                <c:pt idx="73">
                  <c:v>1.056246488173586</c:v>
                </c:pt>
                <c:pt idx="74">
                  <c:v>1.0846077435269601</c:v>
                </c:pt>
                <c:pt idx="75">
                  <c:v>1.047295677130468</c:v>
                </c:pt>
                <c:pt idx="76">
                  <c:v>1.064699203144948</c:v>
                </c:pt>
                <c:pt idx="77">
                  <c:v>1.050703473512272</c:v>
                </c:pt>
                <c:pt idx="78">
                  <c:v>1.0321071138952751</c:v>
                </c:pt>
                <c:pt idx="79">
                  <c:v>1.0373973169416231</c:v>
                </c:pt>
                <c:pt idx="80">
                  <c:v>1.043630325182878</c:v>
                </c:pt>
                <c:pt idx="81">
                  <c:v>1.0565788998596011</c:v>
                </c:pt>
                <c:pt idx="82">
                  <c:v>1.045283183826496</c:v>
                </c:pt>
                <c:pt idx="83">
                  <c:v>1.01263965983175</c:v>
                </c:pt>
                <c:pt idx="84">
                  <c:v>0.99571798954118396</c:v>
                </c:pt>
                <c:pt idx="85">
                  <c:v>1.0083549211871401</c:v>
                </c:pt>
                <c:pt idx="86">
                  <c:v>0.97940686136961397</c:v>
                </c:pt>
                <c:pt idx="87">
                  <c:v>0.99840054377573695</c:v>
                </c:pt>
                <c:pt idx="88">
                  <c:v>0.95386415247816003</c:v>
                </c:pt>
                <c:pt idx="89">
                  <c:v>0.97987553543408301</c:v>
                </c:pt>
                <c:pt idx="90">
                  <c:v>0.933746476477337</c:v>
                </c:pt>
                <c:pt idx="91">
                  <c:v>0.94370875179399305</c:v>
                </c:pt>
                <c:pt idx="92">
                  <c:v>0.91058088587504504</c:v>
                </c:pt>
                <c:pt idx="93">
                  <c:v>0.93672052244235404</c:v>
                </c:pt>
                <c:pt idx="94">
                  <c:v>0.85354440604458204</c:v>
                </c:pt>
                <c:pt idx="95">
                  <c:v>0.90348960340724904</c:v>
                </c:pt>
                <c:pt idx="96">
                  <c:v>0.89704511076607396</c:v>
                </c:pt>
                <c:pt idx="97">
                  <c:v>0.87515710844212202</c:v>
                </c:pt>
                <c:pt idx="98">
                  <c:v>0.82887809975843596</c:v>
                </c:pt>
                <c:pt idx="99">
                  <c:v>0.85494673674658805</c:v>
                </c:pt>
                <c:pt idx="100">
                  <c:v>0.84681849057965897</c:v>
                </c:pt>
                <c:pt idx="101">
                  <c:v>0.82745885854947998</c:v>
                </c:pt>
                <c:pt idx="102">
                  <c:v>0.86216967272676603</c:v>
                </c:pt>
                <c:pt idx="103">
                  <c:v>0.84355007841458096</c:v>
                </c:pt>
                <c:pt idx="104">
                  <c:v>0.86568946122148904</c:v>
                </c:pt>
                <c:pt idx="105">
                  <c:v>0.85000250071231997</c:v>
                </c:pt>
                <c:pt idx="106">
                  <c:v>0.891577294821156</c:v>
                </c:pt>
                <c:pt idx="107">
                  <c:v>0.85846164618658705</c:v>
                </c:pt>
                <c:pt idx="108">
                  <c:v>0.87267480341035597</c:v>
                </c:pt>
                <c:pt idx="109">
                  <c:v>0.854660047553924</c:v>
                </c:pt>
                <c:pt idx="110">
                  <c:v>0.92728430900467795</c:v>
                </c:pt>
                <c:pt idx="111">
                  <c:v>0.90808589073014401</c:v>
                </c:pt>
                <c:pt idx="112">
                  <c:v>0.95855468999418803</c:v>
                </c:pt>
                <c:pt idx="113">
                  <c:v>0.90158549873426597</c:v>
                </c:pt>
                <c:pt idx="114">
                  <c:v>0.91151684826012103</c:v>
                </c:pt>
                <c:pt idx="115">
                  <c:v>0.87457847457837601</c:v>
                </c:pt>
                <c:pt idx="116">
                  <c:v>0.88714646657902596</c:v>
                </c:pt>
                <c:pt idx="117">
                  <c:v>0.90157201589851599</c:v>
                </c:pt>
                <c:pt idx="118">
                  <c:v>0.90770320951422601</c:v>
                </c:pt>
                <c:pt idx="119">
                  <c:v>0.91679554325168</c:v>
                </c:pt>
                <c:pt idx="120">
                  <c:v>0.87229852606258795</c:v>
                </c:pt>
                <c:pt idx="121">
                  <c:v>0.89891335072585998</c:v>
                </c:pt>
                <c:pt idx="122">
                  <c:v>0.93883614749351596</c:v>
                </c:pt>
                <c:pt idx="123">
                  <c:v>0.92421321888096397</c:v>
                </c:pt>
                <c:pt idx="124">
                  <c:v>0.90485319165870703</c:v>
                </c:pt>
                <c:pt idx="125">
                  <c:v>0.93614302159791396</c:v>
                </c:pt>
                <c:pt idx="126">
                  <c:v>0.90724236915852496</c:v>
                </c:pt>
                <c:pt idx="127">
                  <c:v>0.91190407253966799</c:v>
                </c:pt>
                <c:pt idx="128">
                  <c:v>0.937798855614844</c:v>
                </c:pt>
                <c:pt idx="129">
                  <c:v>0.92222733535707802</c:v>
                </c:pt>
                <c:pt idx="130">
                  <c:v>0.92212715611643203</c:v>
                </c:pt>
                <c:pt idx="131">
                  <c:v>0.91936926369455896</c:v>
                </c:pt>
                <c:pt idx="132">
                  <c:v>0.92786128272522395</c:v>
                </c:pt>
                <c:pt idx="133">
                  <c:v>0.95743187228600302</c:v>
                </c:pt>
                <c:pt idx="134">
                  <c:v>0.95320942009124898</c:v>
                </c:pt>
                <c:pt idx="135">
                  <c:v>0.923728690638417</c:v>
                </c:pt>
                <c:pt idx="136">
                  <c:v>0.94932252268777795</c:v>
                </c:pt>
                <c:pt idx="137">
                  <c:v>0.94787380920906406</c:v>
                </c:pt>
                <c:pt idx="138">
                  <c:v>0.91605107331133295</c:v>
                </c:pt>
                <c:pt idx="139">
                  <c:v>0.94383370718777304</c:v>
                </c:pt>
                <c:pt idx="140">
                  <c:v>0.91131194108531999</c:v>
                </c:pt>
                <c:pt idx="141">
                  <c:v>0.92333320016697995</c:v>
                </c:pt>
                <c:pt idx="142">
                  <c:v>0.93745728204107504</c:v>
                </c:pt>
                <c:pt idx="143">
                  <c:v>0.92683639512879401</c:v>
                </c:pt>
                <c:pt idx="144">
                  <c:v>0.94082458232471899</c:v>
                </c:pt>
                <c:pt idx="145">
                  <c:v>0.96069282250809795</c:v>
                </c:pt>
                <c:pt idx="146">
                  <c:v>0.91091336348587504</c:v>
                </c:pt>
                <c:pt idx="147">
                  <c:v>0.94923931243668602</c:v>
                </c:pt>
                <c:pt idx="148">
                  <c:v>0.95627537353687098</c:v>
                </c:pt>
                <c:pt idx="149">
                  <c:v>0.93130674416771797</c:v>
                </c:pt>
                <c:pt idx="150">
                  <c:v>0.94982354773271904</c:v>
                </c:pt>
                <c:pt idx="151">
                  <c:v>0.97751406073515601</c:v>
                </c:pt>
                <c:pt idx="152">
                  <c:v>0.975858709474829</c:v>
                </c:pt>
                <c:pt idx="153">
                  <c:v>0.93494277588202601</c:v>
                </c:pt>
                <c:pt idx="154">
                  <c:v>0.95786507660630604</c:v>
                </c:pt>
                <c:pt idx="155">
                  <c:v>0.93795139390140103</c:v>
                </c:pt>
                <c:pt idx="156">
                  <c:v>0.96300456722357997</c:v>
                </c:pt>
                <c:pt idx="157">
                  <c:v>0.97208490892893795</c:v>
                </c:pt>
                <c:pt idx="158">
                  <c:v>0.98221516415827403</c:v>
                </c:pt>
                <c:pt idx="159">
                  <c:v>0.97970006199918203</c:v>
                </c:pt>
                <c:pt idx="160">
                  <c:v>0.97686271568134597</c:v>
                </c:pt>
                <c:pt idx="161">
                  <c:v>0.98934651222611403</c:v>
                </c:pt>
                <c:pt idx="162">
                  <c:v>1.0129122995861231</c:v>
                </c:pt>
                <c:pt idx="163">
                  <c:v>0.97787761084787606</c:v>
                </c:pt>
                <c:pt idx="164">
                  <c:v>1.0266643160271569</c:v>
                </c:pt>
                <c:pt idx="165">
                  <c:v>1.0270117599955171</c:v>
                </c:pt>
                <c:pt idx="166">
                  <c:v>1.0128474559627201</c:v>
                </c:pt>
                <c:pt idx="167">
                  <c:v>1.0370777236720099</c:v>
                </c:pt>
                <c:pt idx="168">
                  <c:v>1.0137601316877951</c:v>
                </c:pt>
                <c:pt idx="169">
                  <c:v>1.018679938619498</c:v>
                </c:pt>
                <c:pt idx="170">
                  <c:v>1.02073848699287</c:v>
                </c:pt>
                <c:pt idx="171">
                  <c:v>1.013430211738211</c:v>
                </c:pt>
                <c:pt idx="172">
                  <c:v>1.0183812560807359</c:v>
                </c:pt>
                <c:pt idx="173">
                  <c:v>1.0227305796447499</c:v>
                </c:pt>
                <c:pt idx="174">
                  <c:v>1.011090252865684</c:v>
                </c:pt>
                <c:pt idx="175">
                  <c:v>1.0059836355121849</c:v>
                </c:pt>
                <c:pt idx="176">
                  <c:v>1.0165619573241269</c:v>
                </c:pt>
                <c:pt idx="177">
                  <c:v>1.0282705022026719</c:v>
                </c:pt>
                <c:pt idx="178">
                  <c:v>1.033140965868022</c:v>
                </c:pt>
                <c:pt idx="179">
                  <c:v>1.0550615569772519</c:v>
                </c:pt>
                <c:pt idx="180">
                  <c:v>1.009809246346494</c:v>
                </c:pt>
                <c:pt idx="181">
                  <c:v>1.0697682703668661</c:v>
                </c:pt>
                <c:pt idx="182">
                  <c:v>1.033727109984808</c:v>
                </c:pt>
                <c:pt idx="183">
                  <c:v>1.0002050713067629</c:v>
                </c:pt>
                <c:pt idx="184">
                  <c:v>0.99192088548319202</c:v>
                </c:pt>
                <c:pt idx="185">
                  <c:v>#N/A</c:v>
                </c:pt>
                <c:pt idx="186">
                  <c:v>#N/A</c:v>
                </c:pt>
                <c:pt idx="187">
                  <c:v>#N/A</c:v>
                </c:pt>
                <c:pt idx="188">
                  <c:v>#N/A</c:v>
                </c:pt>
                <c:pt idx="189">
                  <c:v>#N/A</c:v>
                </c:pt>
                <c:pt idx="190">
                  <c:v>#N/A</c:v>
                </c:pt>
                <c:pt idx="191">
                  <c:v>#N/A</c:v>
                </c:pt>
                <c:pt idx="192">
                  <c:v>#N/A</c:v>
                </c:pt>
                <c:pt idx="193">
                  <c:v>#N/A</c:v>
                </c:pt>
                <c:pt idx="194">
                  <c:v>#N/A</c:v>
                </c:pt>
              </c:numCache>
            </c:numRef>
          </c:val>
          <c:smooth val="0"/>
        </c:ser>
        <c:dLbls>
          <c:showLegendKey val="0"/>
          <c:showVal val="0"/>
          <c:showCatName val="0"/>
          <c:showSerName val="0"/>
          <c:showPercent val="0"/>
          <c:showBubbleSize val="0"/>
        </c:dLbls>
        <c:smooth val="0"/>
        <c:axId val="82305208"/>
        <c:axId val="9448144"/>
      </c:lineChart>
      <c:dateAx>
        <c:axId val="82305208"/>
        <c:scaling>
          <c:orientation val="minMax"/>
        </c:scaling>
        <c:delete val="0"/>
        <c:axPos val="b"/>
        <c:numFmt formatCode="mmm\-yy" sourceLinked="1"/>
        <c:majorTickMark val="none"/>
        <c:minorTickMark val="none"/>
        <c:tickLblPos val="nextTo"/>
        <c:txPr>
          <a:bodyPr rot="-5400000" vert="horz"/>
          <a:lstStyle/>
          <a:p>
            <a:pPr>
              <a:defRPr/>
            </a:pPr>
            <a:endParaRPr lang="en-US"/>
          </a:p>
        </c:txPr>
        <c:crossAx val="9448144"/>
        <c:crosses val="autoZero"/>
        <c:auto val="1"/>
        <c:lblOffset val="100"/>
        <c:baseTimeUnit val="months"/>
        <c:majorUnit val="6"/>
        <c:majorTimeUnit val="months"/>
      </c:dateAx>
      <c:valAx>
        <c:axId val="9448144"/>
        <c:scaling>
          <c:orientation val="minMax"/>
          <c:max val="1.2"/>
          <c:min val="0.8"/>
        </c:scaling>
        <c:delete val="0"/>
        <c:axPos val="l"/>
        <c:numFmt formatCode="0.0" sourceLinked="0"/>
        <c:majorTickMark val="out"/>
        <c:minorTickMark val="none"/>
        <c:tickLblPos val="nextTo"/>
        <c:crossAx val="82305208"/>
        <c:crosses val="autoZero"/>
        <c:crossBetween val="between"/>
        <c:majorUnit val="0.1"/>
      </c:valAx>
    </c:plotArea>
    <c:plotVisOnly val="1"/>
    <c:dispBlanksAs val="gap"/>
    <c:showDLblsOverMax val="0"/>
  </c:chart>
  <c:txPr>
    <a:bodyPr/>
    <a:lstStyle/>
    <a:p>
      <a:pPr>
        <a:defRPr sz="16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2400"/>
            </a:pPr>
            <a:r>
              <a:rPr lang="en-US" sz="2400"/>
              <a:t>Public and Private Sector Recruiting Intensity Indices</a:t>
            </a:r>
          </a:p>
          <a:p>
            <a:pPr algn="ctr" rtl="0">
              <a:defRPr sz="2400"/>
            </a:pPr>
            <a:r>
              <a:rPr lang="en-US" sz="2400"/>
              <a:t>January 2001 to May 2016</a:t>
            </a:r>
          </a:p>
          <a:p>
            <a:pPr algn="ctr" rtl="0">
              <a:defRPr sz="2400"/>
            </a:pPr>
            <a:endParaRPr lang="en-US" sz="2400"/>
          </a:p>
        </c:rich>
      </c:tx>
      <c:overlay val="0"/>
    </c:title>
    <c:autoTitleDeleted val="0"/>
    <c:plotArea>
      <c:layout>
        <c:manualLayout>
          <c:layoutTarget val="inner"/>
          <c:xMode val="edge"/>
          <c:yMode val="edge"/>
          <c:x val="6.8537159025669106E-2"/>
          <c:y val="0.22195385071927001"/>
          <c:w val="0.86292568194866204"/>
          <c:h val="0.64920105384599303"/>
        </c:manualLayout>
      </c:layout>
      <c:lineChart>
        <c:grouping val="standard"/>
        <c:varyColors val="0"/>
        <c:ser>
          <c:idx val="0"/>
          <c:order val="0"/>
          <c:tx>
            <c:v>Private Sector (left axis)</c:v>
          </c:tx>
          <c:marker>
            <c:symbol val="none"/>
          </c:marker>
          <c:cat>
            <c:numRef>
              <c:f>'Normalized Recruiting Intensity'!$A$6:$A$190</c:f>
              <c:numCache>
                <c:formatCode>mmm\-yy</c:formatCode>
                <c:ptCount val="185"/>
                <c:pt idx="0">
                  <c:v>36892</c:v>
                </c:pt>
                <c:pt idx="1">
                  <c:v>36923</c:v>
                </c:pt>
                <c:pt idx="2">
                  <c:v>36951</c:v>
                </c:pt>
                <c:pt idx="3">
                  <c:v>36982</c:v>
                </c:pt>
                <c:pt idx="4">
                  <c:v>37012</c:v>
                </c:pt>
                <c:pt idx="5">
                  <c:v>37043</c:v>
                </c:pt>
                <c:pt idx="6">
                  <c:v>37073</c:v>
                </c:pt>
                <c:pt idx="7">
                  <c:v>37104</c:v>
                </c:pt>
                <c:pt idx="8">
                  <c:v>37135</c:v>
                </c:pt>
                <c:pt idx="9">
                  <c:v>37165</c:v>
                </c:pt>
                <c:pt idx="10">
                  <c:v>37196</c:v>
                </c:pt>
                <c:pt idx="11">
                  <c:v>37226</c:v>
                </c:pt>
                <c:pt idx="12">
                  <c:v>37257</c:v>
                </c:pt>
                <c:pt idx="13">
                  <c:v>37288</c:v>
                </c:pt>
                <c:pt idx="14">
                  <c:v>37316</c:v>
                </c:pt>
                <c:pt idx="15">
                  <c:v>37347</c:v>
                </c:pt>
                <c:pt idx="16">
                  <c:v>37377</c:v>
                </c:pt>
                <c:pt idx="17">
                  <c:v>37408</c:v>
                </c:pt>
                <c:pt idx="18">
                  <c:v>37438</c:v>
                </c:pt>
                <c:pt idx="19">
                  <c:v>37469</c:v>
                </c:pt>
                <c:pt idx="20">
                  <c:v>37500</c:v>
                </c:pt>
                <c:pt idx="21">
                  <c:v>37530</c:v>
                </c:pt>
                <c:pt idx="22">
                  <c:v>37561</c:v>
                </c:pt>
                <c:pt idx="23">
                  <c:v>37591</c:v>
                </c:pt>
                <c:pt idx="24">
                  <c:v>37622</c:v>
                </c:pt>
                <c:pt idx="25">
                  <c:v>37653</c:v>
                </c:pt>
                <c:pt idx="26">
                  <c:v>37681</c:v>
                </c:pt>
                <c:pt idx="27">
                  <c:v>37712</c:v>
                </c:pt>
                <c:pt idx="28">
                  <c:v>37742</c:v>
                </c:pt>
                <c:pt idx="29">
                  <c:v>37773</c:v>
                </c:pt>
                <c:pt idx="30">
                  <c:v>37803</c:v>
                </c:pt>
                <c:pt idx="31">
                  <c:v>37834</c:v>
                </c:pt>
                <c:pt idx="32">
                  <c:v>37865</c:v>
                </c:pt>
                <c:pt idx="33">
                  <c:v>37895</c:v>
                </c:pt>
                <c:pt idx="34">
                  <c:v>37926</c:v>
                </c:pt>
                <c:pt idx="35">
                  <c:v>37956</c:v>
                </c:pt>
                <c:pt idx="36">
                  <c:v>37987</c:v>
                </c:pt>
                <c:pt idx="37">
                  <c:v>38018</c:v>
                </c:pt>
                <c:pt idx="38">
                  <c:v>38047</c:v>
                </c:pt>
                <c:pt idx="39">
                  <c:v>38078</c:v>
                </c:pt>
                <c:pt idx="40">
                  <c:v>38108</c:v>
                </c:pt>
                <c:pt idx="41">
                  <c:v>38139</c:v>
                </c:pt>
                <c:pt idx="42">
                  <c:v>38169</c:v>
                </c:pt>
                <c:pt idx="43">
                  <c:v>38200</c:v>
                </c:pt>
                <c:pt idx="44">
                  <c:v>38231</c:v>
                </c:pt>
                <c:pt idx="45">
                  <c:v>38261</c:v>
                </c:pt>
                <c:pt idx="46">
                  <c:v>38292</c:v>
                </c:pt>
                <c:pt idx="47">
                  <c:v>38322</c:v>
                </c:pt>
                <c:pt idx="48">
                  <c:v>38353</c:v>
                </c:pt>
                <c:pt idx="49">
                  <c:v>38384</c:v>
                </c:pt>
                <c:pt idx="50">
                  <c:v>38412</c:v>
                </c:pt>
                <c:pt idx="51">
                  <c:v>38443</c:v>
                </c:pt>
                <c:pt idx="52">
                  <c:v>38473</c:v>
                </c:pt>
                <c:pt idx="53">
                  <c:v>38504</c:v>
                </c:pt>
                <c:pt idx="54">
                  <c:v>38534</c:v>
                </c:pt>
                <c:pt idx="55">
                  <c:v>38565</c:v>
                </c:pt>
                <c:pt idx="56">
                  <c:v>38596</c:v>
                </c:pt>
                <c:pt idx="57">
                  <c:v>38626</c:v>
                </c:pt>
                <c:pt idx="58">
                  <c:v>38657</c:v>
                </c:pt>
                <c:pt idx="59">
                  <c:v>38687</c:v>
                </c:pt>
                <c:pt idx="60">
                  <c:v>38718</c:v>
                </c:pt>
                <c:pt idx="61">
                  <c:v>38749</c:v>
                </c:pt>
                <c:pt idx="62">
                  <c:v>38777</c:v>
                </c:pt>
                <c:pt idx="63">
                  <c:v>38808</c:v>
                </c:pt>
                <c:pt idx="64">
                  <c:v>38838</c:v>
                </c:pt>
                <c:pt idx="65">
                  <c:v>38869</c:v>
                </c:pt>
                <c:pt idx="66">
                  <c:v>38899</c:v>
                </c:pt>
                <c:pt idx="67">
                  <c:v>38930</c:v>
                </c:pt>
                <c:pt idx="68">
                  <c:v>38961</c:v>
                </c:pt>
                <c:pt idx="69">
                  <c:v>38991</c:v>
                </c:pt>
                <c:pt idx="70">
                  <c:v>39022</c:v>
                </c:pt>
                <c:pt idx="71">
                  <c:v>39052</c:v>
                </c:pt>
                <c:pt idx="72">
                  <c:v>39083</c:v>
                </c:pt>
                <c:pt idx="73">
                  <c:v>39114</c:v>
                </c:pt>
                <c:pt idx="74">
                  <c:v>39142</c:v>
                </c:pt>
                <c:pt idx="75">
                  <c:v>39173</c:v>
                </c:pt>
                <c:pt idx="76">
                  <c:v>39203</c:v>
                </c:pt>
                <c:pt idx="77">
                  <c:v>39234</c:v>
                </c:pt>
                <c:pt idx="78">
                  <c:v>39264</c:v>
                </c:pt>
                <c:pt idx="79">
                  <c:v>39295</c:v>
                </c:pt>
                <c:pt idx="80">
                  <c:v>39326</c:v>
                </c:pt>
                <c:pt idx="81">
                  <c:v>39356</c:v>
                </c:pt>
                <c:pt idx="82">
                  <c:v>39387</c:v>
                </c:pt>
                <c:pt idx="83">
                  <c:v>39417</c:v>
                </c:pt>
                <c:pt idx="84">
                  <c:v>39448</c:v>
                </c:pt>
                <c:pt idx="85">
                  <c:v>39479</c:v>
                </c:pt>
                <c:pt idx="86">
                  <c:v>39508</c:v>
                </c:pt>
                <c:pt idx="87">
                  <c:v>39539</c:v>
                </c:pt>
                <c:pt idx="88">
                  <c:v>39569</c:v>
                </c:pt>
                <c:pt idx="89">
                  <c:v>39600</c:v>
                </c:pt>
                <c:pt idx="90">
                  <c:v>39630</c:v>
                </c:pt>
                <c:pt idx="91">
                  <c:v>39661</c:v>
                </c:pt>
                <c:pt idx="92">
                  <c:v>39692</c:v>
                </c:pt>
                <c:pt idx="93">
                  <c:v>39722</c:v>
                </c:pt>
                <c:pt idx="94">
                  <c:v>39753</c:v>
                </c:pt>
                <c:pt idx="95">
                  <c:v>39783</c:v>
                </c:pt>
                <c:pt idx="96">
                  <c:v>39814</c:v>
                </c:pt>
                <c:pt idx="97">
                  <c:v>39845</c:v>
                </c:pt>
                <c:pt idx="98">
                  <c:v>39873</c:v>
                </c:pt>
                <c:pt idx="99">
                  <c:v>39904</c:v>
                </c:pt>
                <c:pt idx="100">
                  <c:v>39934</c:v>
                </c:pt>
                <c:pt idx="101">
                  <c:v>39965</c:v>
                </c:pt>
                <c:pt idx="102">
                  <c:v>39995</c:v>
                </c:pt>
                <c:pt idx="103">
                  <c:v>40026</c:v>
                </c:pt>
                <c:pt idx="104">
                  <c:v>40057</c:v>
                </c:pt>
                <c:pt idx="105">
                  <c:v>40087</c:v>
                </c:pt>
                <c:pt idx="106">
                  <c:v>40118</c:v>
                </c:pt>
                <c:pt idx="107">
                  <c:v>40148</c:v>
                </c:pt>
                <c:pt idx="108">
                  <c:v>40179</c:v>
                </c:pt>
                <c:pt idx="109">
                  <c:v>40210</c:v>
                </c:pt>
                <c:pt idx="110">
                  <c:v>40238</c:v>
                </c:pt>
                <c:pt idx="111">
                  <c:v>40269</c:v>
                </c:pt>
                <c:pt idx="112">
                  <c:v>40299</c:v>
                </c:pt>
                <c:pt idx="113">
                  <c:v>40330</c:v>
                </c:pt>
                <c:pt idx="114">
                  <c:v>40360</c:v>
                </c:pt>
                <c:pt idx="115">
                  <c:v>40391</c:v>
                </c:pt>
                <c:pt idx="116">
                  <c:v>40422</c:v>
                </c:pt>
                <c:pt idx="117">
                  <c:v>40452</c:v>
                </c:pt>
                <c:pt idx="118">
                  <c:v>40483</c:v>
                </c:pt>
                <c:pt idx="119">
                  <c:v>40513</c:v>
                </c:pt>
                <c:pt idx="120">
                  <c:v>40544</c:v>
                </c:pt>
                <c:pt idx="121">
                  <c:v>40575</c:v>
                </c:pt>
                <c:pt idx="122">
                  <c:v>40603</c:v>
                </c:pt>
                <c:pt idx="123">
                  <c:v>40634</c:v>
                </c:pt>
                <c:pt idx="124">
                  <c:v>40664</c:v>
                </c:pt>
                <c:pt idx="125">
                  <c:v>40695</c:v>
                </c:pt>
                <c:pt idx="126">
                  <c:v>40725</c:v>
                </c:pt>
                <c:pt idx="127">
                  <c:v>40756</c:v>
                </c:pt>
                <c:pt idx="128">
                  <c:v>40787</c:v>
                </c:pt>
                <c:pt idx="129">
                  <c:v>40817</c:v>
                </c:pt>
                <c:pt idx="130">
                  <c:v>40848</c:v>
                </c:pt>
                <c:pt idx="131">
                  <c:v>40878</c:v>
                </c:pt>
                <c:pt idx="132">
                  <c:v>40909</c:v>
                </c:pt>
                <c:pt idx="133">
                  <c:v>40940</c:v>
                </c:pt>
                <c:pt idx="134">
                  <c:v>40969</c:v>
                </c:pt>
                <c:pt idx="135">
                  <c:v>41000</c:v>
                </c:pt>
                <c:pt idx="136">
                  <c:v>41030</c:v>
                </c:pt>
                <c:pt idx="137">
                  <c:v>41061</c:v>
                </c:pt>
                <c:pt idx="138">
                  <c:v>41091</c:v>
                </c:pt>
                <c:pt idx="139">
                  <c:v>41122</c:v>
                </c:pt>
                <c:pt idx="140">
                  <c:v>41153</c:v>
                </c:pt>
                <c:pt idx="141">
                  <c:v>41183</c:v>
                </c:pt>
                <c:pt idx="142">
                  <c:v>41214</c:v>
                </c:pt>
                <c:pt idx="143">
                  <c:v>41244</c:v>
                </c:pt>
                <c:pt idx="144">
                  <c:v>41275</c:v>
                </c:pt>
                <c:pt idx="145">
                  <c:v>41306</c:v>
                </c:pt>
                <c:pt idx="146">
                  <c:v>41334</c:v>
                </c:pt>
                <c:pt idx="147">
                  <c:v>41365</c:v>
                </c:pt>
                <c:pt idx="148">
                  <c:v>41395</c:v>
                </c:pt>
                <c:pt idx="149">
                  <c:v>41426</c:v>
                </c:pt>
                <c:pt idx="150">
                  <c:v>41456</c:v>
                </c:pt>
                <c:pt idx="151">
                  <c:v>41487</c:v>
                </c:pt>
                <c:pt idx="152">
                  <c:v>41518</c:v>
                </c:pt>
                <c:pt idx="153">
                  <c:v>41548</c:v>
                </c:pt>
                <c:pt idx="154">
                  <c:v>41579</c:v>
                </c:pt>
                <c:pt idx="155">
                  <c:v>41609</c:v>
                </c:pt>
                <c:pt idx="156">
                  <c:v>41640</c:v>
                </c:pt>
                <c:pt idx="157">
                  <c:v>41671</c:v>
                </c:pt>
                <c:pt idx="158">
                  <c:v>41699</c:v>
                </c:pt>
                <c:pt idx="159">
                  <c:v>41730</c:v>
                </c:pt>
                <c:pt idx="160">
                  <c:v>41760</c:v>
                </c:pt>
                <c:pt idx="161">
                  <c:v>41791</c:v>
                </c:pt>
                <c:pt idx="162">
                  <c:v>41821</c:v>
                </c:pt>
                <c:pt idx="163">
                  <c:v>41852</c:v>
                </c:pt>
                <c:pt idx="164">
                  <c:v>41883</c:v>
                </c:pt>
                <c:pt idx="165">
                  <c:v>41913</c:v>
                </c:pt>
                <c:pt idx="166">
                  <c:v>41944</c:v>
                </c:pt>
                <c:pt idx="167">
                  <c:v>41974</c:v>
                </c:pt>
                <c:pt idx="168">
                  <c:v>42005</c:v>
                </c:pt>
                <c:pt idx="169">
                  <c:v>42036</c:v>
                </c:pt>
                <c:pt idx="170">
                  <c:v>42064</c:v>
                </c:pt>
                <c:pt idx="171">
                  <c:v>42095</c:v>
                </c:pt>
                <c:pt idx="172">
                  <c:v>42125</c:v>
                </c:pt>
                <c:pt idx="173">
                  <c:v>42156</c:v>
                </c:pt>
                <c:pt idx="174">
                  <c:v>42186</c:v>
                </c:pt>
                <c:pt idx="175">
                  <c:v>42217</c:v>
                </c:pt>
                <c:pt idx="176">
                  <c:v>42248</c:v>
                </c:pt>
                <c:pt idx="177">
                  <c:v>42278</c:v>
                </c:pt>
                <c:pt idx="178">
                  <c:v>42309</c:v>
                </c:pt>
                <c:pt idx="179">
                  <c:v>42339</c:v>
                </c:pt>
                <c:pt idx="180">
                  <c:v>42370</c:v>
                </c:pt>
                <c:pt idx="181">
                  <c:v>42401</c:v>
                </c:pt>
                <c:pt idx="182">
                  <c:v>42430</c:v>
                </c:pt>
                <c:pt idx="183">
                  <c:v>42461</c:v>
                </c:pt>
                <c:pt idx="184">
                  <c:v>42491</c:v>
                </c:pt>
              </c:numCache>
            </c:numRef>
          </c:cat>
          <c:val>
            <c:numRef>
              <c:f>'Normalized Recruiting Intensity'!$C$6:$C$200</c:f>
              <c:numCache>
                <c:formatCode>0.00</c:formatCode>
                <c:ptCount val="195"/>
                <c:pt idx="0">
                  <c:v>1.178957384956455</c:v>
                </c:pt>
                <c:pt idx="1">
                  <c:v>1.1303693909513981</c:v>
                </c:pt>
                <c:pt idx="2">
                  <c:v>1.1569714084156439</c:v>
                </c:pt>
                <c:pt idx="3">
                  <c:v>1.108050925818304</c:v>
                </c:pt>
                <c:pt idx="4">
                  <c:v>1.1150710895202449</c:v>
                </c:pt>
                <c:pt idx="5">
                  <c:v>1.0551509258950571</c:v>
                </c:pt>
                <c:pt idx="6">
                  <c:v>1.0779948776293209</c:v>
                </c:pt>
                <c:pt idx="7">
                  <c:v>1.056580757331786</c:v>
                </c:pt>
                <c:pt idx="8">
                  <c:v>1.0519263456065291</c:v>
                </c:pt>
                <c:pt idx="9">
                  <c:v>1.0592922970487879</c:v>
                </c:pt>
                <c:pt idx="10">
                  <c:v>1.040263267775577</c:v>
                </c:pt>
                <c:pt idx="11">
                  <c:v>1.0178219478829691</c:v>
                </c:pt>
                <c:pt idx="12">
                  <c:v>1.038539690221675</c:v>
                </c:pt>
                <c:pt idx="13">
                  <c:v>1.0486417585241199</c:v>
                </c:pt>
                <c:pt idx="14">
                  <c:v>1.001262336256888</c:v>
                </c:pt>
                <c:pt idx="15">
                  <c:v>1.05468928892797</c:v>
                </c:pt>
                <c:pt idx="16">
                  <c:v>1.055166416874928</c:v>
                </c:pt>
                <c:pt idx="17">
                  <c:v>1.036202719084945</c:v>
                </c:pt>
                <c:pt idx="18">
                  <c:v>1.069164267863534</c:v>
                </c:pt>
                <c:pt idx="19">
                  <c:v>1.0378966346442631</c:v>
                </c:pt>
                <c:pt idx="20">
                  <c:v>1.0465845457741929</c:v>
                </c:pt>
                <c:pt idx="21">
                  <c:v>1.0308973376640991</c:v>
                </c:pt>
                <c:pt idx="22">
                  <c:v>1.046185838990445</c:v>
                </c:pt>
                <c:pt idx="23">
                  <c:v>1.057484953633933</c:v>
                </c:pt>
                <c:pt idx="24">
                  <c:v>1.0631250947263811</c:v>
                </c:pt>
                <c:pt idx="25">
                  <c:v>1.0231618737824819</c:v>
                </c:pt>
                <c:pt idx="26">
                  <c:v>0.97118057778588596</c:v>
                </c:pt>
                <c:pt idx="27">
                  <c:v>1.0193104038987579</c:v>
                </c:pt>
                <c:pt idx="28">
                  <c:v>1.0086016590825491</c:v>
                </c:pt>
                <c:pt idx="29">
                  <c:v>1.0302878828053801</c:v>
                </c:pt>
                <c:pt idx="30">
                  <c:v>1.018190462048135</c:v>
                </c:pt>
                <c:pt idx="31">
                  <c:v>1.0220213478818909</c:v>
                </c:pt>
                <c:pt idx="32">
                  <c:v>1.0583627865572911</c:v>
                </c:pt>
                <c:pt idx="33">
                  <c:v>1.050095320590674</c:v>
                </c:pt>
                <c:pt idx="34">
                  <c:v>1.025638243397021</c:v>
                </c:pt>
                <c:pt idx="35">
                  <c:v>1.071272764541304</c:v>
                </c:pt>
                <c:pt idx="36">
                  <c:v>1.044151212800666</c:v>
                </c:pt>
                <c:pt idx="37">
                  <c:v>1.01366836487748</c:v>
                </c:pt>
                <c:pt idx="38">
                  <c:v>1.103761074140865</c:v>
                </c:pt>
                <c:pt idx="39">
                  <c:v>1.087713593561368</c:v>
                </c:pt>
                <c:pt idx="40">
                  <c:v>1.0583780750793159</c:v>
                </c:pt>
                <c:pt idx="41">
                  <c:v>1.0560926806718081</c:v>
                </c:pt>
                <c:pt idx="42">
                  <c:v>1.040664899388136</c:v>
                </c:pt>
                <c:pt idx="43">
                  <c:v>1.0812761823153361</c:v>
                </c:pt>
                <c:pt idx="44">
                  <c:v>1.056812618172535</c:v>
                </c:pt>
                <c:pt idx="45">
                  <c:v>1.0726978236582729</c:v>
                </c:pt>
                <c:pt idx="46">
                  <c:v>1.0829674247901619</c:v>
                </c:pt>
                <c:pt idx="47">
                  <c:v>1.0988604871029319</c:v>
                </c:pt>
                <c:pt idx="48">
                  <c:v>1.089093645758489</c:v>
                </c:pt>
                <c:pt idx="49">
                  <c:v>1.1030051922008479</c:v>
                </c:pt>
                <c:pt idx="50">
                  <c:v>1.092492010224992</c:v>
                </c:pt>
                <c:pt idx="51">
                  <c:v>1.099369110444945</c:v>
                </c:pt>
                <c:pt idx="52">
                  <c:v>1.1025895584554499</c:v>
                </c:pt>
                <c:pt idx="53">
                  <c:v>1.1095383991818979</c:v>
                </c:pt>
                <c:pt idx="54">
                  <c:v>1.086946259133813</c:v>
                </c:pt>
                <c:pt idx="55">
                  <c:v>1.117394377373893</c:v>
                </c:pt>
                <c:pt idx="56">
                  <c:v>1.1175345677487729</c:v>
                </c:pt>
                <c:pt idx="57">
                  <c:v>1.0391275427561379</c:v>
                </c:pt>
                <c:pt idx="58">
                  <c:v>1.0897378099581621</c:v>
                </c:pt>
                <c:pt idx="59">
                  <c:v>1.054614608730561</c:v>
                </c:pt>
                <c:pt idx="60">
                  <c:v>1.07148386983994</c:v>
                </c:pt>
                <c:pt idx="61">
                  <c:v>1.087658460125881</c:v>
                </c:pt>
                <c:pt idx="62">
                  <c:v>1.08856598123129</c:v>
                </c:pt>
                <c:pt idx="63">
                  <c:v>1.0456584536911151</c:v>
                </c:pt>
                <c:pt idx="64">
                  <c:v>1.10749802495292</c:v>
                </c:pt>
                <c:pt idx="65">
                  <c:v>1.0718917034911271</c:v>
                </c:pt>
                <c:pt idx="66">
                  <c:v>1.085073433924608</c:v>
                </c:pt>
                <c:pt idx="67">
                  <c:v>1.0544693446351381</c:v>
                </c:pt>
                <c:pt idx="68">
                  <c:v>1.0467108080850669</c:v>
                </c:pt>
                <c:pt idx="69">
                  <c:v>1.058518923396613</c:v>
                </c:pt>
                <c:pt idx="70">
                  <c:v>1.1129652425086729</c:v>
                </c:pt>
                <c:pt idx="71">
                  <c:v>1.062200108787811</c:v>
                </c:pt>
                <c:pt idx="72">
                  <c:v>1.05736785788372</c:v>
                </c:pt>
                <c:pt idx="73">
                  <c:v>1.0473332769925541</c:v>
                </c:pt>
                <c:pt idx="74">
                  <c:v>1.07805102552636</c:v>
                </c:pt>
                <c:pt idx="75">
                  <c:v>1.0358310253200831</c:v>
                </c:pt>
                <c:pt idx="76">
                  <c:v>1.055729150104157</c:v>
                </c:pt>
                <c:pt idx="77">
                  <c:v>1.04117706917052</c:v>
                </c:pt>
                <c:pt idx="78">
                  <c:v>1.0252787640808521</c:v>
                </c:pt>
                <c:pt idx="79">
                  <c:v>1.024494268769002</c:v>
                </c:pt>
                <c:pt idx="80">
                  <c:v>1.0309949881456451</c:v>
                </c:pt>
                <c:pt idx="81">
                  <c:v>1.0574737076066849</c:v>
                </c:pt>
                <c:pt idx="82">
                  <c:v>1.043276845239075</c:v>
                </c:pt>
                <c:pt idx="83">
                  <c:v>1.0049390392124129</c:v>
                </c:pt>
                <c:pt idx="84">
                  <c:v>0.99392407143720596</c:v>
                </c:pt>
                <c:pt idx="85">
                  <c:v>1.005984987601009</c:v>
                </c:pt>
                <c:pt idx="86">
                  <c:v>0.97460993925036599</c:v>
                </c:pt>
                <c:pt idx="87">
                  <c:v>0.99866924144886104</c:v>
                </c:pt>
                <c:pt idx="88">
                  <c:v>0.95173887473866003</c:v>
                </c:pt>
                <c:pt idx="89">
                  <c:v>0.98006578614321505</c:v>
                </c:pt>
                <c:pt idx="90">
                  <c:v>0.93406167386559402</c:v>
                </c:pt>
                <c:pt idx="91">
                  <c:v>0.94595559134944496</c:v>
                </c:pt>
                <c:pt idx="92">
                  <c:v>0.91195056157415799</c:v>
                </c:pt>
                <c:pt idx="93">
                  <c:v>0.93726622214747501</c:v>
                </c:pt>
                <c:pt idx="94">
                  <c:v>0.85346535435841098</c:v>
                </c:pt>
                <c:pt idx="95">
                  <c:v>0.90734634270513703</c:v>
                </c:pt>
                <c:pt idx="96">
                  <c:v>0.889922973549237</c:v>
                </c:pt>
                <c:pt idx="97">
                  <c:v>0.87983344535750696</c:v>
                </c:pt>
                <c:pt idx="98">
                  <c:v>0.83383016579892899</c:v>
                </c:pt>
                <c:pt idx="99">
                  <c:v>0.83762982964420096</c:v>
                </c:pt>
                <c:pt idx="100">
                  <c:v>0.85239549933706205</c:v>
                </c:pt>
                <c:pt idx="101">
                  <c:v>0.82990921287178598</c:v>
                </c:pt>
                <c:pt idx="102">
                  <c:v>0.87184433358527802</c:v>
                </c:pt>
                <c:pt idx="103">
                  <c:v>0.84376003868598903</c:v>
                </c:pt>
                <c:pt idx="104">
                  <c:v>0.87644183980886703</c:v>
                </c:pt>
                <c:pt idx="105">
                  <c:v>0.84302619558682002</c:v>
                </c:pt>
                <c:pt idx="106">
                  <c:v>0.89680241133902105</c:v>
                </c:pt>
                <c:pt idx="107">
                  <c:v>0.867517460384441</c:v>
                </c:pt>
                <c:pt idx="108">
                  <c:v>0.87432870772054205</c:v>
                </c:pt>
                <c:pt idx="109">
                  <c:v>0.85742482354869298</c:v>
                </c:pt>
                <c:pt idx="110">
                  <c:v>0.92384492883695901</c:v>
                </c:pt>
                <c:pt idx="111">
                  <c:v>0.90460682959730299</c:v>
                </c:pt>
                <c:pt idx="112">
                  <c:v>0.88207858222923297</c:v>
                </c:pt>
                <c:pt idx="113">
                  <c:v>0.90776152420314704</c:v>
                </c:pt>
                <c:pt idx="114">
                  <c:v>0.91905405401812801</c:v>
                </c:pt>
                <c:pt idx="115">
                  <c:v>0.88185407945424499</c:v>
                </c:pt>
                <c:pt idx="116">
                  <c:v>0.896695108776701</c:v>
                </c:pt>
                <c:pt idx="117">
                  <c:v>0.90064928161440305</c:v>
                </c:pt>
                <c:pt idx="118">
                  <c:v>0.90764800003479096</c:v>
                </c:pt>
                <c:pt idx="119">
                  <c:v>0.92151010120642296</c:v>
                </c:pt>
                <c:pt idx="120">
                  <c:v>0.87481963333150303</c:v>
                </c:pt>
                <c:pt idx="121">
                  <c:v>0.91228702985684895</c:v>
                </c:pt>
                <c:pt idx="122">
                  <c:v>0.94975008772938596</c:v>
                </c:pt>
                <c:pt idx="123">
                  <c:v>0.92893552553064596</c:v>
                </c:pt>
                <c:pt idx="124">
                  <c:v>0.91255560922828505</c:v>
                </c:pt>
                <c:pt idx="125">
                  <c:v>0.93737798088704005</c:v>
                </c:pt>
                <c:pt idx="126">
                  <c:v>0.91816523611478795</c:v>
                </c:pt>
                <c:pt idx="127">
                  <c:v>0.92011273456937703</c:v>
                </c:pt>
                <c:pt idx="128">
                  <c:v>0.94066779262552602</c:v>
                </c:pt>
                <c:pt idx="129">
                  <c:v>0.92564028234246498</c:v>
                </c:pt>
                <c:pt idx="130">
                  <c:v>0.92517338189431397</c:v>
                </c:pt>
                <c:pt idx="131">
                  <c:v>0.91570698128244399</c:v>
                </c:pt>
                <c:pt idx="132">
                  <c:v>0.92923667760572304</c:v>
                </c:pt>
                <c:pt idx="133">
                  <c:v>0.95800019886348597</c:v>
                </c:pt>
                <c:pt idx="134">
                  <c:v>0.95366425603268701</c:v>
                </c:pt>
                <c:pt idx="135">
                  <c:v>0.92253085148073299</c:v>
                </c:pt>
                <c:pt idx="136">
                  <c:v>0.94954563193274</c:v>
                </c:pt>
                <c:pt idx="137">
                  <c:v>0.94606764350995798</c:v>
                </c:pt>
                <c:pt idx="138">
                  <c:v>0.91381058204785803</c:v>
                </c:pt>
                <c:pt idx="139">
                  <c:v>0.93986991351501803</c:v>
                </c:pt>
                <c:pt idx="140">
                  <c:v>0.90986337112815796</c:v>
                </c:pt>
                <c:pt idx="141">
                  <c:v>0.92509527033172401</c:v>
                </c:pt>
                <c:pt idx="142">
                  <c:v>0.93729971546340196</c:v>
                </c:pt>
                <c:pt idx="143">
                  <c:v>0.92263987192984798</c:v>
                </c:pt>
                <c:pt idx="144">
                  <c:v>0.93981345685572604</c:v>
                </c:pt>
                <c:pt idx="145">
                  <c:v>0.95608193206995995</c:v>
                </c:pt>
                <c:pt idx="146">
                  <c:v>0.90905159279870396</c:v>
                </c:pt>
                <c:pt idx="147">
                  <c:v>0.94700632652431005</c:v>
                </c:pt>
                <c:pt idx="148">
                  <c:v>0.95615511222905403</c:v>
                </c:pt>
                <c:pt idx="149">
                  <c:v>0.93204970675183396</c:v>
                </c:pt>
                <c:pt idx="150">
                  <c:v>0.950767515582156</c:v>
                </c:pt>
                <c:pt idx="151">
                  <c:v>0.97541581454042503</c:v>
                </c:pt>
                <c:pt idx="152">
                  <c:v>0.97324567607502299</c:v>
                </c:pt>
                <c:pt idx="153">
                  <c:v>0.93223916719035405</c:v>
                </c:pt>
                <c:pt idx="154">
                  <c:v>0.95339669714150699</c:v>
                </c:pt>
                <c:pt idx="155">
                  <c:v>0.93727213836603895</c:v>
                </c:pt>
                <c:pt idx="156">
                  <c:v>0.96011592263613099</c:v>
                </c:pt>
                <c:pt idx="157">
                  <c:v>0.96821873933325697</c:v>
                </c:pt>
                <c:pt idx="158">
                  <c:v>0.97552871134269303</c:v>
                </c:pt>
                <c:pt idx="159">
                  <c:v>0.97474516519654897</c:v>
                </c:pt>
                <c:pt idx="160">
                  <c:v>0.97429838282463599</c:v>
                </c:pt>
                <c:pt idx="161">
                  <c:v>0.98326822653369095</c:v>
                </c:pt>
                <c:pt idx="162">
                  <c:v>1.0155671335669541</c:v>
                </c:pt>
                <c:pt idx="163">
                  <c:v>0.97692047421027495</c:v>
                </c:pt>
                <c:pt idx="164">
                  <c:v>1.0164372205837999</c:v>
                </c:pt>
                <c:pt idx="165">
                  <c:v>1.02327477737054</c:v>
                </c:pt>
                <c:pt idx="166">
                  <c:v>1.0089798128377601</c:v>
                </c:pt>
                <c:pt idx="167">
                  <c:v>1.0324641819707761</c:v>
                </c:pt>
                <c:pt idx="168">
                  <c:v>1.0060562695930799</c:v>
                </c:pt>
                <c:pt idx="169">
                  <c:v>1.0106661133971391</c:v>
                </c:pt>
                <c:pt idx="170">
                  <c:v>1.0136182164816141</c:v>
                </c:pt>
                <c:pt idx="171">
                  <c:v>1.003355183234</c:v>
                </c:pt>
                <c:pt idx="172">
                  <c:v>1.009390010392514</c:v>
                </c:pt>
                <c:pt idx="173">
                  <c:v>1.015956338548399</c:v>
                </c:pt>
                <c:pt idx="174">
                  <c:v>0.99499482956346397</c:v>
                </c:pt>
                <c:pt idx="175">
                  <c:v>0.99289953491858296</c:v>
                </c:pt>
                <c:pt idx="176">
                  <c:v>1.009199273040875</c:v>
                </c:pt>
                <c:pt idx="177">
                  <c:v>1.016117143262302</c:v>
                </c:pt>
                <c:pt idx="178">
                  <c:v>1.022256355090142</c:v>
                </c:pt>
                <c:pt idx="179">
                  <c:v>1.043665535228061</c:v>
                </c:pt>
                <c:pt idx="180">
                  <c:v>0.99954822476127703</c:v>
                </c:pt>
                <c:pt idx="181">
                  <c:v>1.0596393928805239</c:v>
                </c:pt>
                <c:pt idx="182">
                  <c:v>1.017733216046542</c:v>
                </c:pt>
                <c:pt idx="183">
                  <c:v>0.98670422898176502</c:v>
                </c:pt>
                <c:pt idx="184">
                  <c:v>0.97840600735444905</c:v>
                </c:pt>
                <c:pt idx="185">
                  <c:v>#N/A</c:v>
                </c:pt>
                <c:pt idx="186">
                  <c:v>#N/A</c:v>
                </c:pt>
                <c:pt idx="187">
                  <c:v>#N/A</c:v>
                </c:pt>
                <c:pt idx="188">
                  <c:v>#N/A</c:v>
                </c:pt>
                <c:pt idx="189">
                  <c:v>#N/A</c:v>
                </c:pt>
                <c:pt idx="190">
                  <c:v>#N/A</c:v>
                </c:pt>
                <c:pt idx="191">
                  <c:v>#N/A</c:v>
                </c:pt>
                <c:pt idx="192">
                  <c:v>#N/A</c:v>
                </c:pt>
                <c:pt idx="193">
                  <c:v>#N/A</c:v>
                </c:pt>
                <c:pt idx="194">
                  <c:v>#N/A</c:v>
                </c:pt>
              </c:numCache>
            </c:numRef>
          </c:val>
          <c:smooth val="0"/>
        </c:ser>
        <c:dLbls>
          <c:showLegendKey val="0"/>
          <c:showVal val="0"/>
          <c:showCatName val="0"/>
          <c:showSerName val="0"/>
          <c:showPercent val="0"/>
          <c:showBubbleSize val="0"/>
        </c:dLbls>
        <c:marker val="1"/>
        <c:smooth val="0"/>
        <c:axId val="162569392"/>
        <c:axId val="163871032"/>
      </c:lineChart>
      <c:lineChart>
        <c:grouping val="standard"/>
        <c:varyColors val="0"/>
        <c:ser>
          <c:idx val="1"/>
          <c:order val="1"/>
          <c:tx>
            <c:v>Public Sector (right axis)</c:v>
          </c:tx>
          <c:spPr>
            <a:ln>
              <a:solidFill>
                <a:srgbClr val="FFC000"/>
              </a:solidFill>
            </a:ln>
          </c:spPr>
          <c:marker>
            <c:symbol val="none"/>
          </c:marker>
          <c:val>
            <c:numRef>
              <c:f>'Normalized Recruiting Intensity'!$O$6:$O$190</c:f>
              <c:numCache>
                <c:formatCode>0.00</c:formatCode>
                <c:ptCount val="185"/>
                <c:pt idx="0">
                  <c:v>1.1900091310393821</c:v>
                </c:pt>
                <c:pt idx="1">
                  <c:v>1.2433194145487969</c:v>
                </c:pt>
                <c:pt idx="2">
                  <c:v>1.1876036100370699</c:v>
                </c:pt>
                <c:pt idx="3">
                  <c:v>1.093932040812547</c:v>
                </c:pt>
                <c:pt idx="4">
                  <c:v>1.1774753126647111</c:v>
                </c:pt>
                <c:pt idx="5">
                  <c:v>1.1855749366562609</c:v>
                </c:pt>
                <c:pt idx="6">
                  <c:v>1.1408449901942841</c:v>
                </c:pt>
                <c:pt idx="7">
                  <c:v>1.14474923942653</c:v>
                </c:pt>
                <c:pt idx="8">
                  <c:v>0.95180210624150596</c:v>
                </c:pt>
                <c:pt idx="9">
                  <c:v>1.1420262743297429</c:v>
                </c:pt>
                <c:pt idx="10">
                  <c:v>1.1021729064572301</c:v>
                </c:pt>
                <c:pt idx="11">
                  <c:v>1.0915955245781841</c:v>
                </c:pt>
                <c:pt idx="12">
                  <c:v>1.02316437327303</c:v>
                </c:pt>
                <c:pt idx="13">
                  <c:v>1.037082839935451</c:v>
                </c:pt>
                <c:pt idx="14">
                  <c:v>1.038848505200104</c:v>
                </c:pt>
                <c:pt idx="15">
                  <c:v>1.0756088387344069</c:v>
                </c:pt>
                <c:pt idx="16">
                  <c:v>1.131644521870345</c:v>
                </c:pt>
                <c:pt idx="17">
                  <c:v>1.0365787189280451</c:v>
                </c:pt>
                <c:pt idx="18">
                  <c:v>1.0504648840676289</c:v>
                </c:pt>
                <c:pt idx="19">
                  <c:v>1.098761121916328</c:v>
                </c:pt>
                <c:pt idx="20">
                  <c:v>0.96207602183775298</c:v>
                </c:pt>
                <c:pt idx="21">
                  <c:v>1.076282264477167</c:v>
                </c:pt>
                <c:pt idx="22">
                  <c:v>1.1532099132223801</c:v>
                </c:pt>
                <c:pt idx="23">
                  <c:v>1.01106080781621</c:v>
                </c:pt>
                <c:pt idx="24">
                  <c:v>1.0623202318643861</c:v>
                </c:pt>
                <c:pt idx="25">
                  <c:v>0.94223244306794496</c:v>
                </c:pt>
                <c:pt idx="26">
                  <c:v>0.94840632273387604</c:v>
                </c:pt>
                <c:pt idx="27">
                  <c:v>0.96069329364252698</c:v>
                </c:pt>
                <c:pt idx="28">
                  <c:v>0.90859748013918096</c:v>
                </c:pt>
                <c:pt idx="29">
                  <c:v>0.98765132559323698</c:v>
                </c:pt>
                <c:pt idx="30">
                  <c:v>1.0559955166547601</c:v>
                </c:pt>
                <c:pt idx="31">
                  <c:v>0.816015843761418</c:v>
                </c:pt>
                <c:pt idx="32">
                  <c:v>0.88383127782996596</c:v>
                </c:pt>
                <c:pt idx="33">
                  <c:v>1.0656456170341531</c:v>
                </c:pt>
                <c:pt idx="34">
                  <c:v>0.90988780255317303</c:v>
                </c:pt>
                <c:pt idx="35">
                  <c:v>1.0128924798105079</c:v>
                </c:pt>
                <c:pt idx="36">
                  <c:v>0.91892145741039499</c:v>
                </c:pt>
                <c:pt idx="37">
                  <c:v>1.0098294060930531</c:v>
                </c:pt>
                <c:pt idx="38">
                  <c:v>1.084220348706288</c:v>
                </c:pt>
                <c:pt idx="39">
                  <c:v>1.0016416718823269</c:v>
                </c:pt>
                <c:pt idx="40">
                  <c:v>0.91914963205667999</c:v>
                </c:pt>
                <c:pt idx="41">
                  <c:v>0.95756783915524801</c:v>
                </c:pt>
                <c:pt idx="42">
                  <c:v>0.995711349742187</c:v>
                </c:pt>
                <c:pt idx="43">
                  <c:v>0.95723383919472604</c:v>
                </c:pt>
                <c:pt idx="44">
                  <c:v>1.0178673076543681</c:v>
                </c:pt>
                <c:pt idx="45">
                  <c:v>1.0490925798064601</c:v>
                </c:pt>
                <c:pt idx="46">
                  <c:v>1.1168614049900569</c:v>
                </c:pt>
                <c:pt idx="47">
                  <c:v>1.0441913257451261</c:v>
                </c:pt>
                <c:pt idx="48">
                  <c:v>1.072052209405133</c:v>
                </c:pt>
                <c:pt idx="49">
                  <c:v>1.022004913820135</c:v>
                </c:pt>
                <c:pt idx="50">
                  <c:v>0.99877346215614704</c:v>
                </c:pt>
                <c:pt idx="51">
                  <c:v>1.0159179539155201</c:v>
                </c:pt>
                <c:pt idx="52">
                  <c:v>1.006407171092252</c:v>
                </c:pt>
                <c:pt idx="53">
                  <c:v>0.96858261772507703</c:v>
                </c:pt>
                <c:pt idx="54">
                  <c:v>1.127749141506744</c:v>
                </c:pt>
                <c:pt idx="55">
                  <c:v>0.99975027844103304</c:v>
                </c:pt>
                <c:pt idx="56">
                  <c:v>1.028740057244915</c:v>
                </c:pt>
                <c:pt idx="57">
                  <c:v>1.0122031742090061</c:v>
                </c:pt>
                <c:pt idx="58">
                  <c:v>1.09207107544753</c:v>
                </c:pt>
                <c:pt idx="59">
                  <c:v>1.042440124026071</c:v>
                </c:pt>
                <c:pt idx="60">
                  <c:v>1.0111353885086081</c:v>
                </c:pt>
                <c:pt idx="61">
                  <c:v>1.0940977619329719</c:v>
                </c:pt>
                <c:pt idx="62">
                  <c:v>1.163637400277008</c:v>
                </c:pt>
                <c:pt idx="63">
                  <c:v>1.091949369349106</c:v>
                </c:pt>
                <c:pt idx="64">
                  <c:v>1.150857998021056</c:v>
                </c:pt>
                <c:pt idx="65">
                  <c:v>1.122546199306963</c:v>
                </c:pt>
                <c:pt idx="66">
                  <c:v>1.16095641225997</c:v>
                </c:pt>
                <c:pt idx="67">
                  <c:v>1.167294158294115</c:v>
                </c:pt>
                <c:pt idx="68">
                  <c:v>1.2898932457103021</c:v>
                </c:pt>
                <c:pt idx="69">
                  <c:v>0.99681514712107999</c:v>
                </c:pt>
                <c:pt idx="70">
                  <c:v>1.093189419476468</c:v>
                </c:pt>
                <c:pt idx="71">
                  <c:v>1.0276934382480509</c:v>
                </c:pt>
                <c:pt idx="72">
                  <c:v>1.143045407424363</c:v>
                </c:pt>
                <c:pt idx="73">
                  <c:v>1.164418743498977</c:v>
                </c:pt>
                <c:pt idx="74">
                  <c:v>1.157580513448107</c:v>
                </c:pt>
                <c:pt idx="75">
                  <c:v>1.198281657314771</c:v>
                </c:pt>
                <c:pt idx="76">
                  <c:v>1.1750196237463411</c:v>
                </c:pt>
                <c:pt idx="77">
                  <c:v>1.1687116776944519</c:v>
                </c:pt>
                <c:pt idx="78">
                  <c:v>1.105047449944756</c:v>
                </c:pt>
                <c:pt idx="79">
                  <c:v>1.210379109804107</c:v>
                </c:pt>
                <c:pt idx="80">
                  <c:v>1.213293972972588</c:v>
                </c:pt>
                <c:pt idx="81">
                  <c:v>1.013771339425009</c:v>
                </c:pt>
                <c:pt idx="82">
                  <c:v>1.0491851728888051</c:v>
                </c:pt>
                <c:pt idx="83">
                  <c:v>1.108887008577256</c:v>
                </c:pt>
                <c:pt idx="84">
                  <c:v>0.99875250724173603</c:v>
                </c:pt>
                <c:pt idx="85">
                  <c:v>1.0203904662913501</c:v>
                </c:pt>
                <c:pt idx="86">
                  <c:v>1.030469231836894</c:v>
                </c:pt>
                <c:pt idx="87">
                  <c:v>0.97654528251906103</c:v>
                </c:pt>
                <c:pt idx="88">
                  <c:v>0.97015187137314296</c:v>
                </c:pt>
                <c:pt idx="89">
                  <c:v>0.96325154246238298</c:v>
                </c:pt>
                <c:pt idx="90">
                  <c:v>0.91943341029912296</c:v>
                </c:pt>
                <c:pt idx="91">
                  <c:v>0.90159498052467602</c:v>
                </c:pt>
                <c:pt idx="92">
                  <c:v>0.88232369622264895</c:v>
                </c:pt>
                <c:pt idx="93">
                  <c:v>0.92787599564883105</c:v>
                </c:pt>
                <c:pt idx="94">
                  <c:v>0.85667161069990905</c:v>
                </c:pt>
                <c:pt idx="95">
                  <c:v>0.85370755410697197</c:v>
                </c:pt>
                <c:pt idx="96">
                  <c:v>1.0221177449756069</c:v>
                </c:pt>
                <c:pt idx="97">
                  <c:v>0.82740270927682302</c:v>
                </c:pt>
                <c:pt idx="98">
                  <c:v>0.78183930356993103</c:v>
                </c:pt>
                <c:pt idx="99">
                  <c:v>1.1413064625817919</c:v>
                </c:pt>
                <c:pt idx="100">
                  <c:v>0.81374843636463501</c:v>
                </c:pt>
                <c:pt idx="101">
                  <c:v>0.83534057059784494</c:v>
                </c:pt>
                <c:pt idx="102">
                  <c:v>0.77090907766516104</c:v>
                </c:pt>
                <c:pt idx="103">
                  <c:v>0.88596020419425803</c:v>
                </c:pt>
                <c:pt idx="104">
                  <c:v>0.76098883544786999</c:v>
                </c:pt>
                <c:pt idx="105">
                  <c:v>0.99739539074497396</c:v>
                </c:pt>
                <c:pt idx="106">
                  <c:v>0.87746127356079595</c:v>
                </c:pt>
                <c:pt idx="107">
                  <c:v>0.78370312086871097</c:v>
                </c:pt>
                <c:pt idx="108">
                  <c:v>0.90730940554290895</c:v>
                </c:pt>
                <c:pt idx="109">
                  <c:v>0.87332533684480396</c:v>
                </c:pt>
                <c:pt idx="110">
                  <c:v>1.0444562320177979</c:v>
                </c:pt>
                <c:pt idx="111">
                  <c:v>1.023082880569864</c:v>
                </c:pt>
                <c:pt idx="112">
                  <c:v>2.0720092592903661</c:v>
                </c:pt>
                <c:pt idx="113">
                  <c:v>0.89107838187447197</c:v>
                </c:pt>
                <c:pt idx="114">
                  <c:v>0.86747572560608399</c:v>
                </c:pt>
                <c:pt idx="115">
                  <c:v>0.82150938138917196</c:v>
                </c:pt>
                <c:pt idx="116">
                  <c:v>0.79202026872331999</c:v>
                </c:pt>
                <c:pt idx="117">
                  <c:v>0.95779960977704603</c:v>
                </c:pt>
                <c:pt idx="118">
                  <c:v>0.94851519425495101</c:v>
                </c:pt>
                <c:pt idx="119">
                  <c:v>0.88626017904867505</c:v>
                </c:pt>
                <c:pt idx="120">
                  <c:v>0.86664812270424296</c:v>
                </c:pt>
                <c:pt idx="121">
                  <c:v>0.73357540259318799</c:v>
                </c:pt>
                <c:pt idx="122">
                  <c:v>0.81070549978984796</c:v>
                </c:pt>
                <c:pt idx="123">
                  <c:v>0.88363426936859002</c:v>
                </c:pt>
                <c:pt idx="124">
                  <c:v>0.81514684598182197</c:v>
                </c:pt>
                <c:pt idx="125">
                  <c:v>0.94259623975048601</c:v>
                </c:pt>
                <c:pt idx="126">
                  <c:v>0.75808118419317705</c:v>
                </c:pt>
                <c:pt idx="127">
                  <c:v>0.79865559972014599</c:v>
                </c:pt>
                <c:pt idx="128">
                  <c:v>0.90193278964713597</c:v>
                </c:pt>
                <c:pt idx="129">
                  <c:v>0.87322108233402396</c:v>
                </c:pt>
                <c:pt idx="130">
                  <c:v>0.87634438643439905</c:v>
                </c:pt>
                <c:pt idx="131">
                  <c:v>0.97263872554211195</c:v>
                </c:pt>
                <c:pt idx="132">
                  <c:v>0.90377317230443899</c:v>
                </c:pt>
                <c:pt idx="133">
                  <c:v>0.94168048374834901</c:v>
                </c:pt>
                <c:pt idx="134">
                  <c:v>0.93593563180144701</c:v>
                </c:pt>
                <c:pt idx="135">
                  <c:v>0.927496414200082</c:v>
                </c:pt>
                <c:pt idx="136">
                  <c:v>0.936749836391497</c:v>
                </c:pt>
                <c:pt idx="137">
                  <c:v>0.96276020609941504</c:v>
                </c:pt>
                <c:pt idx="138">
                  <c:v>0.93678774304827195</c:v>
                </c:pt>
                <c:pt idx="139">
                  <c:v>0.99161628378756494</c:v>
                </c:pt>
                <c:pt idx="140">
                  <c:v>0.91619636138874005</c:v>
                </c:pt>
                <c:pt idx="141">
                  <c:v>0.87015069237793696</c:v>
                </c:pt>
                <c:pt idx="142">
                  <c:v>0.91486639567014105</c:v>
                </c:pt>
                <c:pt idx="143">
                  <c:v>0.96437983630198498</c:v>
                </c:pt>
                <c:pt idx="144">
                  <c:v>0.92677295780951496</c:v>
                </c:pt>
                <c:pt idx="145">
                  <c:v>1.001897175154072</c:v>
                </c:pt>
                <c:pt idx="146">
                  <c:v>0.900582563111896</c:v>
                </c:pt>
                <c:pt idx="147">
                  <c:v>0.94448716634948504</c:v>
                </c:pt>
                <c:pt idx="148">
                  <c:v>0.91850032146800398</c:v>
                </c:pt>
                <c:pt idx="149">
                  <c:v>0.87825325375767904</c:v>
                </c:pt>
                <c:pt idx="150">
                  <c:v>0.88791673065578203</c:v>
                </c:pt>
                <c:pt idx="151">
                  <c:v>0.96064278127491898</c:v>
                </c:pt>
                <c:pt idx="152">
                  <c:v>0.96868307357221195</c:v>
                </c:pt>
                <c:pt idx="153">
                  <c:v>0.92822200230948004</c:v>
                </c:pt>
                <c:pt idx="154">
                  <c:v>0.97179257388566298</c:v>
                </c:pt>
                <c:pt idx="155">
                  <c:v>0.89062674636058203</c:v>
                </c:pt>
                <c:pt idx="156">
                  <c:v>0.94669531044142197</c:v>
                </c:pt>
                <c:pt idx="157">
                  <c:v>0.96990413265639996</c:v>
                </c:pt>
                <c:pt idx="158">
                  <c:v>1.0300571001421861</c:v>
                </c:pt>
                <c:pt idx="159">
                  <c:v>0.99183249836562604</c:v>
                </c:pt>
                <c:pt idx="160">
                  <c:v>0.94794293245035699</c:v>
                </c:pt>
                <c:pt idx="161">
                  <c:v>1.0193203260071171</c:v>
                </c:pt>
                <c:pt idx="162">
                  <c:v>0.90023583011502994</c:v>
                </c:pt>
                <c:pt idx="163">
                  <c:v>0.921073140894489</c:v>
                </c:pt>
                <c:pt idx="164">
                  <c:v>1.115477741922531</c:v>
                </c:pt>
                <c:pt idx="165">
                  <c:v>1.011588425663998</c:v>
                </c:pt>
                <c:pt idx="166">
                  <c:v>0.99689903233338095</c:v>
                </c:pt>
                <c:pt idx="167">
                  <c:v>1.030858616035635</c:v>
                </c:pt>
                <c:pt idx="168">
                  <c:v>1.0561079245581559</c:v>
                </c:pt>
                <c:pt idx="169">
                  <c:v>1.0642154647080839</c:v>
                </c:pt>
                <c:pt idx="170">
                  <c:v>1.052685872423637</c:v>
                </c:pt>
                <c:pt idx="171">
                  <c:v>1.0895238802689931</c:v>
                </c:pt>
                <c:pt idx="172">
                  <c:v>1.0747560061185899</c:v>
                </c:pt>
                <c:pt idx="173">
                  <c:v>1.040240844140218</c:v>
                </c:pt>
                <c:pt idx="174">
                  <c:v>1.1806465049857819</c:v>
                </c:pt>
                <c:pt idx="175">
                  <c:v>1.1259504182152951</c:v>
                </c:pt>
                <c:pt idx="176">
                  <c:v>1.040842232970226</c:v>
                </c:pt>
                <c:pt idx="177">
                  <c:v>1.1289450377247101</c:v>
                </c:pt>
                <c:pt idx="178">
                  <c:v>1.1094117226182669</c:v>
                </c:pt>
                <c:pt idx="179">
                  <c:v>1.13726511295272</c:v>
                </c:pt>
                <c:pt idx="180">
                  <c:v>1.0690283188144261</c:v>
                </c:pt>
                <c:pt idx="181">
                  <c:v>1.130528602270902</c:v>
                </c:pt>
                <c:pt idx="182">
                  <c:v>1.1913955183943441</c:v>
                </c:pt>
                <c:pt idx="183">
                  <c:v>1.1127195012140521</c:v>
                </c:pt>
                <c:pt idx="184">
                  <c:v>1.1041465996282329</c:v>
                </c:pt>
              </c:numCache>
            </c:numRef>
          </c:val>
          <c:smooth val="0"/>
        </c:ser>
        <c:dLbls>
          <c:showLegendKey val="0"/>
          <c:showVal val="0"/>
          <c:showCatName val="0"/>
          <c:showSerName val="0"/>
          <c:showPercent val="0"/>
          <c:showBubbleSize val="0"/>
        </c:dLbls>
        <c:marker val="1"/>
        <c:smooth val="0"/>
        <c:axId val="163948424"/>
        <c:axId val="9136352"/>
      </c:lineChart>
      <c:dateAx>
        <c:axId val="162569392"/>
        <c:scaling>
          <c:orientation val="minMax"/>
        </c:scaling>
        <c:delete val="0"/>
        <c:axPos val="b"/>
        <c:numFmt formatCode="mmm\-yy" sourceLinked="1"/>
        <c:majorTickMark val="none"/>
        <c:minorTickMark val="none"/>
        <c:tickLblPos val="nextTo"/>
        <c:crossAx val="163871032"/>
        <c:crosses val="autoZero"/>
        <c:auto val="1"/>
        <c:lblOffset val="100"/>
        <c:baseTimeUnit val="months"/>
        <c:majorUnit val="6"/>
        <c:majorTimeUnit val="months"/>
      </c:dateAx>
      <c:valAx>
        <c:axId val="163871032"/>
        <c:scaling>
          <c:orientation val="minMax"/>
          <c:min val="0.6"/>
        </c:scaling>
        <c:delete val="0"/>
        <c:axPos val="l"/>
        <c:numFmt formatCode="0.00" sourceLinked="0"/>
        <c:majorTickMark val="out"/>
        <c:minorTickMark val="none"/>
        <c:tickLblPos val="nextTo"/>
        <c:crossAx val="162569392"/>
        <c:crosses val="autoZero"/>
        <c:crossBetween val="between"/>
      </c:valAx>
      <c:valAx>
        <c:axId val="9136352"/>
        <c:scaling>
          <c:orientation val="minMax"/>
          <c:min val="0.6"/>
        </c:scaling>
        <c:delete val="0"/>
        <c:axPos val="r"/>
        <c:numFmt formatCode="0.00" sourceLinked="0"/>
        <c:majorTickMark val="out"/>
        <c:minorTickMark val="none"/>
        <c:tickLblPos val="nextTo"/>
        <c:crossAx val="163948424"/>
        <c:crosses val="max"/>
        <c:crossBetween val="between"/>
        <c:majorUnit val="0.2"/>
      </c:valAx>
      <c:catAx>
        <c:axId val="163948424"/>
        <c:scaling>
          <c:orientation val="minMax"/>
        </c:scaling>
        <c:delete val="1"/>
        <c:axPos val="b"/>
        <c:numFmt formatCode="mmm\-yy" sourceLinked="1"/>
        <c:majorTickMark val="out"/>
        <c:minorTickMark val="none"/>
        <c:tickLblPos val="nextTo"/>
        <c:crossAx val="9136352"/>
        <c:crosses val="autoZero"/>
        <c:auto val="1"/>
        <c:lblAlgn val="ctr"/>
        <c:lblOffset val="100"/>
        <c:noMultiLvlLbl val="0"/>
      </c:catAx>
    </c:plotArea>
    <c:legend>
      <c:legendPos val="t"/>
      <c:layout>
        <c:manualLayout>
          <c:xMode val="edge"/>
          <c:yMode val="edge"/>
          <c:x val="7.1246192384527507E-2"/>
          <c:y val="0.131119423396135"/>
          <c:w val="0.31348437377961103"/>
          <c:h val="0.16169139130967"/>
        </c:manualLayout>
      </c:layout>
      <c:overlay val="0"/>
    </c:legend>
    <c:plotVisOnly val="1"/>
    <c:dispBlanksAs val="gap"/>
    <c:showDLblsOverMax val="0"/>
  </c:chart>
  <c:txPr>
    <a:bodyPr/>
    <a:lstStyle/>
    <a:p>
      <a:pPr>
        <a:defRPr sz="16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DHI-DFH Measure of National Mean Vacancy Duration, </a:t>
            </a:r>
          </a:p>
          <a:p>
            <a:pPr>
              <a:defRPr sz="2400"/>
            </a:pPr>
            <a:r>
              <a:rPr lang="en-US" sz="2400"/>
              <a:t>January 2001 to May 2016</a:t>
            </a:r>
          </a:p>
        </c:rich>
      </c:tx>
      <c:overlay val="0"/>
    </c:title>
    <c:autoTitleDeleted val="0"/>
    <c:plotArea>
      <c:layout>
        <c:manualLayout>
          <c:layoutTarget val="inner"/>
          <c:xMode val="edge"/>
          <c:yMode val="edge"/>
          <c:x val="5.4517864735291098E-2"/>
          <c:y val="0.204644732465877"/>
          <c:w val="0.92686234550705904"/>
          <c:h val="0.67532707659376101"/>
        </c:manualLayout>
      </c:layout>
      <c:lineChart>
        <c:grouping val="standard"/>
        <c:varyColors val="0"/>
        <c:ser>
          <c:idx val="0"/>
          <c:order val="0"/>
          <c:marker>
            <c:symbol val="none"/>
          </c:marker>
          <c:cat>
            <c:numRef>
              <c:f>'Vacancy Duration'!$A$4:$A$188</c:f>
              <c:numCache>
                <c:formatCode>mmm\-yy</c:formatCode>
                <c:ptCount val="185"/>
                <c:pt idx="0">
                  <c:v>36892</c:v>
                </c:pt>
                <c:pt idx="1">
                  <c:v>36923</c:v>
                </c:pt>
                <c:pt idx="2">
                  <c:v>36951</c:v>
                </c:pt>
                <c:pt idx="3">
                  <c:v>36982</c:v>
                </c:pt>
                <c:pt idx="4">
                  <c:v>37012</c:v>
                </c:pt>
                <c:pt idx="5">
                  <c:v>37043</c:v>
                </c:pt>
                <c:pt idx="6">
                  <c:v>37073</c:v>
                </c:pt>
                <c:pt idx="7">
                  <c:v>37104</c:v>
                </c:pt>
                <c:pt idx="8">
                  <c:v>37135</c:v>
                </c:pt>
                <c:pt idx="9">
                  <c:v>37165</c:v>
                </c:pt>
                <c:pt idx="10">
                  <c:v>37196</c:v>
                </c:pt>
                <c:pt idx="11">
                  <c:v>37226</c:v>
                </c:pt>
                <c:pt idx="12">
                  <c:v>37257</c:v>
                </c:pt>
                <c:pt idx="13">
                  <c:v>37288</c:v>
                </c:pt>
                <c:pt idx="14">
                  <c:v>37316</c:v>
                </c:pt>
                <c:pt idx="15">
                  <c:v>37347</c:v>
                </c:pt>
                <c:pt idx="16">
                  <c:v>37377</c:v>
                </c:pt>
                <c:pt idx="17">
                  <c:v>37408</c:v>
                </c:pt>
                <c:pt idx="18">
                  <c:v>37438</c:v>
                </c:pt>
                <c:pt idx="19">
                  <c:v>37469</c:v>
                </c:pt>
                <c:pt idx="20">
                  <c:v>37500</c:v>
                </c:pt>
                <c:pt idx="21">
                  <c:v>37530</c:v>
                </c:pt>
                <c:pt idx="22">
                  <c:v>37561</c:v>
                </c:pt>
                <c:pt idx="23">
                  <c:v>37591</c:v>
                </c:pt>
                <c:pt idx="24">
                  <c:v>37622</c:v>
                </c:pt>
                <c:pt idx="25">
                  <c:v>37653</c:v>
                </c:pt>
                <c:pt idx="26">
                  <c:v>37681</c:v>
                </c:pt>
                <c:pt idx="27">
                  <c:v>37712</c:v>
                </c:pt>
                <c:pt idx="28">
                  <c:v>37742</c:v>
                </c:pt>
                <c:pt idx="29">
                  <c:v>37773</c:v>
                </c:pt>
                <c:pt idx="30">
                  <c:v>37803</c:v>
                </c:pt>
                <c:pt idx="31">
                  <c:v>37834</c:v>
                </c:pt>
                <c:pt idx="32">
                  <c:v>37865</c:v>
                </c:pt>
                <c:pt idx="33">
                  <c:v>37895</c:v>
                </c:pt>
                <c:pt idx="34">
                  <c:v>37926</c:v>
                </c:pt>
                <c:pt idx="35">
                  <c:v>37956</c:v>
                </c:pt>
                <c:pt idx="36">
                  <c:v>37987</c:v>
                </c:pt>
                <c:pt idx="37">
                  <c:v>38018</c:v>
                </c:pt>
                <c:pt idx="38">
                  <c:v>38047</c:v>
                </c:pt>
                <c:pt idx="39">
                  <c:v>38078</c:v>
                </c:pt>
                <c:pt idx="40">
                  <c:v>38108</c:v>
                </c:pt>
                <c:pt idx="41">
                  <c:v>38139</c:v>
                </c:pt>
                <c:pt idx="42">
                  <c:v>38169</c:v>
                </c:pt>
                <c:pt idx="43">
                  <c:v>38200</c:v>
                </c:pt>
                <c:pt idx="44">
                  <c:v>38231</c:v>
                </c:pt>
                <c:pt idx="45">
                  <c:v>38261</c:v>
                </c:pt>
                <c:pt idx="46">
                  <c:v>38292</c:v>
                </c:pt>
                <c:pt idx="47">
                  <c:v>38322</c:v>
                </c:pt>
                <c:pt idx="48">
                  <c:v>38353</c:v>
                </c:pt>
                <c:pt idx="49">
                  <c:v>38384</c:v>
                </c:pt>
                <c:pt idx="50">
                  <c:v>38412</c:v>
                </c:pt>
                <c:pt idx="51">
                  <c:v>38443</c:v>
                </c:pt>
                <c:pt idx="52">
                  <c:v>38473</c:v>
                </c:pt>
                <c:pt idx="53">
                  <c:v>38504</c:v>
                </c:pt>
                <c:pt idx="54">
                  <c:v>38534</c:v>
                </c:pt>
                <c:pt idx="55">
                  <c:v>38565</c:v>
                </c:pt>
                <c:pt idx="56">
                  <c:v>38596</c:v>
                </c:pt>
                <c:pt idx="57">
                  <c:v>38626</c:v>
                </c:pt>
                <c:pt idx="58">
                  <c:v>38657</c:v>
                </c:pt>
                <c:pt idx="59">
                  <c:v>38687</c:v>
                </c:pt>
                <c:pt idx="60">
                  <c:v>38718</c:v>
                </c:pt>
                <c:pt idx="61">
                  <c:v>38749</c:v>
                </c:pt>
                <c:pt idx="62">
                  <c:v>38777</c:v>
                </c:pt>
                <c:pt idx="63">
                  <c:v>38808</c:v>
                </c:pt>
                <c:pt idx="64">
                  <c:v>38838</c:v>
                </c:pt>
                <c:pt idx="65">
                  <c:v>38869</c:v>
                </c:pt>
                <c:pt idx="66">
                  <c:v>38899</c:v>
                </c:pt>
                <c:pt idx="67">
                  <c:v>38930</c:v>
                </c:pt>
                <c:pt idx="68">
                  <c:v>38961</c:v>
                </c:pt>
                <c:pt idx="69">
                  <c:v>38991</c:v>
                </c:pt>
                <c:pt idx="70">
                  <c:v>39022</c:v>
                </c:pt>
                <c:pt idx="71">
                  <c:v>39052</c:v>
                </c:pt>
                <c:pt idx="72">
                  <c:v>39083</c:v>
                </c:pt>
                <c:pt idx="73">
                  <c:v>39114</c:v>
                </c:pt>
                <c:pt idx="74">
                  <c:v>39142</c:v>
                </c:pt>
                <c:pt idx="75">
                  <c:v>39173</c:v>
                </c:pt>
                <c:pt idx="76">
                  <c:v>39203</c:v>
                </c:pt>
                <c:pt idx="77">
                  <c:v>39234</c:v>
                </c:pt>
                <c:pt idx="78">
                  <c:v>39264</c:v>
                </c:pt>
                <c:pt idx="79">
                  <c:v>39295</c:v>
                </c:pt>
                <c:pt idx="80">
                  <c:v>39326</c:v>
                </c:pt>
                <c:pt idx="81">
                  <c:v>39356</c:v>
                </c:pt>
                <c:pt idx="82">
                  <c:v>39387</c:v>
                </c:pt>
                <c:pt idx="83">
                  <c:v>39417</c:v>
                </c:pt>
                <c:pt idx="84">
                  <c:v>39448</c:v>
                </c:pt>
                <c:pt idx="85">
                  <c:v>39479</c:v>
                </c:pt>
                <c:pt idx="86">
                  <c:v>39508</c:v>
                </c:pt>
                <c:pt idx="87">
                  <c:v>39539</c:v>
                </c:pt>
                <c:pt idx="88">
                  <c:v>39569</c:v>
                </c:pt>
                <c:pt idx="89">
                  <c:v>39600</c:v>
                </c:pt>
                <c:pt idx="90">
                  <c:v>39630</c:v>
                </c:pt>
                <c:pt idx="91">
                  <c:v>39661</c:v>
                </c:pt>
                <c:pt idx="92">
                  <c:v>39692</c:v>
                </c:pt>
                <c:pt idx="93">
                  <c:v>39722</c:v>
                </c:pt>
                <c:pt idx="94">
                  <c:v>39753</c:v>
                </c:pt>
                <c:pt idx="95">
                  <c:v>39783</c:v>
                </c:pt>
                <c:pt idx="96">
                  <c:v>39814</c:v>
                </c:pt>
                <c:pt idx="97">
                  <c:v>39845</c:v>
                </c:pt>
                <c:pt idx="98">
                  <c:v>39873</c:v>
                </c:pt>
                <c:pt idx="99">
                  <c:v>39904</c:v>
                </c:pt>
                <c:pt idx="100">
                  <c:v>39934</c:v>
                </c:pt>
                <c:pt idx="101">
                  <c:v>39965</c:v>
                </c:pt>
                <c:pt idx="102">
                  <c:v>39995</c:v>
                </c:pt>
                <c:pt idx="103">
                  <c:v>40026</c:v>
                </c:pt>
                <c:pt idx="104">
                  <c:v>40057</c:v>
                </c:pt>
                <c:pt idx="105">
                  <c:v>40087</c:v>
                </c:pt>
                <c:pt idx="106">
                  <c:v>40118</c:v>
                </c:pt>
                <c:pt idx="107">
                  <c:v>40148</c:v>
                </c:pt>
                <c:pt idx="108">
                  <c:v>40179</c:v>
                </c:pt>
                <c:pt idx="109">
                  <c:v>40210</c:v>
                </c:pt>
                <c:pt idx="110">
                  <c:v>40238</c:v>
                </c:pt>
                <c:pt idx="111">
                  <c:v>40269</c:v>
                </c:pt>
                <c:pt idx="112">
                  <c:v>40299</c:v>
                </c:pt>
                <c:pt idx="113">
                  <c:v>40330</c:v>
                </c:pt>
                <c:pt idx="114">
                  <c:v>40360</c:v>
                </c:pt>
                <c:pt idx="115">
                  <c:v>40391</c:v>
                </c:pt>
                <c:pt idx="116">
                  <c:v>40422</c:v>
                </c:pt>
                <c:pt idx="117">
                  <c:v>40452</c:v>
                </c:pt>
                <c:pt idx="118">
                  <c:v>40483</c:v>
                </c:pt>
                <c:pt idx="119">
                  <c:v>40513</c:v>
                </c:pt>
                <c:pt idx="120">
                  <c:v>40544</c:v>
                </c:pt>
                <c:pt idx="121">
                  <c:v>40575</c:v>
                </c:pt>
                <c:pt idx="122">
                  <c:v>40603</c:v>
                </c:pt>
                <c:pt idx="123">
                  <c:v>40634</c:v>
                </c:pt>
                <c:pt idx="124">
                  <c:v>40664</c:v>
                </c:pt>
                <c:pt idx="125">
                  <c:v>40695</c:v>
                </c:pt>
                <c:pt idx="126">
                  <c:v>40725</c:v>
                </c:pt>
                <c:pt idx="127">
                  <c:v>40756</c:v>
                </c:pt>
                <c:pt idx="128">
                  <c:v>40787</c:v>
                </c:pt>
                <c:pt idx="129">
                  <c:v>40817</c:v>
                </c:pt>
                <c:pt idx="130">
                  <c:v>40848</c:v>
                </c:pt>
                <c:pt idx="131">
                  <c:v>40878</c:v>
                </c:pt>
                <c:pt idx="132">
                  <c:v>40909</c:v>
                </c:pt>
                <c:pt idx="133">
                  <c:v>40940</c:v>
                </c:pt>
                <c:pt idx="134">
                  <c:v>40969</c:v>
                </c:pt>
                <c:pt idx="135">
                  <c:v>41000</c:v>
                </c:pt>
                <c:pt idx="136">
                  <c:v>41030</c:v>
                </c:pt>
                <c:pt idx="137">
                  <c:v>41061</c:v>
                </c:pt>
                <c:pt idx="138">
                  <c:v>41091</c:v>
                </c:pt>
                <c:pt idx="139">
                  <c:v>41122</c:v>
                </c:pt>
                <c:pt idx="140">
                  <c:v>41153</c:v>
                </c:pt>
                <c:pt idx="141">
                  <c:v>41183</c:v>
                </c:pt>
                <c:pt idx="142">
                  <c:v>41214</c:v>
                </c:pt>
                <c:pt idx="143">
                  <c:v>41244</c:v>
                </c:pt>
                <c:pt idx="144">
                  <c:v>41275</c:v>
                </c:pt>
                <c:pt idx="145">
                  <c:v>41306</c:v>
                </c:pt>
                <c:pt idx="146">
                  <c:v>41334</c:v>
                </c:pt>
                <c:pt idx="147">
                  <c:v>41365</c:v>
                </c:pt>
                <c:pt idx="148">
                  <c:v>41395</c:v>
                </c:pt>
                <c:pt idx="149">
                  <c:v>41426</c:v>
                </c:pt>
                <c:pt idx="150">
                  <c:v>41456</c:v>
                </c:pt>
                <c:pt idx="151">
                  <c:v>41487</c:v>
                </c:pt>
                <c:pt idx="152">
                  <c:v>41518</c:v>
                </c:pt>
                <c:pt idx="153">
                  <c:v>41548</c:v>
                </c:pt>
                <c:pt idx="154">
                  <c:v>41579</c:v>
                </c:pt>
                <c:pt idx="155">
                  <c:v>41609</c:v>
                </c:pt>
                <c:pt idx="156">
                  <c:v>41640</c:v>
                </c:pt>
                <c:pt idx="157">
                  <c:v>41671</c:v>
                </c:pt>
                <c:pt idx="158">
                  <c:v>41699</c:v>
                </c:pt>
                <c:pt idx="159">
                  <c:v>41730</c:v>
                </c:pt>
                <c:pt idx="160">
                  <c:v>41760</c:v>
                </c:pt>
                <c:pt idx="161">
                  <c:v>41791</c:v>
                </c:pt>
                <c:pt idx="162">
                  <c:v>41821</c:v>
                </c:pt>
                <c:pt idx="163">
                  <c:v>41852</c:v>
                </c:pt>
                <c:pt idx="164">
                  <c:v>41883</c:v>
                </c:pt>
                <c:pt idx="165">
                  <c:v>41913</c:v>
                </c:pt>
                <c:pt idx="166">
                  <c:v>41944</c:v>
                </c:pt>
                <c:pt idx="167">
                  <c:v>41974</c:v>
                </c:pt>
                <c:pt idx="168">
                  <c:v>42005</c:v>
                </c:pt>
                <c:pt idx="169">
                  <c:v>42036</c:v>
                </c:pt>
                <c:pt idx="170">
                  <c:v>42064</c:v>
                </c:pt>
                <c:pt idx="171">
                  <c:v>42095</c:v>
                </c:pt>
                <c:pt idx="172">
                  <c:v>42125</c:v>
                </c:pt>
                <c:pt idx="173">
                  <c:v>42156</c:v>
                </c:pt>
                <c:pt idx="174">
                  <c:v>42186</c:v>
                </c:pt>
                <c:pt idx="175">
                  <c:v>42217</c:v>
                </c:pt>
                <c:pt idx="176">
                  <c:v>42248</c:v>
                </c:pt>
                <c:pt idx="177">
                  <c:v>42278</c:v>
                </c:pt>
                <c:pt idx="178">
                  <c:v>42309</c:v>
                </c:pt>
                <c:pt idx="179">
                  <c:v>42339</c:v>
                </c:pt>
                <c:pt idx="180">
                  <c:v>42370</c:v>
                </c:pt>
                <c:pt idx="181">
                  <c:v>42401</c:v>
                </c:pt>
                <c:pt idx="182">
                  <c:v>42430</c:v>
                </c:pt>
                <c:pt idx="183">
                  <c:v>42461</c:v>
                </c:pt>
                <c:pt idx="184">
                  <c:v>42491</c:v>
                </c:pt>
              </c:numCache>
            </c:numRef>
          </c:cat>
          <c:val>
            <c:numRef>
              <c:f>'Vacancy Duration'!$B$4:$B$200</c:f>
              <c:numCache>
                <c:formatCode>0.0</c:formatCode>
                <c:ptCount val="197"/>
                <c:pt idx="0">
                  <c:v>22.997766161976749</c:v>
                </c:pt>
                <c:pt idx="1">
                  <c:v>23.397284225162551</c:v>
                </c:pt>
                <c:pt idx="2">
                  <c:v>21.17974327728794</c:v>
                </c:pt>
                <c:pt idx="3">
                  <c:v>23.176618143786399</c:v>
                </c:pt>
                <c:pt idx="4">
                  <c:v>22.64240638608717</c:v>
                </c:pt>
                <c:pt idx="5">
                  <c:v>22.573492201145239</c:v>
                </c:pt>
                <c:pt idx="6">
                  <c:v>22.18801708268677</c:v>
                </c:pt>
                <c:pt idx="7">
                  <c:v>22.113315220633751</c:v>
                </c:pt>
                <c:pt idx="8">
                  <c:v>21.26526066908141</c:v>
                </c:pt>
                <c:pt idx="9">
                  <c:v>19.400835750929531</c:v>
                </c:pt>
                <c:pt idx="10">
                  <c:v>18.428576270987008</c:v>
                </c:pt>
                <c:pt idx="11">
                  <c:v>18.466727399764011</c:v>
                </c:pt>
                <c:pt idx="12">
                  <c:v>19.339767916483929</c:v>
                </c:pt>
                <c:pt idx="13">
                  <c:v>18.720146656776581</c:v>
                </c:pt>
                <c:pt idx="14">
                  <c:v>19.47224939512677</c:v>
                </c:pt>
                <c:pt idx="15">
                  <c:v>18.440642461711711</c:v>
                </c:pt>
                <c:pt idx="16">
                  <c:v>18.592167849535539</c:v>
                </c:pt>
                <c:pt idx="17">
                  <c:v>18.637866768296131</c:v>
                </c:pt>
                <c:pt idx="18">
                  <c:v>17.624770159839819</c:v>
                </c:pt>
                <c:pt idx="19">
                  <c:v>18.535143953660889</c:v>
                </c:pt>
                <c:pt idx="20">
                  <c:v>18.13101341332122</c:v>
                </c:pt>
                <c:pt idx="21">
                  <c:v>18.629475597464701</c:v>
                </c:pt>
                <c:pt idx="22">
                  <c:v>18.308313684442268</c:v>
                </c:pt>
                <c:pt idx="23">
                  <c:v>16.504767642508899</c:v>
                </c:pt>
                <c:pt idx="24">
                  <c:v>18.158764209877901</c:v>
                </c:pt>
                <c:pt idx="25">
                  <c:v>19.649929121985799</c:v>
                </c:pt>
                <c:pt idx="26">
                  <c:v>18.677939000664811</c:v>
                </c:pt>
                <c:pt idx="27">
                  <c:v>17.888117402638589</c:v>
                </c:pt>
                <c:pt idx="28">
                  <c:v>18.464206902977079</c:v>
                </c:pt>
                <c:pt idx="29">
                  <c:v>18.009843538942381</c:v>
                </c:pt>
                <c:pt idx="30">
                  <c:v>18.176783108701581</c:v>
                </c:pt>
                <c:pt idx="31">
                  <c:v>18.31561460643881</c:v>
                </c:pt>
                <c:pt idx="32">
                  <c:v>16.837381313545261</c:v>
                </c:pt>
                <c:pt idx="33">
                  <c:v>16.745064837780721</c:v>
                </c:pt>
                <c:pt idx="34">
                  <c:v>17.50599214864403</c:v>
                </c:pt>
                <c:pt idx="35">
                  <c:v>16.597434600740488</c:v>
                </c:pt>
                <c:pt idx="36">
                  <c:v>18.104318992232109</c:v>
                </c:pt>
                <c:pt idx="37">
                  <c:v>18.947147071329201</c:v>
                </c:pt>
                <c:pt idx="38">
                  <c:v>16.881358849180149</c:v>
                </c:pt>
                <c:pt idx="39">
                  <c:v>17.942212851014609</c:v>
                </c:pt>
                <c:pt idx="40">
                  <c:v>19.200797323813731</c:v>
                </c:pt>
                <c:pt idx="41">
                  <c:v>18.490295299461149</c:v>
                </c:pt>
                <c:pt idx="42">
                  <c:v>19.846940357419129</c:v>
                </c:pt>
                <c:pt idx="43">
                  <c:v>19.134932553177102</c:v>
                </c:pt>
                <c:pt idx="44">
                  <c:v>19.256276088327869</c:v>
                </c:pt>
                <c:pt idx="45">
                  <c:v>19.258380474002571</c:v>
                </c:pt>
                <c:pt idx="46">
                  <c:v>17.349601689852829</c:v>
                </c:pt>
                <c:pt idx="47">
                  <c:v>17.285259596309821</c:v>
                </c:pt>
                <c:pt idx="48">
                  <c:v>18.28532579905767</c:v>
                </c:pt>
                <c:pt idx="49">
                  <c:v>18.61149370423875</c:v>
                </c:pt>
                <c:pt idx="50">
                  <c:v>19.124544176222589</c:v>
                </c:pt>
                <c:pt idx="51">
                  <c:v>20.098052059929479</c:v>
                </c:pt>
                <c:pt idx="52">
                  <c:v>19.781704349982839</c:v>
                </c:pt>
                <c:pt idx="53">
                  <c:v>19.33844234202336</c:v>
                </c:pt>
                <c:pt idx="54">
                  <c:v>20.68216739717111</c:v>
                </c:pt>
                <c:pt idx="55">
                  <c:v>20.06000225261532</c:v>
                </c:pt>
                <c:pt idx="56">
                  <c:v>19.976567483264059</c:v>
                </c:pt>
                <c:pt idx="57">
                  <c:v>22.206149037669611</c:v>
                </c:pt>
                <c:pt idx="58">
                  <c:v>20.786391691992229</c:v>
                </c:pt>
                <c:pt idx="59">
                  <c:v>21.036582706256318</c:v>
                </c:pt>
                <c:pt idx="60">
                  <c:v>21.019973323184871</c:v>
                </c:pt>
                <c:pt idx="61">
                  <c:v>20.7726353389371</c:v>
                </c:pt>
                <c:pt idx="62">
                  <c:v>21.21356907064553</c:v>
                </c:pt>
                <c:pt idx="63">
                  <c:v>23.393397572564279</c:v>
                </c:pt>
                <c:pt idx="64">
                  <c:v>21.364431799693101</c:v>
                </c:pt>
                <c:pt idx="65">
                  <c:v>21.50597333476982</c:v>
                </c:pt>
                <c:pt idx="66">
                  <c:v>20.494726343915339</c:v>
                </c:pt>
                <c:pt idx="67">
                  <c:v>21.914357741801581</c:v>
                </c:pt>
                <c:pt idx="68">
                  <c:v>22.61209140856187</c:v>
                </c:pt>
                <c:pt idx="69">
                  <c:v>22.543935470984248</c:v>
                </c:pt>
                <c:pt idx="70">
                  <c:v>20.672090539121719</c:v>
                </c:pt>
                <c:pt idx="71">
                  <c:v>21.42671828942148</c:v>
                </c:pt>
                <c:pt idx="72">
                  <c:v>22.21693114166645</c:v>
                </c:pt>
                <c:pt idx="73">
                  <c:v>22.66508461645779</c:v>
                </c:pt>
                <c:pt idx="74">
                  <c:v>22.14091506522422</c:v>
                </c:pt>
                <c:pt idx="75">
                  <c:v>23.975667145990911</c:v>
                </c:pt>
                <c:pt idx="76">
                  <c:v>23.03008501170892</c:v>
                </c:pt>
                <c:pt idx="77">
                  <c:v>22.974478303841451</c:v>
                </c:pt>
                <c:pt idx="78">
                  <c:v>23.25998777255986</c:v>
                </c:pt>
                <c:pt idx="79">
                  <c:v>23.053834442048728</c:v>
                </c:pt>
                <c:pt idx="80">
                  <c:v>22.925265466329439</c:v>
                </c:pt>
                <c:pt idx="81">
                  <c:v>21.85398887010782</c:v>
                </c:pt>
                <c:pt idx="82">
                  <c:v>21.235018932917221</c:v>
                </c:pt>
                <c:pt idx="83">
                  <c:v>21.649961373891799</c:v>
                </c:pt>
                <c:pt idx="84">
                  <c:v>22.444012571871589</c:v>
                </c:pt>
                <c:pt idx="85">
                  <c:v>21.74094648558647</c:v>
                </c:pt>
                <c:pt idx="86">
                  <c:v>21.920537178858389</c:v>
                </c:pt>
                <c:pt idx="87">
                  <c:v>21.639581653268099</c:v>
                </c:pt>
                <c:pt idx="88">
                  <c:v>22.70259641831699</c:v>
                </c:pt>
                <c:pt idx="89">
                  <c:v>21.053942857343809</c:v>
                </c:pt>
                <c:pt idx="90">
                  <c:v>22.088107742340181</c:v>
                </c:pt>
                <c:pt idx="91">
                  <c:v>21.44685460329428</c:v>
                </c:pt>
                <c:pt idx="92">
                  <c:v>20.661945199223169</c:v>
                </c:pt>
                <c:pt idx="93">
                  <c:v>19.150585974655151</c:v>
                </c:pt>
                <c:pt idx="94">
                  <c:v>20.3477515733342</c:v>
                </c:pt>
                <c:pt idx="95">
                  <c:v>17.75261400264132</c:v>
                </c:pt>
                <c:pt idx="96">
                  <c:v>17.45765042287147</c:v>
                </c:pt>
                <c:pt idx="97">
                  <c:v>18.029722143427669</c:v>
                </c:pt>
                <c:pt idx="98">
                  <c:v>18.199553992071429</c:v>
                </c:pt>
                <c:pt idx="99">
                  <c:v>16.254329686297101</c:v>
                </c:pt>
                <c:pt idx="100">
                  <c:v>16.45024459769385</c:v>
                </c:pt>
                <c:pt idx="101">
                  <c:v>17.174904973639851</c:v>
                </c:pt>
                <c:pt idx="102">
                  <c:v>15.4090093753479</c:v>
                </c:pt>
                <c:pt idx="103">
                  <c:v>15.721786377341161</c:v>
                </c:pt>
                <c:pt idx="104">
                  <c:v>16.24763478297578</c:v>
                </c:pt>
                <c:pt idx="105">
                  <c:v>16.775131545380521</c:v>
                </c:pt>
                <c:pt idx="106">
                  <c:v>15.42939358273877</c:v>
                </c:pt>
                <c:pt idx="107">
                  <c:v>16.292331749825561</c:v>
                </c:pt>
                <c:pt idx="108">
                  <c:v>17.061497451885138</c:v>
                </c:pt>
                <c:pt idx="109">
                  <c:v>17.88638082782548</c:v>
                </c:pt>
                <c:pt idx="110">
                  <c:v>16.362827139619029</c:v>
                </c:pt>
                <c:pt idx="111">
                  <c:v>19.07895975777172</c:v>
                </c:pt>
                <c:pt idx="112">
                  <c:v>17.9560977569923</c:v>
                </c:pt>
                <c:pt idx="113">
                  <c:v>17.618864971726719</c:v>
                </c:pt>
                <c:pt idx="114">
                  <c:v>17.971598385388301</c:v>
                </c:pt>
                <c:pt idx="115">
                  <c:v>19.538949714555581</c:v>
                </c:pt>
                <c:pt idx="116">
                  <c:v>18.486868026910599</c:v>
                </c:pt>
                <c:pt idx="117">
                  <c:v>18.731317355705261</c:v>
                </c:pt>
                <c:pt idx="118">
                  <c:v>18.77905175416382</c:v>
                </c:pt>
                <c:pt idx="119">
                  <c:v>18.020057739205271</c:v>
                </c:pt>
                <c:pt idx="120">
                  <c:v>19.321422710787321</c:v>
                </c:pt>
                <c:pt idx="121">
                  <c:v>19.26114707852744</c:v>
                </c:pt>
                <c:pt idx="122">
                  <c:v>18.784260994241471</c:v>
                </c:pt>
                <c:pt idx="123">
                  <c:v>19.864733394743581</c:v>
                </c:pt>
                <c:pt idx="124">
                  <c:v>20.119765318282301</c:v>
                </c:pt>
                <c:pt idx="125">
                  <c:v>19.237176528715398</c:v>
                </c:pt>
                <c:pt idx="126">
                  <c:v>21.172714726797111</c:v>
                </c:pt>
                <c:pt idx="127">
                  <c:v>20.553380725584699</c:v>
                </c:pt>
                <c:pt idx="128">
                  <c:v>20.224735568150631</c:v>
                </c:pt>
                <c:pt idx="129">
                  <c:v>21.17169556139384</c:v>
                </c:pt>
                <c:pt idx="130">
                  <c:v>19.98995657707918</c:v>
                </c:pt>
                <c:pt idx="131">
                  <c:v>20.142871677261638</c:v>
                </c:pt>
                <c:pt idx="132">
                  <c:v>21.454557280672201</c:v>
                </c:pt>
                <c:pt idx="133">
                  <c:v>20.756471653650369</c:v>
                </c:pt>
                <c:pt idx="134">
                  <c:v>21.62865726734853</c:v>
                </c:pt>
                <c:pt idx="135">
                  <c:v>22.684285751253309</c:v>
                </c:pt>
                <c:pt idx="136">
                  <c:v>21.596519174928741</c:v>
                </c:pt>
                <c:pt idx="137">
                  <c:v>22.018691787458621</c:v>
                </c:pt>
                <c:pt idx="138">
                  <c:v>22.82024166541478</c:v>
                </c:pt>
                <c:pt idx="139">
                  <c:v>21.591031661815549</c:v>
                </c:pt>
                <c:pt idx="140">
                  <c:v>21.97872643960973</c:v>
                </c:pt>
                <c:pt idx="141">
                  <c:v>21.922639954709432</c:v>
                </c:pt>
                <c:pt idx="142">
                  <c:v>21.399832166049642</c:v>
                </c:pt>
                <c:pt idx="143">
                  <c:v>21.348469305902011</c:v>
                </c:pt>
                <c:pt idx="144">
                  <c:v>21.438215711472122</c:v>
                </c:pt>
                <c:pt idx="145">
                  <c:v>22.038915166225031</c:v>
                </c:pt>
                <c:pt idx="146">
                  <c:v>23.91005040740238</c:v>
                </c:pt>
                <c:pt idx="147">
                  <c:v>22.727301828068772</c:v>
                </c:pt>
                <c:pt idx="148">
                  <c:v>22.383897712765162</c:v>
                </c:pt>
                <c:pt idx="149">
                  <c:v>22.997102157308941</c:v>
                </c:pt>
                <c:pt idx="150">
                  <c:v>22.495147826191211</c:v>
                </c:pt>
                <c:pt idx="151">
                  <c:v>21.70444930599966</c:v>
                </c:pt>
                <c:pt idx="152">
                  <c:v>21.933431624118079</c:v>
                </c:pt>
                <c:pt idx="153">
                  <c:v>23.64450551104408</c:v>
                </c:pt>
                <c:pt idx="154">
                  <c:v>22.458258056494639</c:v>
                </c:pt>
                <c:pt idx="155">
                  <c:v>22.009189759805469</c:v>
                </c:pt>
                <c:pt idx="156">
                  <c:v>21.431640713224802</c:v>
                </c:pt>
                <c:pt idx="157">
                  <c:v>22.171675539997899</c:v>
                </c:pt>
                <c:pt idx="158">
                  <c:v>22.673763893355481</c:v>
                </c:pt>
                <c:pt idx="159">
                  <c:v>24.1014751459489</c:v>
                </c:pt>
                <c:pt idx="160">
                  <c:v>25.102743685231331</c:v>
                </c:pt>
                <c:pt idx="161">
                  <c:v>24.997687539827581</c:v>
                </c:pt>
                <c:pt idx="162">
                  <c:v>24.402254034167861</c:v>
                </c:pt>
                <c:pt idx="163">
                  <c:v>26.2525677033337</c:v>
                </c:pt>
                <c:pt idx="164">
                  <c:v>24.428902879839651</c:v>
                </c:pt>
                <c:pt idx="165">
                  <c:v>24.424464001990138</c:v>
                </c:pt>
                <c:pt idx="166">
                  <c:v>24.812340775281221</c:v>
                </c:pt>
                <c:pt idx="167">
                  <c:v>23.93839333479762</c:v>
                </c:pt>
                <c:pt idx="168">
                  <c:v>25.238940830556079</c:v>
                </c:pt>
                <c:pt idx="169">
                  <c:v>25.85154072595471</c:v>
                </c:pt>
                <c:pt idx="170">
                  <c:v>26.24758245507406</c:v>
                </c:pt>
                <c:pt idx="171">
                  <c:v>27.707604743245621</c:v>
                </c:pt>
                <c:pt idx="172">
                  <c:v>27.833455886397019</c:v>
                </c:pt>
                <c:pt idx="173">
                  <c:v>26.58691350286383</c:v>
                </c:pt>
                <c:pt idx="174">
                  <c:v>28.20102970819061</c:v>
                </c:pt>
                <c:pt idx="175">
                  <c:v>28.363804128184679</c:v>
                </c:pt>
                <c:pt idx="176">
                  <c:v>27.044994475362468</c:v>
                </c:pt>
                <c:pt idx="177">
                  <c:v>26.91222427060038</c:v>
                </c:pt>
                <c:pt idx="178">
                  <c:v>26.210640459830501</c:v>
                </c:pt>
                <c:pt idx="179">
                  <c:v>25.249540027337911</c:v>
                </c:pt>
                <c:pt idx="180">
                  <c:v>27.70913168579327</c:v>
                </c:pt>
                <c:pt idx="181">
                  <c:v>26.454198201001631</c:v>
                </c:pt>
                <c:pt idx="182">
                  <c:v>27.733599876129791</c:v>
                </c:pt>
                <c:pt idx="183">
                  <c:v>29.2861994084763</c:v>
                </c:pt>
                <c:pt idx="184">
                  <c:v>29.18620536078814</c:v>
                </c:pt>
                <c:pt idx="185">
                  <c:v>29.2861994084763</c:v>
                </c:pt>
                <c:pt idx="186">
                  <c:v>29.2861994084763</c:v>
                </c:pt>
                <c:pt idx="187">
                  <c:v>29.2861994084763</c:v>
                </c:pt>
                <c:pt idx="188">
                  <c:v>29.2861994084763</c:v>
                </c:pt>
                <c:pt idx="189">
                  <c:v>29.2861994084763</c:v>
                </c:pt>
                <c:pt idx="190">
                  <c:v>29.2861994084763</c:v>
                </c:pt>
                <c:pt idx="191">
                  <c:v>29.2861994084763</c:v>
                </c:pt>
                <c:pt idx="192">
                  <c:v>#N/A</c:v>
                </c:pt>
                <c:pt idx="193">
                  <c:v>#N/A</c:v>
                </c:pt>
                <c:pt idx="194">
                  <c:v>#N/A</c:v>
                </c:pt>
                <c:pt idx="195">
                  <c:v>#N/A</c:v>
                </c:pt>
                <c:pt idx="196">
                  <c:v>#N/A</c:v>
                </c:pt>
              </c:numCache>
            </c:numRef>
          </c:val>
          <c:smooth val="0"/>
        </c:ser>
        <c:dLbls>
          <c:showLegendKey val="0"/>
          <c:showVal val="0"/>
          <c:showCatName val="0"/>
          <c:showSerName val="0"/>
          <c:showPercent val="0"/>
          <c:showBubbleSize val="0"/>
        </c:dLbls>
        <c:smooth val="0"/>
        <c:axId val="163811768"/>
        <c:axId val="164372784"/>
      </c:lineChart>
      <c:dateAx>
        <c:axId val="163811768"/>
        <c:scaling>
          <c:orientation val="minMax"/>
        </c:scaling>
        <c:delete val="0"/>
        <c:axPos val="b"/>
        <c:numFmt formatCode="mmm\-yy" sourceLinked="1"/>
        <c:majorTickMark val="none"/>
        <c:minorTickMark val="none"/>
        <c:tickLblPos val="nextTo"/>
        <c:crossAx val="164372784"/>
        <c:crosses val="autoZero"/>
        <c:auto val="1"/>
        <c:lblOffset val="100"/>
        <c:baseTimeUnit val="months"/>
        <c:majorUnit val="6"/>
        <c:majorTimeUnit val="months"/>
      </c:dateAx>
      <c:valAx>
        <c:axId val="164372784"/>
        <c:scaling>
          <c:orientation val="minMax"/>
          <c:min val="15"/>
        </c:scaling>
        <c:delete val="0"/>
        <c:axPos val="l"/>
        <c:numFmt formatCode="0" sourceLinked="0"/>
        <c:majorTickMark val="out"/>
        <c:minorTickMark val="none"/>
        <c:tickLblPos val="nextTo"/>
        <c:crossAx val="163811768"/>
        <c:crosses val="autoZero"/>
        <c:crossBetween val="between"/>
        <c:majorUnit val="2"/>
      </c:valAx>
    </c:plotArea>
    <c:plotVisOnly val="1"/>
    <c:dispBlanksAs val="gap"/>
    <c:showDLblsOverMax val="0"/>
  </c:chart>
  <c:txPr>
    <a:bodyPr/>
    <a:lstStyle/>
    <a:p>
      <a:pPr>
        <a:defRPr sz="16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2400"/>
            </a:pPr>
            <a:r>
              <a:rPr lang="en-US" sz="2400"/>
              <a:t>National Labor Market Slackness Measures</a:t>
            </a:r>
          </a:p>
        </c:rich>
      </c:tx>
      <c:layout/>
      <c:overlay val="0"/>
    </c:title>
    <c:autoTitleDeleted val="0"/>
    <c:plotArea>
      <c:layout>
        <c:manualLayout>
          <c:layoutTarget val="inner"/>
          <c:xMode val="edge"/>
          <c:yMode val="edge"/>
          <c:x val="4.2729029463700698E-2"/>
          <c:y val="0.12738105565194199"/>
          <c:w val="0.91026931577135395"/>
          <c:h val="0.60848785792629401"/>
        </c:manualLayout>
      </c:layout>
      <c:lineChart>
        <c:grouping val="standard"/>
        <c:varyColors val="0"/>
        <c:ser>
          <c:idx val="0"/>
          <c:order val="0"/>
          <c:tx>
            <c:v>Vacancy Duration (left axis)</c:v>
          </c:tx>
          <c:marker>
            <c:symbol val="none"/>
          </c:marker>
          <c:cat>
            <c:numRef>
              <c:f>'Vacancy Duration'!$A$3:$A$187</c:f>
              <c:numCache>
                <c:formatCode>[$-409]mmm\-yy;@</c:formatCode>
                <c:ptCount val="185"/>
                <c:pt idx="0">
                  <c:v>36892</c:v>
                </c:pt>
                <c:pt idx="1">
                  <c:v>36923</c:v>
                </c:pt>
                <c:pt idx="2">
                  <c:v>36951</c:v>
                </c:pt>
                <c:pt idx="3">
                  <c:v>36982</c:v>
                </c:pt>
                <c:pt idx="4">
                  <c:v>37012</c:v>
                </c:pt>
                <c:pt idx="5">
                  <c:v>37043</c:v>
                </c:pt>
                <c:pt idx="6">
                  <c:v>37073</c:v>
                </c:pt>
                <c:pt idx="7">
                  <c:v>37104</c:v>
                </c:pt>
                <c:pt idx="8">
                  <c:v>37135</c:v>
                </c:pt>
                <c:pt idx="9">
                  <c:v>37165</c:v>
                </c:pt>
                <c:pt idx="10">
                  <c:v>37196</c:v>
                </c:pt>
                <c:pt idx="11">
                  <c:v>37226</c:v>
                </c:pt>
                <c:pt idx="12">
                  <c:v>37257</c:v>
                </c:pt>
                <c:pt idx="13">
                  <c:v>37288</c:v>
                </c:pt>
                <c:pt idx="14">
                  <c:v>37316</c:v>
                </c:pt>
                <c:pt idx="15">
                  <c:v>37347</c:v>
                </c:pt>
                <c:pt idx="16">
                  <c:v>37377</c:v>
                </c:pt>
                <c:pt idx="17">
                  <c:v>37408</c:v>
                </c:pt>
                <c:pt idx="18">
                  <c:v>37438</c:v>
                </c:pt>
                <c:pt idx="19">
                  <c:v>37469</c:v>
                </c:pt>
                <c:pt idx="20">
                  <c:v>37500</c:v>
                </c:pt>
                <c:pt idx="21">
                  <c:v>37530</c:v>
                </c:pt>
                <c:pt idx="22">
                  <c:v>37561</c:v>
                </c:pt>
                <c:pt idx="23">
                  <c:v>37591</c:v>
                </c:pt>
                <c:pt idx="24">
                  <c:v>37622</c:v>
                </c:pt>
                <c:pt idx="25">
                  <c:v>37653</c:v>
                </c:pt>
                <c:pt idx="26">
                  <c:v>37681</c:v>
                </c:pt>
                <c:pt idx="27">
                  <c:v>37712</c:v>
                </c:pt>
                <c:pt idx="28">
                  <c:v>37742</c:v>
                </c:pt>
                <c:pt idx="29">
                  <c:v>37773</c:v>
                </c:pt>
                <c:pt idx="30">
                  <c:v>37803</c:v>
                </c:pt>
                <c:pt idx="31">
                  <c:v>37834</c:v>
                </c:pt>
                <c:pt idx="32">
                  <c:v>37865</c:v>
                </c:pt>
                <c:pt idx="33">
                  <c:v>37895</c:v>
                </c:pt>
                <c:pt idx="34">
                  <c:v>37926</c:v>
                </c:pt>
                <c:pt idx="35">
                  <c:v>37956</c:v>
                </c:pt>
                <c:pt idx="36">
                  <c:v>37987</c:v>
                </c:pt>
                <c:pt idx="37">
                  <c:v>38018</c:v>
                </c:pt>
                <c:pt idx="38">
                  <c:v>38047</c:v>
                </c:pt>
                <c:pt idx="39">
                  <c:v>38078</c:v>
                </c:pt>
                <c:pt idx="40">
                  <c:v>38108</c:v>
                </c:pt>
                <c:pt idx="41">
                  <c:v>38139</c:v>
                </c:pt>
                <c:pt idx="42">
                  <c:v>38169</c:v>
                </c:pt>
                <c:pt idx="43">
                  <c:v>38200</c:v>
                </c:pt>
                <c:pt idx="44">
                  <c:v>38231</c:v>
                </c:pt>
                <c:pt idx="45">
                  <c:v>38261</c:v>
                </c:pt>
                <c:pt idx="46">
                  <c:v>38292</c:v>
                </c:pt>
                <c:pt idx="47">
                  <c:v>38322</c:v>
                </c:pt>
                <c:pt idx="48">
                  <c:v>38353</c:v>
                </c:pt>
                <c:pt idx="49">
                  <c:v>38384</c:v>
                </c:pt>
                <c:pt idx="50">
                  <c:v>38412</c:v>
                </c:pt>
                <c:pt idx="51">
                  <c:v>38443</c:v>
                </c:pt>
                <c:pt idx="52">
                  <c:v>38473</c:v>
                </c:pt>
                <c:pt idx="53">
                  <c:v>38504</c:v>
                </c:pt>
                <c:pt idx="54">
                  <c:v>38534</c:v>
                </c:pt>
                <c:pt idx="55">
                  <c:v>38565</c:v>
                </c:pt>
                <c:pt idx="56">
                  <c:v>38596</c:v>
                </c:pt>
                <c:pt idx="57">
                  <c:v>38626</c:v>
                </c:pt>
                <c:pt idx="58">
                  <c:v>38657</c:v>
                </c:pt>
                <c:pt idx="59">
                  <c:v>38687</c:v>
                </c:pt>
                <c:pt idx="60">
                  <c:v>38718</c:v>
                </c:pt>
                <c:pt idx="61">
                  <c:v>38749</c:v>
                </c:pt>
                <c:pt idx="62">
                  <c:v>38777</c:v>
                </c:pt>
                <c:pt idx="63">
                  <c:v>38808</c:v>
                </c:pt>
                <c:pt idx="64">
                  <c:v>38838</c:v>
                </c:pt>
                <c:pt idx="65">
                  <c:v>38869</c:v>
                </c:pt>
                <c:pt idx="66">
                  <c:v>38899</c:v>
                </c:pt>
                <c:pt idx="67">
                  <c:v>38930</c:v>
                </c:pt>
                <c:pt idx="68">
                  <c:v>38961</c:v>
                </c:pt>
                <c:pt idx="69">
                  <c:v>38991</c:v>
                </c:pt>
                <c:pt idx="70">
                  <c:v>39022</c:v>
                </c:pt>
                <c:pt idx="71">
                  <c:v>39052</c:v>
                </c:pt>
                <c:pt idx="72">
                  <c:v>39083</c:v>
                </c:pt>
                <c:pt idx="73">
                  <c:v>39114</c:v>
                </c:pt>
                <c:pt idx="74">
                  <c:v>39142</c:v>
                </c:pt>
                <c:pt idx="75">
                  <c:v>39173</c:v>
                </c:pt>
                <c:pt idx="76">
                  <c:v>39203</c:v>
                </c:pt>
                <c:pt idx="77">
                  <c:v>39234</c:v>
                </c:pt>
                <c:pt idx="78">
                  <c:v>39264</c:v>
                </c:pt>
                <c:pt idx="79">
                  <c:v>39295</c:v>
                </c:pt>
                <c:pt idx="80">
                  <c:v>39326</c:v>
                </c:pt>
                <c:pt idx="81">
                  <c:v>39356</c:v>
                </c:pt>
                <c:pt idx="82">
                  <c:v>39387</c:v>
                </c:pt>
                <c:pt idx="83">
                  <c:v>39417</c:v>
                </c:pt>
                <c:pt idx="84">
                  <c:v>39448</c:v>
                </c:pt>
                <c:pt idx="85">
                  <c:v>39479</c:v>
                </c:pt>
                <c:pt idx="86">
                  <c:v>39508</c:v>
                </c:pt>
                <c:pt idx="87">
                  <c:v>39539</c:v>
                </c:pt>
                <c:pt idx="88">
                  <c:v>39569</c:v>
                </c:pt>
                <c:pt idx="89">
                  <c:v>39600</c:v>
                </c:pt>
                <c:pt idx="90">
                  <c:v>39630</c:v>
                </c:pt>
                <c:pt idx="91">
                  <c:v>39661</c:v>
                </c:pt>
                <c:pt idx="92">
                  <c:v>39692</c:v>
                </c:pt>
                <c:pt idx="93">
                  <c:v>39722</c:v>
                </c:pt>
                <c:pt idx="94">
                  <c:v>39753</c:v>
                </c:pt>
                <c:pt idx="95">
                  <c:v>39783</c:v>
                </c:pt>
                <c:pt idx="96">
                  <c:v>39814</c:v>
                </c:pt>
                <c:pt idx="97">
                  <c:v>39845</c:v>
                </c:pt>
                <c:pt idx="98">
                  <c:v>39873</c:v>
                </c:pt>
                <c:pt idx="99">
                  <c:v>39904</c:v>
                </c:pt>
                <c:pt idx="100">
                  <c:v>39934</c:v>
                </c:pt>
                <c:pt idx="101">
                  <c:v>39965</c:v>
                </c:pt>
                <c:pt idx="102">
                  <c:v>39995</c:v>
                </c:pt>
                <c:pt idx="103">
                  <c:v>40026</c:v>
                </c:pt>
                <c:pt idx="104">
                  <c:v>40057</c:v>
                </c:pt>
                <c:pt idx="105">
                  <c:v>40087</c:v>
                </c:pt>
                <c:pt idx="106">
                  <c:v>40118</c:v>
                </c:pt>
                <c:pt idx="107">
                  <c:v>40148</c:v>
                </c:pt>
                <c:pt idx="108">
                  <c:v>40179</c:v>
                </c:pt>
                <c:pt idx="109">
                  <c:v>40210</c:v>
                </c:pt>
                <c:pt idx="110">
                  <c:v>40238</c:v>
                </c:pt>
                <c:pt idx="111">
                  <c:v>40269</c:v>
                </c:pt>
                <c:pt idx="112">
                  <c:v>40299</c:v>
                </c:pt>
                <c:pt idx="113">
                  <c:v>40330</c:v>
                </c:pt>
                <c:pt idx="114">
                  <c:v>40360</c:v>
                </c:pt>
                <c:pt idx="115">
                  <c:v>40391</c:v>
                </c:pt>
                <c:pt idx="116">
                  <c:v>40422</c:v>
                </c:pt>
                <c:pt idx="117">
                  <c:v>40452</c:v>
                </c:pt>
                <c:pt idx="118">
                  <c:v>40483</c:v>
                </c:pt>
                <c:pt idx="119">
                  <c:v>40513</c:v>
                </c:pt>
                <c:pt idx="120">
                  <c:v>40544</c:v>
                </c:pt>
                <c:pt idx="121">
                  <c:v>40575</c:v>
                </c:pt>
                <c:pt idx="122">
                  <c:v>40603</c:v>
                </c:pt>
                <c:pt idx="123">
                  <c:v>40634</c:v>
                </c:pt>
                <c:pt idx="124">
                  <c:v>40664</c:v>
                </c:pt>
                <c:pt idx="125">
                  <c:v>40695</c:v>
                </c:pt>
                <c:pt idx="126">
                  <c:v>40725</c:v>
                </c:pt>
                <c:pt idx="127">
                  <c:v>40756</c:v>
                </c:pt>
                <c:pt idx="128">
                  <c:v>40787</c:v>
                </c:pt>
                <c:pt idx="129">
                  <c:v>40817</c:v>
                </c:pt>
                <c:pt idx="130">
                  <c:v>40848</c:v>
                </c:pt>
                <c:pt idx="131">
                  <c:v>40878</c:v>
                </c:pt>
                <c:pt idx="132">
                  <c:v>40909</c:v>
                </c:pt>
                <c:pt idx="133">
                  <c:v>40940</c:v>
                </c:pt>
                <c:pt idx="134">
                  <c:v>40969</c:v>
                </c:pt>
                <c:pt idx="135">
                  <c:v>41000</c:v>
                </c:pt>
                <c:pt idx="136">
                  <c:v>41030</c:v>
                </c:pt>
                <c:pt idx="137">
                  <c:v>41061</c:v>
                </c:pt>
                <c:pt idx="138">
                  <c:v>41091</c:v>
                </c:pt>
                <c:pt idx="139">
                  <c:v>41122</c:v>
                </c:pt>
                <c:pt idx="140">
                  <c:v>41153</c:v>
                </c:pt>
                <c:pt idx="141">
                  <c:v>41183</c:v>
                </c:pt>
                <c:pt idx="142">
                  <c:v>41214</c:v>
                </c:pt>
                <c:pt idx="143">
                  <c:v>41244</c:v>
                </c:pt>
                <c:pt idx="144">
                  <c:v>41275</c:v>
                </c:pt>
                <c:pt idx="145">
                  <c:v>41306</c:v>
                </c:pt>
                <c:pt idx="146">
                  <c:v>41334</c:v>
                </c:pt>
                <c:pt idx="147">
                  <c:v>41365</c:v>
                </c:pt>
                <c:pt idx="148">
                  <c:v>41395</c:v>
                </c:pt>
                <c:pt idx="149">
                  <c:v>41426</c:v>
                </c:pt>
                <c:pt idx="150">
                  <c:v>41456</c:v>
                </c:pt>
                <c:pt idx="151">
                  <c:v>41487</c:v>
                </c:pt>
                <c:pt idx="152">
                  <c:v>41518</c:v>
                </c:pt>
                <c:pt idx="153">
                  <c:v>41548</c:v>
                </c:pt>
                <c:pt idx="154">
                  <c:v>41579</c:v>
                </c:pt>
                <c:pt idx="155">
                  <c:v>41609</c:v>
                </c:pt>
                <c:pt idx="156">
                  <c:v>41640</c:v>
                </c:pt>
                <c:pt idx="157">
                  <c:v>41671</c:v>
                </c:pt>
                <c:pt idx="158">
                  <c:v>41699</c:v>
                </c:pt>
                <c:pt idx="159">
                  <c:v>41730</c:v>
                </c:pt>
                <c:pt idx="160">
                  <c:v>41760</c:v>
                </c:pt>
                <c:pt idx="161">
                  <c:v>41791</c:v>
                </c:pt>
                <c:pt idx="162">
                  <c:v>41821</c:v>
                </c:pt>
                <c:pt idx="163">
                  <c:v>41852</c:v>
                </c:pt>
                <c:pt idx="164">
                  <c:v>41883</c:v>
                </c:pt>
                <c:pt idx="165">
                  <c:v>41913</c:v>
                </c:pt>
                <c:pt idx="166">
                  <c:v>41944</c:v>
                </c:pt>
                <c:pt idx="167">
                  <c:v>41974</c:v>
                </c:pt>
                <c:pt idx="168">
                  <c:v>42005</c:v>
                </c:pt>
                <c:pt idx="169">
                  <c:v>42036</c:v>
                </c:pt>
                <c:pt idx="170">
                  <c:v>42064</c:v>
                </c:pt>
                <c:pt idx="171">
                  <c:v>42095</c:v>
                </c:pt>
                <c:pt idx="172">
                  <c:v>42125</c:v>
                </c:pt>
                <c:pt idx="173">
                  <c:v>42156</c:v>
                </c:pt>
                <c:pt idx="174">
                  <c:v>42186</c:v>
                </c:pt>
                <c:pt idx="175">
                  <c:v>42217</c:v>
                </c:pt>
                <c:pt idx="176">
                  <c:v>42248</c:v>
                </c:pt>
                <c:pt idx="177">
                  <c:v>42278</c:v>
                </c:pt>
                <c:pt idx="178">
                  <c:v>42309</c:v>
                </c:pt>
                <c:pt idx="179">
                  <c:v>42339</c:v>
                </c:pt>
                <c:pt idx="180">
                  <c:v>42370</c:v>
                </c:pt>
                <c:pt idx="181">
                  <c:v>42401</c:v>
                </c:pt>
                <c:pt idx="182">
                  <c:v>42430</c:v>
                </c:pt>
                <c:pt idx="183">
                  <c:v>42461</c:v>
                </c:pt>
                <c:pt idx="184">
                  <c:v>42491</c:v>
                </c:pt>
              </c:numCache>
            </c:numRef>
          </c:cat>
          <c:val>
            <c:numRef>
              <c:f>'Vacancy Duration'!$B$3:$B$293</c:f>
              <c:numCache>
                <c:formatCode>0.0</c:formatCode>
                <c:ptCount val="291"/>
                <c:pt idx="0">
                  <c:v>22.997766161976749</c:v>
                </c:pt>
                <c:pt idx="1">
                  <c:v>23.397284225162551</c:v>
                </c:pt>
                <c:pt idx="2">
                  <c:v>21.179743277287951</c:v>
                </c:pt>
                <c:pt idx="3">
                  <c:v>23.176618143786399</c:v>
                </c:pt>
                <c:pt idx="4">
                  <c:v>22.64240638608717</c:v>
                </c:pt>
                <c:pt idx="5">
                  <c:v>22.57349220114525</c:v>
                </c:pt>
                <c:pt idx="6">
                  <c:v>22.18801708268677</c:v>
                </c:pt>
                <c:pt idx="7">
                  <c:v>22.113315220633751</c:v>
                </c:pt>
                <c:pt idx="8">
                  <c:v>21.26526066908141</c:v>
                </c:pt>
                <c:pt idx="9">
                  <c:v>19.400835750929531</c:v>
                </c:pt>
                <c:pt idx="10">
                  <c:v>18.428576270987019</c:v>
                </c:pt>
                <c:pt idx="11">
                  <c:v>18.466727399764022</c:v>
                </c:pt>
                <c:pt idx="12">
                  <c:v>19.339767916483929</c:v>
                </c:pt>
                <c:pt idx="13">
                  <c:v>18.720146656776581</c:v>
                </c:pt>
                <c:pt idx="14">
                  <c:v>19.472249395126781</c:v>
                </c:pt>
                <c:pt idx="15">
                  <c:v>18.440642461711722</c:v>
                </c:pt>
                <c:pt idx="16">
                  <c:v>18.592167849535539</c:v>
                </c:pt>
                <c:pt idx="17">
                  <c:v>18.637866768296131</c:v>
                </c:pt>
                <c:pt idx="18">
                  <c:v>17.624770159839819</c:v>
                </c:pt>
                <c:pt idx="19">
                  <c:v>18.535143953660889</c:v>
                </c:pt>
                <c:pt idx="20">
                  <c:v>18.13101341332122</c:v>
                </c:pt>
                <c:pt idx="21">
                  <c:v>18.629475597464701</c:v>
                </c:pt>
                <c:pt idx="22">
                  <c:v>18.308313684442268</c:v>
                </c:pt>
                <c:pt idx="23">
                  <c:v>16.504767642508899</c:v>
                </c:pt>
                <c:pt idx="24">
                  <c:v>18.158764209877901</c:v>
                </c:pt>
                <c:pt idx="25">
                  <c:v>19.649929121985799</c:v>
                </c:pt>
                <c:pt idx="26">
                  <c:v>18.677939000664811</c:v>
                </c:pt>
                <c:pt idx="27">
                  <c:v>17.888117402638589</c:v>
                </c:pt>
                <c:pt idx="28">
                  <c:v>18.464206902977079</c:v>
                </c:pt>
                <c:pt idx="29">
                  <c:v>18.009843538942381</c:v>
                </c:pt>
                <c:pt idx="30">
                  <c:v>18.176783108701581</c:v>
                </c:pt>
                <c:pt idx="31">
                  <c:v>18.31561460643881</c:v>
                </c:pt>
                <c:pt idx="32">
                  <c:v>16.837381313545261</c:v>
                </c:pt>
                <c:pt idx="33">
                  <c:v>16.745064837780721</c:v>
                </c:pt>
                <c:pt idx="34">
                  <c:v>17.50599214864403</c:v>
                </c:pt>
                <c:pt idx="35">
                  <c:v>16.597434600740488</c:v>
                </c:pt>
                <c:pt idx="36">
                  <c:v>18.104318992232109</c:v>
                </c:pt>
                <c:pt idx="37">
                  <c:v>18.947147071329209</c:v>
                </c:pt>
                <c:pt idx="38">
                  <c:v>16.881358849180149</c:v>
                </c:pt>
                <c:pt idx="39">
                  <c:v>17.942212851014609</c:v>
                </c:pt>
                <c:pt idx="40">
                  <c:v>19.200797323813731</c:v>
                </c:pt>
                <c:pt idx="41">
                  <c:v>18.490295299461149</c:v>
                </c:pt>
                <c:pt idx="42">
                  <c:v>19.846940357419129</c:v>
                </c:pt>
                <c:pt idx="43">
                  <c:v>19.134932553177102</c:v>
                </c:pt>
                <c:pt idx="44">
                  <c:v>19.256276088327869</c:v>
                </c:pt>
                <c:pt idx="45">
                  <c:v>19.258380474002571</c:v>
                </c:pt>
                <c:pt idx="46">
                  <c:v>17.349601689852829</c:v>
                </c:pt>
                <c:pt idx="47">
                  <c:v>17.285259596309832</c:v>
                </c:pt>
                <c:pt idx="48">
                  <c:v>18.28532579905767</c:v>
                </c:pt>
                <c:pt idx="49">
                  <c:v>18.61149370423875</c:v>
                </c:pt>
                <c:pt idx="50">
                  <c:v>19.124544176222589</c:v>
                </c:pt>
                <c:pt idx="51">
                  <c:v>20.098052059929479</c:v>
                </c:pt>
                <c:pt idx="52">
                  <c:v>19.781704349982839</c:v>
                </c:pt>
                <c:pt idx="53">
                  <c:v>19.33844234202337</c:v>
                </c:pt>
                <c:pt idx="54">
                  <c:v>20.68216739717111</c:v>
                </c:pt>
                <c:pt idx="55">
                  <c:v>20.06000225261532</c:v>
                </c:pt>
                <c:pt idx="56">
                  <c:v>19.976567483264059</c:v>
                </c:pt>
                <c:pt idx="57">
                  <c:v>22.206149037669618</c:v>
                </c:pt>
                <c:pt idx="58">
                  <c:v>20.786391691992229</c:v>
                </c:pt>
                <c:pt idx="59">
                  <c:v>21.036582706256318</c:v>
                </c:pt>
                <c:pt idx="60">
                  <c:v>21.019973323184871</c:v>
                </c:pt>
                <c:pt idx="61">
                  <c:v>20.772635338937111</c:v>
                </c:pt>
                <c:pt idx="62">
                  <c:v>21.21356907064553</c:v>
                </c:pt>
                <c:pt idx="63">
                  <c:v>23.393397572564279</c:v>
                </c:pt>
                <c:pt idx="64">
                  <c:v>21.364431799693101</c:v>
                </c:pt>
                <c:pt idx="65">
                  <c:v>21.50597333476982</c:v>
                </c:pt>
                <c:pt idx="66">
                  <c:v>20.49472634391535</c:v>
                </c:pt>
                <c:pt idx="67">
                  <c:v>21.914357741801581</c:v>
                </c:pt>
                <c:pt idx="68">
                  <c:v>22.61209140856187</c:v>
                </c:pt>
                <c:pt idx="69">
                  <c:v>22.543935470984248</c:v>
                </c:pt>
                <c:pt idx="70">
                  <c:v>20.672090539121729</c:v>
                </c:pt>
                <c:pt idx="71">
                  <c:v>21.42671828942148</c:v>
                </c:pt>
                <c:pt idx="72">
                  <c:v>22.21693114166645</c:v>
                </c:pt>
                <c:pt idx="73">
                  <c:v>22.66508461645779</c:v>
                </c:pt>
                <c:pt idx="74">
                  <c:v>22.14091506522422</c:v>
                </c:pt>
                <c:pt idx="75">
                  <c:v>23.975667145990911</c:v>
                </c:pt>
                <c:pt idx="76">
                  <c:v>23.03008501170892</c:v>
                </c:pt>
                <c:pt idx="77">
                  <c:v>22.974478303841451</c:v>
                </c:pt>
                <c:pt idx="78">
                  <c:v>23.25998777255986</c:v>
                </c:pt>
                <c:pt idx="79">
                  <c:v>23.053834442048728</c:v>
                </c:pt>
                <c:pt idx="80">
                  <c:v>22.925265466329439</c:v>
                </c:pt>
                <c:pt idx="81">
                  <c:v>21.85398887010782</c:v>
                </c:pt>
                <c:pt idx="82">
                  <c:v>21.235018932917221</c:v>
                </c:pt>
                <c:pt idx="83">
                  <c:v>21.649961373891799</c:v>
                </c:pt>
                <c:pt idx="84">
                  <c:v>22.4440125718716</c:v>
                </c:pt>
                <c:pt idx="85">
                  <c:v>21.74094648558647</c:v>
                </c:pt>
                <c:pt idx="86">
                  <c:v>21.920537178858389</c:v>
                </c:pt>
                <c:pt idx="87">
                  <c:v>21.639581653268099</c:v>
                </c:pt>
                <c:pt idx="88">
                  <c:v>22.70259641831699</c:v>
                </c:pt>
                <c:pt idx="89">
                  <c:v>21.053942857343809</c:v>
                </c:pt>
                <c:pt idx="90">
                  <c:v>22.088107742340181</c:v>
                </c:pt>
                <c:pt idx="91">
                  <c:v>21.44685460329428</c:v>
                </c:pt>
                <c:pt idx="92">
                  <c:v>20.661945199223169</c:v>
                </c:pt>
                <c:pt idx="93">
                  <c:v>19.150585974655151</c:v>
                </c:pt>
                <c:pt idx="94">
                  <c:v>20.3477515733342</c:v>
                </c:pt>
                <c:pt idx="95">
                  <c:v>17.75261400264132</c:v>
                </c:pt>
                <c:pt idx="96">
                  <c:v>17.45765042287147</c:v>
                </c:pt>
                <c:pt idx="97">
                  <c:v>18.029722143427669</c:v>
                </c:pt>
                <c:pt idx="98">
                  <c:v>18.199553992071429</c:v>
                </c:pt>
                <c:pt idx="99">
                  <c:v>16.254329686297101</c:v>
                </c:pt>
                <c:pt idx="100">
                  <c:v>16.45024459769385</c:v>
                </c:pt>
                <c:pt idx="101">
                  <c:v>17.174904973639851</c:v>
                </c:pt>
                <c:pt idx="102">
                  <c:v>15.4090093753479</c:v>
                </c:pt>
                <c:pt idx="103">
                  <c:v>15.721786377341161</c:v>
                </c:pt>
                <c:pt idx="104">
                  <c:v>16.24763478297578</c:v>
                </c:pt>
                <c:pt idx="105">
                  <c:v>16.775131545380521</c:v>
                </c:pt>
                <c:pt idx="106">
                  <c:v>15.42939358273877</c:v>
                </c:pt>
                <c:pt idx="107">
                  <c:v>16.292331749825561</c:v>
                </c:pt>
                <c:pt idx="108">
                  <c:v>17.061497451885138</c:v>
                </c:pt>
                <c:pt idx="109">
                  <c:v>17.88638082782548</c:v>
                </c:pt>
                <c:pt idx="110">
                  <c:v>16.362827139619029</c:v>
                </c:pt>
                <c:pt idx="111">
                  <c:v>19.07895975777172</c:v>
                </c:pt>
                <c:pt idx="112">
                  <c:v>17.9560977569923</c:v>
                </c:pt>
                <c:pt idx="113">
                  <c:v>17.618864971726719</c:v>
                </c:pt>
                <c:pt idx="114">
                  <c:v>17.971598385388301</c:v>
                </c:pt>
                <c:pt idx="115">
                  <c:v>19.538949714555581</c:v>
                </c:pt>
                <c:pt idx="116">
                  <c:v>18.486868026910599</c:v>
                </c:pt>
                <c:pt idx="117">
                  <c:v>18.731317355705261</c:v>
                </c:pt>
                <c:pt idx="118">
                  <c:v>18.77905175416382</c:v>
                </c:pt>
                <c:pt idx="119">
                  <c:v>18.020057739205271</c:v>
                </c:pt>
                <c:pt idx="120">
                  <c:v>19.321422710787321</c:v>
                </c:pt>
                <c:pt idx="121">
                  <c:v>19.261147078527451</c:v>
                </c:pt>
                <c:pt idx="122">
                  <c:v>18.784260994241471</c:v>
                </c:pt>
                <c:pt idx="123">
                  <c:v>19.864733394743581</c:v>
                </c:pt>
                <c:pt idx="124">
                  <c:v>20.119765318282301</c:v>
                </c:pt>
                <c:pt idx="125">
                  <c:v>19.237176528715398</c:v>
                </c:pt>
                <c:pt idx="126">
                  <c:v>21.172714726797111</c:v>
                </c:pt>
                <c:pt idx="127">
                  <c:v>20.553380725584699</c:v>
                </c:pt>
                <c:pt idx="128">
                  <c:v>20.224735568150631</c:v>
                </c:pt>
                <c:pt idx="129">
                  <c:v>21.17169556139384</c:v>
                </c:pt>
                <c:pt idx="130">
                  <c:v>19.98995657707918</c:v>
                </c:pt>
                <c:pt idx="131">
                  <c:v>20.142871677261638</c:v>
                </c:pt>
                <c:pt idx="132">
                  <c:v>21.454557280672201</c:v>
                </c:pt>
                <c:pt idx="133">
                  <c:v>20.756471653650369</c:v>
                </c:pt>
                <c:pt idx="134">
                  <c:v>21.62865726734853</c:v>
                </c:pt>
                <c:pt idx="135">
                  <c:v>22.684285751253309</c:v>
                </c:pt>
                <c:pt idx="136">
                  <c:v>21.596519174928751</c:v>
                </c:pt>
                <c:pt idx="137">
                  <c:v>22.018691787458621</c:v>
                </c:pt>
                <c:pt idx="138">
                  <c:v>22.82024166541478</c:v>
                </c:pt>
                <c:pt idx="139">
                  <c:v>21.591031661815549</c:v>
                </c:pt>
                <c:pt idx="140">
                  <c:v>21.978726439609741</c:v>
                </c:pt>
                <c:pt idx="141">
                  <c:v>21.922639954709439</c:v>
                </c:pt>
                <c:pt idx="142">
                  <c:v>21.399832166049642</c:v>
                </c:pt>
                <c:pt idx="143">
                  <c:v>21.348469305902011</c:v>
                </c:pt>
                <c:pt idx="144">
                  <c:v>21.438215711472122</c:v>
                </c:pt>
                <c:pt idx="145">
                  <c:v>22.038915166225031</c:v>
                </c:pt>
                <c:pt idx="146">
                  <c:v>23.91005040740238</c:v>
                </c:pt>
                <c:pt idx="147">
                  <c:v>22.727301828068772</c:v>
                </c:pt>
                <c:pt idx="148">
                  <c:v>22.383897712765162</c:v>
                </c:pt>
                <c:pt idx="149">
                  <c:v>22.997102157308941</c:v>
                </c:pt>
                <c:pt idx="150">
                  <c:v>22.495147826191221</c:v>
                </c:pt>
                <c:pt idx="151">
                  <c:v>21.70444930599966</c:v>
                </c:pt>
                <c:pt idx="152">
                  <c:v>21.933431624118079</c:v>
                </c:pt>
                <c:pt idx="153">
                  <c:v>23.64450551104408</c:v>
                </c:pt>
                <c:pt idx="154">
                  <c:v>22.458258056494639</c:v>
                </c:pt>
                <c:pt idx="155">
                  <c:v>22.009189759805469</c:v>
                </c:pt>
                <c:pt idx="156">
                  <c:v>21.431640713224802</c:v>
                </c:pt>
                <c:pt idx="157">
                  <c:v>22.171675539997899</c:v>
                </c:pt>
                <c:pt idx="158">
                  <c:v>22.673763893355481</c:v>
                </c:pt>
                <c:pt idx="159">
                  <c:v>24.1014751459489</c:v>
                </c:pt>
                <c:pt idx="160">
                  <c:v>25.102743685231339</c:v>
                </c:pt>
                <c:pt idx="161">
                  <c:v>24.997687539827581</c:v>
                </c:pt>
                <c:pt idx="162">
                  <c:v>24.402254034167871</c:v>
                </c:pt>
                <c:pt idx="163">
                  <c:v>26.2525677033337</c:v>
                </c:pt>
                <c:pt idx="164">
                  <c:v>24.428902879839661</c:v>
                </c:pt>
                <c:pt idx="165">
                  <c:v>24.424464001990138</c:v>
                </c:pt>
                <c:pt idx="166">
                  <c:v>24.812340775281221</c:v>
                </c:pt>
                <c:pt idx="167">
                  <c:v>23.93839333479762</c:v>
                </c:pt>
                <c:pt idx="168">
                  <c:v>25.238940830556079</c:v>
                </c:pt>
                <c:pt idx="169">
                  <c:v>25.85154072595471</c:v>
                </c:pt>
                <c:pt idx="170">
                  <c:v>26.24758245507406</c:v>
                </c:pt>
                <c:pt idx="171">
                  <c:v>27.707604743245621</c:v>
                </c:pt>
                <c:pt idx="172">
                  <c:v>27.833455886397019</c:v>
                </c:pt>
                <c:pt idx="173">
                  <c:v>26.58691350286384</c:v>
                </c:pt>
                <c:pt idx="174">
                  <c:v>28.20102970819061</c:v>
                </c:pt>
                <c:pt idx="175">
                  <c:v>28.363804128184679</c:v>
                </c:pt>
                <c:pt idx="176">
                  <c:v>27.044994475362468</c:v>
                </c:pt>
                <c:pt idx="177">
                  <c:v>26.91222427060038</c:v>
                </c:pt>
                <c:pt idx="178">
                  <c:v>26.210640459830501</c:v>
                </c:pt>
                <c:pt idx="179">
                  <c:v>25.249540027337918</c:v>
                </c:pt>
                <c:pt idx="180">
                  <c:v>27.70913168579327</c:v>
                </c:pt>
                <c:pt idx="181">
                  <c:v>26.454198201001631</c:v>
                </c:pt>
                <c:pt idx="182">
                  <c:v>27.733599876129801</c:v>
                </c:pt>
                <c:pt idx="183">
                  <c:v>29.2861994084763</c:v>
                </c:pt>
                <c:pt idx="184">
                  <c:v>29.18620536078814</c:v>
                </c:pt>
              </c:numCache>
            </c:numRef>
          </c:val>
          <c:smooth val="0"/>
        </c:ser>
        <c:dLbls>
          <c:showLegendKey val="0"/>
          <c:showVal val="0"/>
          <c:showCatName val="0"/>
          <c:showSerName val="0"/>
          <c:showPercent val="0"/>
          <c:showBubbleSize val="0"/>
        </c:dLbls>
        <c:marker val="1"/>
        <c:smooth val="0"/>
        <c:axId val="165081528"/>
        <c:axId val="165081920"/>
      </c:lineChart>
      <c:lineChart>
        <c:grouping val="standard"/>
        <c:varyColors val="0"/>
        <c:ser>
          <c:idx val="1"/>
          <c:order val="1"/>
          <c:tx>
            <c:v>V-U Ratio</c:v>
          </c:tx>
          <c:marker>
            <c:symbol val="none"/>
          </c:marker>
          <c:cat>
            <c:numRef>
              <c:f>'Short Term Unemp'!$A$3:$A$187</c:f>
              <c:numCache>
                <c:formatCode>mmm\-yy</c:formatCode>
                <c:ptCount val="185"/>
                <c:pt idx="0">
                  <c:v>36892</c:v>
                </c:pt>
                <c:pt idx="1">
                  <c:v>36923</c:v>
                </c:pt>
                <c:pt idx="2">
                  <c:v>36951</c:v>
                </c:pt>
                <c:pt idx="3">
                  <c:v>36982</c:v>
                </c:pt>
                <c:pt idx="4">
                  <c:v>37012</c:v>
                </c:pt>
                <c:pt idx="5">
                  <c:v>37043</c:v>
                </c:pt>
                <c:pt idx="6">
                  <c:v>37073</c:v>
                </c:pt>
                <c:pt idx="7">
                  <c:v>37104</c:v>
                </c:pt>
                <c:pt idx="8">
                  <c:v>37135</c:v>
                </c:pt>
                <c:pt idx="9">
                  <c:v>37165</c:v>
                </c:pt>
                <c:pt idx="10">
                  <c:v>37196</c:v>
                </c:pt>
                <c:pt idx="11">
                  <c:v>37226</c:v>
                </c:pt>
                <c:pt idx="12">
                  <c:v>37257</c:v>
                </c:pt>
                <c:pt idx="13">
                  <c:v>37288</c:v>
                </c:pt>
                <c:pt idx="14">
                  <c:v>37316</c:v>
                </c:pt>
                <c:pt idx="15">
                  <c:v>37347</c:v>
                </c:pt>
                <c:pt idx="16">
                  <c:v>37377</c:v>
                </c:pt>
                <c:pt idx="17">
                  <c:v>37408</c:v>
                </c:pt>
                <c:pt idx="18">
                  <c:v>37438</c:v>
                </c:pt>
                <c:pt idx="19">
                  <c:v>37469</c:v>
                </c:pt>
                <c:pt idx="20">
                  <c:v>37500</c:v>
                </c:pt>
                <c:pt idx="21">
                  <c:v>37530</c:v>
                </c:pt>
                <c:pt idx="22">
                  <c:v>37561</c:v>
                </c:pt>
                <c:pt idx="23">
                  <c:v>37591</c:v>
                </c:pt>
                <c:pt idx="24">
                  <c:v>37622</c:v>
                </c:pt>
                <c:pt idx="25">
                  <c:v>37653</c:v>
                </c:pt>
                <c:pt idx="26">
                  <c:v>37681</c:v>
                </c:pt>
                <c:pt idx="27">
                  <c:v>37712</c:v>
                </c:pt>
                <c:pt idx="28">
                  <c:v>37742</c:v>
                </c:pt>
                <c:pt idx="29">
                  <c:v>37773</c:v>
                </c:pt>
                <c:pt idx="30">
                  <c:v>37803</c:v>
                </c:pt>
                <c:pt idx="31">
                  <c:v>37834</c:v>
                </c:pt>
                <c:pt idx="32">
                  <c:v>37865</c:v>
                </c:pt>
                <c:pt idx="33">
                  <c:v>37895</c:v>
                </c:pt>
                <c:pt idx="34">
                  <c:v>37926</c:v>
                </c:pt>
                <c:pt idx="35">
                  <c:v>37956</c:v>
                </c:pt>
                <c:pt idx="36">
                  <c:v>37987</c:v>
                </c:pt>
                <c:pt idx="37">
                  <c:v>38018</c:v>
                </c:pt>
                <c:pt idx="38">
                  <c:v>38047</c:v>
                </c:pt>
                <c:pt idx="39">
                  <c:v>38078</c:v>
                </c:pt>
                <c:pt idx="40">
                  <c:v>38108</c:v>
                </c:pt>
                <c:pt idx="41">
                  <c:v>38139</c:v>
                </c:pt>
                <c:pt idx="42">
                  <c:v>38169</c:v>
                </c:pt>
                <c:pt idx="43">
                  <c:v>38200</c:v>
                </c:pt>
                <c:pt idx="44">
                  <c:v>38231</c:v>
                </c:pt>
                <c:pt idx="45">
                  <c:v>38261</c:v>
                </c:pt>
                <c:pt idx="46">
                  <c:v>38292</c:v>
                </c:pt>
                <c:pt idx="47">
                  <c:v>38322</c:v>
                </c:pt>
                <c:pt idx="48">
                  <c:v>38353</c:v>
                </c:pt>
                <c:pt idx="49">
                  <c:v>38384</c:v>
                </c:pt>
                <c:pt idx="50">
                  <c:v>38412</c:v>
                </c:pt>
                <c:pt idx="51">
                  <c:v>38443</c:v>
                </c:pt>
                <c:pt idx="52">
                  <c:v>38473</c:v>
                </c:pt>
                <c:pt idx="53">
                  <c:v>38504</c:v>
                </c:pt>
                <c:pt idx="54">
                  <c:v>38534</c:v>
                </c:pt>
                <c:pt idx="55">
                  <c:v>38565</c:v>
                </c:pt>
                <c:pt idx="56">
                  <c:v>38596</c:v>
                </c:pt>
                <c:pt idx="57">
                  <c:v>38626</c:v>
                </c:pt>
                <c:pt idx="58">
                  <c:v>38657</c:v>
                </c:pt>
                <c:pt idx="59">
                  <c:v>38687</c:v>
                </c:pt>
                <c:pt idx="60">
                  <c:v>38718</c:v>
                </c:pt>
                <c:pt idx="61">
                  <c:v>38749</c:v>
                </c:pt>
                <c:pt idx="62">
                  <c:v>38777</c:v>
                </c:pt>
                <c:pt idx="63">
                  <c:v>38808</c:v>
                </c:pt>
                <c:pt idx="64">
                  <c:v>38838</c:v>
                </c:pt>
                <c:pt idx="65">
                  <c:v>38869</c:v>
                </c:pt>
                <c:pt idx="66">
                  <c:v>38899</c:v>
                </c:pt>
                <c:pt idx="67">
                  <c:v>38930</c:v>
                </c:pt>
                <c:pt idx="68">
                  <c:v>38961</c:v>
                </c:pt>
                <c:pt idx="69">
                  <c:v>38991</c:v>
                </c:pt>
                <c:pt idx="70">
                  <c:v>39022</c:v>
                </c:pt>
                <c:pt idx="71">
                  <c:v>39052</c:v>
                </c:pt>
                <c:pt idx="72">
                  <c:v>39083</c:v>
                </c:pt>
                <c:pt idx="73">
                  <c:v>39114</c:v>
                </c:pt>
                <c:pt idx="74">
                  <c:v>39142</c:v>
                </c:pt>
                <c:pt idx="75">
                  <c:v>39173</c:v>
                </c:pt>
                <c:pt idx="76">
                  <c:v>39203</c:v>
                </c:pt>
                <c:pt idx="77">
                  <c:v>39234</c:v>
                </c:pt>
                <c:pt idx="78">
                  <c:v>39264</c:v>
                </c:pt>
                <c:pt idx="79">
                  <c:v>39295</c:v>
                </c:pt>
                <c:pt idx="80">
                  <c:v>39326</c:v>
                </c:pt>
                <c:pt idx="81">
                  <c:v>39356</c:v>
                </c:pt>
                <c:pt idx="82">
                  <c:v>39387</c:v>
                </c:pt>
                <c:pt idx="83">
                  <c:v>39417</c:v>
                </c:pt>
                <c:pt idx="84">
                  <c:v>39448</c:v>
                </c:pt>
                <c:pt idx="85">
                  <c:v>39479</c:v>
                </c:pt>
                <c:pt idx="86">
                  <c:v>39508</c:v>
                </c:pt>
                <c:pt idx="87">
                  <c:v>39539</c:v>
                </c:pt>
                <c:pt idx="88">
                  <c:v>39569</c:v>
                </c:pt>
                <c:pt idx="89">
                  <c:v>39600</c:v>
                </c:pt>
                <c:pt idx="90">
                  <c:v>39630</c:v>
                </c:pt>
                <c:pt idx="91">
                  <c:v>39661</c:v>
                </c:pt>
                <c:pt idx="92">
                  <c:v>39692</c:v>
                </c:pt>
                <c:pt idx="93">
                  <c:v>39722</c:v>
                </c:pt>
                <c:pt idx="94">
                  <c:v>39753</c:v>
                </c:pt>
                <c:pt idx="95">
                  <c:v>39783</c:v>
                </c:pt>
                <c:pt idx="96">
                  <c:v>39814</c:v>
                </c:pt>
                <c:pt idx="97">
                  <c:v>39845</c:v>
                </c:pt>
                <c:pt idx="98">
                  <c:v>39873</c:v>
                </c:pt>
                <c:pt idx="99">
                  <c:v>39904</c:v>
                </c:pt>
                <c:pt idx="100">
                  <c:v>39934</c:v>
                </c:pt>
                <c:pt idx="101">
                  <c:v>39965</c:v>
                </c:pt>
                <c:pt idx="102">
                  <c:v>39995</c:v>
                </c:pt>
                <c:pt idx="103">
                  <c:v>40026</c:v>
                </c:pt>
                <c:pt idx="104">
                  <c:v>40057</c:v>
                </c:pt>
                <c:pt idx="105">
                  <c:v>40087</c:v>
                </c:pt>
                <c:pt idx="106">
                  <c:v>40118</c:v>
                </c:pt>
                <c:pt idx="107">
                  <c:v>40148</c:v>
                </c:pt>
                <c:pt idx="108">
                  <c:v>40179</c:v>
                </c:pt>
                <c:pt idx="109">
                  <c:v>40210</c:v>
                </c:pt>
                <c:pt idx="110">
                  <c:v>40238</c:v>
                </c:pt>
                <c:pt idx="111">
                  <c:v>40269</c:v>
                </c:pt>
                <c:pt idx="112">
                  <c:v>40299</c:v>
                </c:pt>
                <c:pt idx="113">
                  <c:v>40330</c:v>
                </c:pt>
                <c:pt idx="114">
                  <c:v>40360</c:v>
                </c:pt>
                <c:pt idx="115">
                  <c:v>40391</c:v>
                </c:pt>
                <c:pt idx="116">
                  <c:v>40422</c:v>
                </c:pt>
                <c:pt idx="117">
                  <c:v>40452</c:v>
                </c:pt>
                <c:pt idx="118">
                  <c:v>40483</c:v>
                </c:pt>
                <c:pt idx="119">
                  <c:v>40513</c:v>
                </c:pt>
                <c:pt idx="120">
                  <c:v>40544</c:v>
                </c:pt>
                <c:pt idx="121">
                  <c:v>40575</c:v>
                </c:pt>
                <c:pt idx="122">
                  <c:v>40603</c:v>
                </c:pt>
                <c:pt idx="123">
                  <c:v>40634</c:v>
                </c:pt>
                <c:pt idx="124">
                  <c:v>40664</c:v>
                </c:pt>
                <c:pt idx="125">
                  <c:v>40695</c:v>
                </c:pt>
                <c:pt idx="126">
                  <c:v>40725</c:v>
                </c:pt>
                <c:pt idx="127">
                  <c:v>40756</c:v>
                </c:pt>
                <c:pt idx="128">
                  <c:v>40787</c:v>
                </c:pt>
                <c:pt idx="129">
                  <c:v>40817</c:v>
                </c:pt>
                <c:pt idx="130">
                  <c:v>40848</c:v>
                </c:pt>
                <c:pt idx="131">
                  <c:v>40878</c:v>
                </c:pt>
                <c:pt idx="132">
                  <c:v>40909</c:v>
                </c:pt>
                <c:pt idx="133">
                  <c:v>40940</c:v>
                </c:pt>
                <c:pt idx="134">
                  <c:v>40969</c:v>
                </c:pt>
                <c:pt idx="135">
                  <c:v>41000</c:v>
                </c:pt>
                <c:pt idx="136">
                  <c:v>41030</c:v>
                </c:pt>
                <c:pt idx="137">
                  <c:v>41061</c:v>
                </c:pt>
                <c:pt idx="138">
                  <c:v>41091</c:v>
                </c:pt>
                <c:pt idx="139">
                  <c:v>41122</c:v>
                </c:pt>
                <c:pt idx="140">
                  <c:v>41153</c:v>
                </c:pt>
                <c:pt idx="141">
                  <c:v>41183</c:v>
                </c:pt>
                <c:pt idx="142">
                  <c:v>41214</c:v>
                </c:pt>
                <c:pt idx="143">
                  <c:v>41244</c:v>
                </c:pt>
                <c:pt idx="144">
                  <c:v>41275</c:v>
                </c:pt>
                <c:pt idx="145">
                  <c:v>41306</c:v>
                </c:pt>
                <c:pt idx="146">
                  <c:v>41334</c:v>
                </c:pt>
                <c:pt idx="147">
                  <c:v>41365</c:v>
                </c:pt>
                <c:pt idx="148">
                  <c:v>41395</c:v>
                </c:pt>
                <c:pt idx="149">
                  <c:v>41426</c:v>
                </c:pt>
                <c:pt idx="150">
                  <c:v>41456</c:v>
                </c:pt>
                <c:pt idx="151">
                  <c:v>41487</c:v>
                </c:pt>
                <c:pt idx="152">
                  <c:v>41518</c:v>
                </c:pt>
                <c:pt idx="153">
                  <c:v>41548</c:v>
                </c:pt>
                <c:pt idx="154">
                  <c:v>41579</c:v>
                </c:pt>
                <c:pt idx="155">
                  <c:v>41609</c:v>
                </c:pt>
                <c:pt idx="156">
                  <c:v>41640</c:v>
                </c:pt>
                <c:pt idx="157">
                  <c:v>41671</c:v>
                </c:pt>
                <c:pt idx="158">
                  <c:v>41699</c:v>
                </c:pt>
                <c:pt idx="159">
                  <c:v>41730</c:v>
                </c:pt>
                <c:pt idx="160">
                  <c:v>41760</c:v>
                </c:pt>
                <c:pt idx="161">
                  <c:v>41791</c:v>
                </c:pt>
                <c:pt idx="162">
                  <c:v>41821</c:v>
                </c:pt>
                <c:pt idx="163">
                  <c:v>41852</c:v>
                </c:pt>
                <c:pt idx="164">
                  <c:v>41883</c:v>
                </c:pt>
                <c:pt idx="165">
                  <c:v>41913</c:v>
                </c:pt>
                <c:pt idx="166">
                  <c:v>41944</c:v>
                </c:pt>
                <c:pt idx="167">
                  <c:v>41974</c:v>
                </c:pt>
                <c:pt idx="168">
                  <c:v>42005</c:v>
                </c:pt>
                <c:pt idx="169">
                  <c:v>42036</c:v>
                </c:pt>
                <c:pt idx="170">
                  <c:v>42064</c:v>
                </c:pt>
                <c:pt idx="171">
                  <c:v>42095</c:v>
                </c:pt>
                <c:pt idx="172">
                  <c:v>42125</c:v>
                </c:pt>
                <c:pt idx="173">
                  <c:v>42156</c:v>
                </c:pt>
                <c:pt idx="174">
                  <c:v>42186</c:v>
                </c:pt>
                <c:pt idx="175">
                  <c:v>42217</c:v>
                </c:pt>
                <c:pt idx="176">
                  <c:v>42248</c:v>
                </c:pt>
                <c:pt idx="177">
                  <c:v>42278</c:v>
                </c:pt>
                <c:pt idx="178">
                  <c:v>42309</c:v>
                </c:pt>
                <c:pt idx="179">
                  <c:v>42339</c:v>
                </c:pt>
                <c:pt idx="180">
                  <c:v>42370</c:v>
                </c:pt>
                <c:pt idx="181">
                  <c:v>42401</c:v>
                </c:pt>
                <c:pt idx="182">
                  <c:v>42430</c:v>
                </c:pt>
                <c:pt idx="183">
                  <c:v>42461</c:v>
                </c:pt>
                <c:pt idx="184">
                  <c:v>42491</c:v>
                </c:pt>
              </c:numCache>
            </c:numRef>
          </c:cat>
          <c:val>
            <c:numRef>
              <c:f>'VU ratio'!$B$3:$B$200</c:f>
              <c:numCache>
                <c:formatCode>0.00</c:formatCode>
                <c:ptCount val="198"/>
                <c:pt idx="0">
                  <c:v>0.89073061207401905</c:v>
                </c:pt>
                <c:pt idx="1">
                  <c:v>0.76173112817458999</c:v>
                </c:pt>
                <c:pt idx="2">
                  <c:v>0.73186427136968002</c:v>
                </c:pt>
                <c:pt idx="3">
                  <c:v>0.78651269522387601</c:v>
                </c:pt>
                <c:pt idx="4">
                  <c:v>0.73008746788711798</c:v>
                </c:pt>
                <c:pt idx="5">
                  <c:v>0.66022242446472601</c:v>
                </c:pt>
                <c:pt idx="6">
                  <c:v>0.67892489182648796</c:v>
                </c:pt>
                <c:pt idx="7">
                  <c:v>0.58353624626238298</c:v>
                </c:pt>
                <c:pt idx="8">
                  <c:v>0.55153032621572795</c:v>
                </c:pt>
                <c:pt idx="9">
                  <c:v>0.47142721445443098</c:v>
                </c:pt>
                <c:pt idx="10">
                  <c:v>0.43054222744033999</c:v>
                </c:pt>
                <c:pt idx="11">
                  <c:v>0.41737745073982702</c:v>
                </c:pt>
                <c:pt idx="12">
                  <c:v>0.455804359078821</c:v>
                </c:pt>
                <c:pt idx="13">
                  <c:v>0.40812616968339899</c:v>
                </c:pt>
                <c:pt idx="14">
                  <c:v>0.42164556900268502</c:v>
                </c:pt>
                <c:pt idx="15">
                  <c:v>0.404635903509864</c:v>
                </c:pt>
                <c:pt idx="16">
                  <c:v>0.42766044086711602</c:v>
                </c:pt>
                <c:pt idx="17">
                  <c:v>0.40400882148106199</c:v>
                </c:pt>
                <c:pt idx="18">
                  <c:v>0.40697179881748302</c:v>
                </c:pt>
                <c:pt idx="19">
                  <c:v>0.41791828854741597</c:v>
                </c:pt>
                <c:pt idx="20">
                  <c:v>0.39989900023191899</c:v>
                </c:pt>
                <c:pt idx="21">
                  <c:v>0.427320294768327</c:v>
                </c:pt>
                <c:pt idx="22">
                  <c:v>0.40468342344303099</c:v>
                </c:pt>
                <c:pt idx="23">
                  <c:v>0.34346222498544399</c:v>
                </c:pt>
                <c:pt idx="24">
                  <c:v>0.44497987938272898</c:v>
                </c:pt>
                <c:pt idx="25">
                  <c:v>0.39031653016790502</c:v>
                </c:pt>
                <c:pt idx="26">
                  <c:v>0.35110021452539703</c:v>
                </c:pt>
                <c:pt idx="27">
                  <c:v>0.37722329914827202</c:v>
                </c:pt>
                <c:pt idx="28">
                  <c:v>0.36096910431568902</c:v>
                </c:pt>
                <c:pt idx="29">
                  <c:v>0.36312112628793503</c:v>
                </c:pt>
                <c:pt idx="30">
                  <c:v>0.36612114479347502</c:v>
                </c:pt>
                <c:pt idx="31">
                  <c:v>0.36860687097470801</c:v>
                </c:pt>
                <c:pt idx="32">
                  <c:v>0.34489123695131402</c:v>
                </c:pt>
                <c:pt idx="33">
                  <c:v>0.36824866814184898</c:v>
                </c:pt>
                <c:pt idx="34">
                  <c:v>0.369329959637276</c:v>
                </c:pt>
                <c:pt idx="35">
                  <c:v>0.38721004850781399</c:v>
                </c:pt>
                <c:pt idx="36">
                  <c:v>0.41136932685054101</c:v>
                </c:pt>
                <c:pt idx="37">
                  <c:v>0.41575512402062698</c:v>
                </c:pt>
                <c:pt idx="38">
                  <c:v>0.39447714879317503</c:v>
                </c:pt>
                <c:pt idx="39">
                  <c:v>0.443603481362008</c:v>
                </c:pt>
                <c:pt idx="40">
                  <c:v>0.446094394665209</c:v>
                </c:pt>
                <c:pt idx="41">
                  <c:v>0.41746991860861998</c:v>
                </c:pt>
                <c:pt idx="42">
                  <c:v>0.48532379083132698</c:v>
                </c:pt>
                <c:pt idx="43">
                  <c:v>0.45251266550728397</c:v>
                </c:pt>
                <c:pt idx="44">
                  <c:v>0.47270147224223202</c:v>
                </c:pt>
                <c:pt idx="45">
                  <c:v>0.47211782429368698</c:v>
                </c:pt>
                <c:pt idx="46">
                  <c:v>0.40750362344003899</c:v>
                </c:pt>
                <c:pt idx="47">
                  <c:v>0.459209214644825</c:v>
                </c:pt>
                <c:pt idx="48">
                  <c:v>0.47104507484542701</c:v>
                </c:pt>
                <c:pt idx="49">
                  <c:v>0.48185258575307499</c:v>
                </c:pt>
                <c:pt idx="50">
                  <c:v>0.49215840948010098</c:v>
                </c:pt>
                <c:pt idx="51">
                  <c:v>0.55318637579872898</c:v>
                </c:pt>
                <c:pt idx="52">
                  <c:v>0.50707175876543398</c:v>
                </c:pt>
                <c:pt idx="53">
                  <c:v>0.53615814870059397</c:v>
                </c:pt>
                <c:pt idx="54">
                  <c:v>0.58317721103620601</c:v>
                </c:pt>
                <c:pt idx="55">
                  <c:v>0.55397048825434003</c:v>
                </c:pt>
                <c:pt idx="56">
                  <c:v>0.55857760197852502</c:v>
                </c:pt>
                <c:pt idx="57">
                  <c:v>0.57490059786796999</c:v>
                </c:pt>
                <c:pt idx="58">
                  <c:v>0.55703516450340396</c:v>
                </c:pt>
                <c:pt idx="59">
                  <c:v>0.55843221641243501</c:v>
                </c:pt>
                <c:pt idx="60">
                  <c:v>0.61046415899232997</c:v>
                </c:pt>
                <c:pt idx="61">
                  <c:v>0.58920149913779496</c:v>
                </c:pt>
                <c:pt idx="62">
                  <c:v>0.63407025156209496</c:v>
                </c:pt>
                <c:pt idx="63">
                  <c:v>0.65690014950432696</c:v>
                </c:pt>
                <c:pt idx="64">
                  <c:v>0.62944585592638203</c:v>
                </c:pt>
                <c:pt idx="65">
                  <c:v>0.62044422858424297</c:v>
                </c:pt>
                <c:pt idx="66">
                  <c:v>0.57966864418289099</c:v>
                </c:pt>
                <c:pt idx="67">
                  <c:v>0.643300331437062</c:v>
                </c:pt>
                <c:pt idx="68">
                  <c:v>0.65459271449386702</c:v>
                </c:pt>
                <c:pt idx="69">
                  <c:v>0.66767250571141901</c:v>
                </c:pt>
                <c:pt idx="70">
                  <c:v>0.62980964944839002</c:v>
                </c:pt>
                <c:pt idx="71">
                  <c:v>0.631035028972739</c:v>
                </c:pt>
                <c:pt idx="72">
                  <c:v>0.65285987681518298</c:v>
                </c:pt>
                <c:pt idx="73">
                  <c:v>0.64466267982808201</c:v>
                </c:pt>
                <c:pt idx="74">
                  <c:v>0.69184428715478297</c:v>
                </c:pt>
                <c:pt idx="75">
                  <c:v>0.70526438826145699</c:v>
                </c:pt>
                <c:pt idx="76">
                  <c:v>0.67239790806722399</c:v>
                </c:pt>
                <c:pt idx="77">
                  <c:v>0.65979929512234303</c:v>
                </c:pt>
                <c:pt idx="78">
                  <c:v>0.62960140422163402</c:v>
                </c:pt>
                <c:pt idx="79">
                  <c:v>0.64516599299578103</c:v>
                </c:pt>
                <c:pt idx="80">
                  <c:v>0.62536129612011704</c:v>
                </c:pt>
                <c:pt idx="81">
                  <c:v>0.595500449959939</c:v>
                </c:pt>
                <c:pt idx="82">
                  <c:v>0.570398941812572</c:v>
                </c:pt>
                <c:pt idx="83">
                  <c:v>0.53750809510396802</c:v>
                </c:pt>
                <c:pt idx="84">
                  <c:v>0.557451352588898</c:v>
                </c:pt>
                <c:pt idx="85">
                  <c:v>0.54114539440176201</c:v>
                </c:pt>
                <c:pt idx="86">
                  <c:v>0.51133240819649795</c:v>
                </c:pt>
                <c:pt idx="87">
                  <c:v>0.53709053293146303</c:v>
                </c:pt>
                <c:pt idx="88">
                  <c:v>0.472087632616498</c:v>
                </c:pt>
                <c:pt idx="89">
                  <c:v>0.43988048795823698</c:v>
                </c:pt>
                <c:pt idx="90">
                  <c:v>0.42726271273548899</c:v>
                </c:pt>
                <c:pt idx="91">
                  <c:v>0.38917977240766399</c:v>
                </c:pt>
                <c:pt idx="92">
                  <c:v>0.34202262171828601</c:v>
                </c:pt>
                <c:pt idx="93">
                  <c:v>0.32783926301134603</c:v>
                </c:pt>
                <c:pt idx="94">
                  <c:v>0.27920100387178098</c:v>
                </c:pt>
                <c:pt idx="95">
                  <c:v>0.24819720761116701</c:v>
                </c:pt>
                <c:pt idx="96">
                  <c:v>0.22811163689627001</c:v>
                </c:pt>
                <c:pt idx="97">
                  <c:v>0.21554438916636501</c:v>
                </c:pt>
                <c:pt idx="98">
                  <c:v>0.183973936329279</c:v>
                </c:pt>
                <c:pt idx="99">
                  <c:v>0.16971610113817501</c:v>
                </c:pt>
                <c:pt idx="100">
                  <c:v>0.16791015152615099</c:v>
                </c:pt>
                <c:pt idx="101">
                  <c:v>0.16765962131369599</c:v>
                </c:pt>
                <c:pt idx="102">
                  <c:v>0.151843648731775</c:v>
                </c:pt>
                <c:pt idx="103">
                  <c:v>0.157235816803631</c:v>
                </c:pt>
                <c:pt idx="104">
                  <c:v>0.164463412047955</c:v>
                </c:pt>
                <c:pt idx="105">
                  <c:v>0.15669092012906299</c:v>
                </c:pt>
                <c:pt idx="106">
                  <c:v>0.153959279677786</c:v>
                </c:pt>
                <c:pt idx="107">
                  <c:v>0.15813020270317599</c:v>
                </c:pt>
                <c:pt idx="108">
                  <c:v>0.17427659546006599</c:v>
                </c:pt>
                <c:pt idx="109">
                  <c:v>0.16977429690378301</c:v>
                </c:pt>
                <c:pt idx="110">
                  <c:v>0.174121229394466</c:v>
                </c:pt>
                <c:pt idx="111">
                  <c:v>0.20959557818286401</c:v>
                </c:pt>
                <c:pt idx="112">
                  <c:v>0.195043748264835</c:v>
                </c:pt>
                <c:pt idx="113">
                  <c:v>0.18670872386828499</c:v>
                </c:pt>
                <c:pt idx="114">
                  <c:v>0.20548244857455</c:v>
                </c:pt>
                <c:pt idx="115">
                  <c:v>0.20042713702583601</c:v>
                </c:pt>
                <c:pt idx="116">
                  <c:v>0.189340982326551</c:v>
                </c:pt>
                <c:pt idx="117">
                  <c:v>0.209016378770704</c:v>
                </c:pt>
                <c:pt idx="118">
                  <c:v>0.19261311845982099</c:v>
                </c:pt>
                <c:pt idx="119">
                  <c:v>0.19783782935201</c:v>
                </c:pt>
                <c:pt idx="120">
                  <c:v>0.20888012681555801</c:v>
                </c:pt>
                <c:pt idx="121">
                  <c:v>0.22063766897018899</c:v>
                </c:pt>
                <c:pt idx="122">
                  <c:v>0.22720985880633299</c:v>
                </c:pt>
                <c:pt idx="123">
                  <c:v>0.235005208344576</c:v>
                </c:pt>
                <c:pt idx="124">
                  <c:v>0.225062864188457</c:v>
                </c:pt>
                <c:pt idx="125">
                  <c:v>0.233457050844045</c:v>
                </c:pt>
                <c:pt idx="126">
                  <c:v>0.253432595343346</c:v>
                </c:pt>
                <c:pt idx="127">
                  <c:v>0.230087495281045</c:v>
                </c:pt>
                <c:pt idx="128">
                  <c:v>0.25040232576929999</c:v>
                </c:pt>
                <c:pt idx="129">
                  <c:v>0.251455476097243</c:v>
                </c:pt>
                <c:pt idx="130">
                  <c:v>0.23649799153064299</c:v>
                </c:pt>
                <c:pt idx="131">
                  <c:v>0.25657831593949099</c:v>
                </c:pt>
                <c:pt idx="132">
                  <c:v>0.28647234916184799</c:v>
                </c:pt>
                <c:pt idx="133">
                  <c:v>0.27336864175047298</c:v>
                </c:pt>
                <c:pt idx="134">
                  <c:v>0.30323967137327301</c:v>
                </c:pt>
                <c:pt idx="135">
                  <c:v>0.28964216631652501</c:v>
                </c:pt>
                <c:pt idx="136">
                  <c:v>0.292915392771254</c:v>
                </c:pt>
                <c:pt idx="137">
                  <c:v>0.30023199503442799</c:v>
                </c:pt>
                <c:pt idx="138">
                  <c:v>0.29186165287388299</c:v>
                </c:pt>
                <c:pt idx="139">
                  <c:v>0.29368690868573599</c:v>
                </c:pt>
                <c:pt idx="140">
                  <c:v>0.29164657659196302</c:v>
                </c:pt>
                <c:pt idx="141">
                  <c:v>0.30530268156101398</c:v>
                </c:pt>
                <c:pt idx="142">
                  <c:v>0.29582566063082899</c:v>
                </c:pt>
                <c:pt idx="143">
                  <c:v>0.29030362304552298</c:v>
                </c:pt>
                <c:pt idx="144">
                  <c:v>0.29780872451219398</c:v>
                </c:pt>
                <c:pt idx="145">
                  <c:v>0.332968096113127</c:v>
                </c:pt>
                <c:pt idx="146">
                  <c:v>0.334754336113677</c:v>
                </c:pt>
                <c:pt idx="147">
                  <c:v>0.33724145103689201</c:v>
                </c:pt>
                <c:pt idx="148">
                  <c:v>0.333458141641511</c:v>
                </c:pt>
                <c:pt idx="149">
                  <c:v>0.33328102385598501</c:v>
                </c:pt>
                <c:pt idx="150">
                  <c:v>0.34559201922491001</c:v>
                </c:pt>
                <c:pt idx="151">
                  <c:v>0.35010424948250202</c:v>
                </c:pt>
                <c:pt idx="152">
                  <c:v>0.35420051127362101</c:v>
                </c:pt>
                <c:pt idx="153">
                  <c:v>0.36738279644793098</c:v>
                </c:pt>
                <c:pt idx="154">
                  <c:v>0.35883939231408002</c:v>
                </c:pt>
                <c:pt idx="155">
                  <c:v>0.35848085195605101</c:v>
                </c:pt>
                <c:pt idx="156">
                  <c:v>0.3788717654505</c:v>
                </c:pt>
                <c:pt idx="157">
                  <c:v>0.394151885337932</c:v>
                </c:pt>
                <c:pt idx="158">
                  <c:v>0.404232867035698</c:v>
                </c:pt>
                <c:pt idx="159">
                  <c:v>0.47114143720096702</c:v>
                </c:pt>
                <c:pt idx="160">
                  <c:v>0.472986165781072</c:v>
                </c:pt>
                <c:pt idx="161">
                  <c:v>0.49449386016879598</c:v>
                </c:pt>
                <c:pt idx="162">
                  <c:v>0.48659586626200702</c:v>
                </c:pt>
                <c:pt idx="163">
                  <c:v>0.51813302736479905</c:v>
                </c:pt>
                <c:pt idx="164">
                  <c:v>0.50206231672208901</c:v>
                </c:pt>
                <c:pt idx="165">
                  <c:v>0.54341111481814897</c:v>
                </c:pt>
                <c:pt idx="166">
                  <c:v>0.52071448231163198</c:v>
                </c:pt>
                <c:pt idx="167">
                  <c:v>0.550289332560712</c:v>
                </c:pt>
                <c:pt idx="168">
                  <c:v>0.55440930231750296</c:v>
                </c:pt>
                <c:pt idx="169">
                  <c:v>0.59160749728197903</c:v>
                </c:pt>
                <c:pt idx="170">
                  <c:v>0.60605168689003996</c:v>
                </c:pt>
                <c:pt idx="171">
                  <c:v>0.65407651127184596</c:v>
                </c:pt>
                <c:pt idx="172">
                  <c:v>0.62426297306573497</c:v>
                </c:pt>
                <c:pt idx="173">
                  <c:v>0.62405311121375195</c:v>
                </c:pt>
                <c:pt idx="174">
                  <c:v>0.70569093688656903</c:v>
                </c:pt>
                <c:pt idx="175">
                  <c:v>0.66597660023237304</c:v>
                </c:pt>
                <c:pt idx="176">
                  <c:v>0.67823924880056696</c:v>
                </c:pt>
                <c:pt idx="177">
                  <c:v>0.68697875738603698</c:v>
                </c:pt>
                <c:pt idx="178">
                  <c:v>0.65394605607581102</c:v>
                </c:pt>
                <c:pt idx="179">
                  <c:v>0.66486475360229302</c:v>
                </c:pt>
                <c:pt idx="180">
                  <c:v>0.71467090736651195</c:v>
                </c:pt>
                <c:pt idx="181">
                  <c:v>0.71610085280125901</c:v>
                </c:pt>
                <c:pt idx="182">
                  <c:v>0.71037006069008102</c:v>
                </c:pt>
                <c:pt idx="183">
                  <c:v>0.73604395979218296</c:v>
                </c:pt>
                <c:pt idx="184">
                  <c:v>0.74057110536376203</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numCache>
            </c:numRef>
          </c:val>
          <c:smooth val="0"/>
        </c:ser>
        <c:ser>
          <c:idx val="2"/>
          <c:order val="2"/>
          <c:tx>
            <c:v>Rescaled quits rate</c:v>
          </c:tx>
          <c:marker>
            <c:symbol val="none"/>
          </c:marker>
          <c:cat>
            <c:numRef>
              <c:f>'Short Term Unemp'!$A$3:$A$187</c:f>
              <c:numCache>
                <c:formatCode>mmm\-yy</c:formatCode>
                <c:ptCount val="185"/>
                <c:pt idx="0">
                  <c:v>36892</c:v>
                </c:pt>
                <c:pt idx="1">
                  <c:v>36923</c:v>
                </c:pt>
                <c:pt idx="2">
                  <c:v>36951</c:v>
                </c:pt>
                <c:pt idx="3">
                  <c:v>36982</c:v>
                </c:pt>
                <c:pt idx="4">
                  <c:v>37012</c:v>
                </c:pt>
                <c:pt idx="5">
                  <c:v>37043</c:v>
                </c:pt>
                <c:pt idx="6">
                  <c:v>37073</c:v>
                </c:pt>
                <c:pt idx="7">
                  <c:v>37104</c:v>
                </c:pt>
                <c:pt idx="8">
                  <c:v>37135</c:v>
                </c:pt>
                <c:pt idx="9">
                  <c:v>37165</c:v>
                </c:pt>
                <c:pt idx="10">
                  <c:v>37196</c:v>
                </c:pt>
                <c:pt idx="11">
                  <c:v>37226</c:v>
                </c:pt>
                <c:pt idx="12">
                  <c:v>37257</c:v>
                </c:pt>
                <c:pt idx="13">
                  <c:v>37288</c:v>
                </c:pt>
                <c:pt idx="14">
                  <c:v>37316</c:v>
                </c:pt>
                <c:pt idx="15">
                  <c:v>37347</c:v>
                </c:pt>
                <c:pt idx="16">
                  <c:v>37377</c:v>
                </c:pt>
                <c:pt idx="17">
                  <c:v>37408</c:v>
                </c:pt>
                <c:pt idx="18">
                  <c:v>37438</c:v>
                </c:pt>
                <c:pt idx="19">
                  <c:v>37469</c:v>
                </c:pt>
                <c:pt idx="20">
                  <c:v>37500</c:v>
                </c:pt>
                <c:pt idx="21">
                  <c:v>37530</c:v>
                </c:pt>
                <c:pt idx="22">
                  <c:v>37561</c:v>
                </c:pt>
                <c:pt idx="23">
                  <c:v>37591</c:v>
                </c:pt>
                <c:pt idx="24">
                  <c:v>37622</c:v>
                </c:pt>
                <c:pt idx="25">
                  <c:v>37653</c:v>
                </c:pt>
                <c:pt idx="26">
                  <c:v>37681</c:v>
                </c:pt>
                <c:pt idx="27">
                  <c:v>37712</c:v>
                </c:pt>
                <c:pt idx="28">
                  <c:v>37742</c:v>
                </c:pt>
                <c:pt idx="29">
                  <c:v>37773</c:v>
                </c:pt>
                <c:pt idx="30">
                  <c:v>37803</c:v>
                </c:pt>
                <c:pt idx="31">
                  <c:v>37834</c:v>
                </c:pt>
                <c:pt idx="32">
                  <c:v>37865</c:v>
                </c:pt>
                <c:pt idx="33">
                  <c:v>37895</c:v>
                </c:pt>
                <c:pt idx="34">
                  <c:v>37926</c:v>
                </c:pt>
                <c:pt idx="35">
                  <c:v>37956</c:v>
                </c:pt>
                <c:pt idx="36">
                  <c:v>37987</c:v>
                </c:pt>
                <c:pt idx="37">
                  <c:v>38018</c:v>
                </c:pt>
                <c:pt idx="38">
                  <c:v>38047</c:v>
                </c:pt>
                <c:pt idx="39">
                  <c:v>38078</c:v>
                </c:pt>
                <c:pt idx="40">
                  <c:v>38108</c:v>
                </c:pt>
                <c:pt idx="41">
                  <c:v>38139</c:v>
                </c:pt>
                <c:pt idx="42">
                  <c:v>38169</c:v>
                </c:pt>
                <c:pt idx="43">
                  <c:v>38200</c:v>
                </c:pt>
                <c:pt idx="44">
                  <c:v>38231</c:v>
                </c:pt>
                <c:pt idx="45">
                  <c:v>38261</c:v>
                </c:pt>
                <c:pt idx="46">
                  <c:v>38292</c:v>
                </c:pt>
                <c:pt idx="47">
                  <c:v>38322</c:v>
                </c:pt>
                <c:pt idx="48">
                  <c:v>38353</c:v>
                </c:pt>
                <c:pt idx="49">
                  <c:v>38384</c:v>
                </c:pt>
                <c:pt idx="50">
                  <c:v>38412</c:v>
                </c:pt>
                <c:pt idx="51">
                  <c:v>38443</c:v>
                </c:pt>
                <c:pt idx="52">
                  <c:v>38473</c:v>
                </c:pt>
                <c:pt idx="53">
                  <c:v>38504</c:v>
                </c:pt>
                <c:pt idx="54">
                  <c:v>38534</c:v>
                </c:pt>
                <c:pt idx="55">
                  <c:v>38565</c:v>
                </c:pt>
                <c:pt idx="56">
                  <c:v>38596</c:v>
                </c:pt>
                <c:pt idx="57">
                  <c:v>38626</c:v>
                </c:pt>
                <c:pt idx="58">
                  <c:v>38657</c:v>
                </c:pt>
                <c:pt idx="59">
                  <c:v>38687</c:v>
                </c:pt>
                <c:pt idx="60">
                  <c:v>38718</c:v>
                </c:pt>
                <c:pt idx="61">
                  <c:v>38749</c:v>
                </c:pt>
                <c:pt idx="62">
                  <c:v>38777</c:v>
                </c:pt>
                <c:pt idx="63">
                  <c:v>38808</c:v>
                </c:pt>
                <c:pt idx="64">
                  <c:v>38838</c:v>
                </c:pt>
                <c:pt idx="65">
                  <c:v>38869</c:v>
                </c:pt>
                <c:pt idx="66">
                  <c:v>38899</c:v>
                </c:pt>
                <c:pt idx="67">
                  <c:v>38930</c:v>
                </c:pt>
                <c:pt idx="68">
                  <c:v>38961</c:v>
                </c:pt>
                <c:pt idx="69">
                  <c:v>38991</c:v>
                </c:pt>
                <c:pt idx="70">
                  <c:v>39022</c:v>
                </c:pt>
                <c:pt idx="71">
                  <c:v>39052</c:v>
                </c:pt>
                <c:pt idx="72">
                  <c:v>39083</c:v>
                </c:pt>
                <c:pt idx="73">
                  <c:v>39114</c:v>
                </c:pt>
                <c:pt idx="74">
                  <c:v>39142</c:v>
                </c:pt>
                <c:pt idx="75">
                  <c:v>39173</c:v>
                </c:pt>
                <c:pt idx="76">
                  <c:v>39203</c:v>
                </c:pt>
                <c:pt idx="77">
                  <c:v>39234</c:v>
                </c:pt>
                <c:pt idx="78">
                  <c:v>39264</c:v>
                </c:pt>
                <c:pt idx="79">
                  <c:v>39295</c:v>
                </c:pt>
                <c:pt idx="80">
                  <c:v>39326</c:v>
                </c:pt>
                <c:pt idx="81">
                  <c:v>39356</c:v>
                </c:pt>
                <c:pt idx="82">
                  <c:v>39387</c:v>
                </c:pt>
                <c:pt idx="83">
                  <c:v>39417</c:v>
                </c:pt>
                <c:pt idx="84">
                  <c:v>39448</c:v>
                </c:pt>
                <c:pt idx="85">
                  <c:v>39479</c:v>
                </c:pt>
                <c:pt idx="86">
                  <c:v>39508</c:v>
                </c:pt>
                <c:pt idx="87">
                  <c:v>39539</c:v>
                </c:pt>
                <c:pt idx="88">
                  <c:v>39569</c:v>
                </c:pt>
                <c:pt idx="89">
                  <c:v>39600</c:v>
                </c:pt>
                <c:pt idx="90">
                  <c:v>39630</c:v>
                </c:pt>
                <c:pt idx="91">
                  <c:v>39661</c:v>
                </c:pt>
                <c:pt idx="92">
                  <c:v>39692</c:v>
                </c:pt>
                <c:pt idx="93">
                  <c:v>39722</c:v>
                </c:pt>
                <c:pt idx="94">
                  <c:v>39753</c:v>
                </c:pt>
                <c:pt idx="95">
                  <c:v>39783</c:v>
                </c:pt>
                <c:pt idx="96">
                  <c:v>39814</c:v>
                </c:pt>
                <c:pt idx="97">
                  <c:v>39845</c:v>
                </c:pt>
                <c:pt idx="98">
                  <c:v>39873</c:v>
                </c:pt>
                <c:pt idx="99">
                  <c:v>39904</c:v>
                </c:pt>
                <c:pt idx="100">
                  <c:v>39934</c:v>
                </c:pt>
                <c:pt idx="101">
                  <c:v>39965</c:v>
                </c:pt>
                <c:pt idx="102">
                  <c:v>39995</c:v>
                </c:pt>
                <c:pt idx="103">
                  <c:v>40026</c:v>
                </c:pt>
                <c:pt idx="104">
                  <c:v>40057</c:v>
                </c:pt>
                <c:pt idx="105">
                  <c:v>40087</c:v>
                </c:pt>
                <c:pt idx="106">
                  <c:v>40118</c:v>
                </c:pt>
                <c:pt idx="107">
                  <c:v>40148</c:v>
                </c:pt>
                <c:pt idx="108">
                  <c:v>40179</c:v>
                </c:pt>
                <c:pt idx="109">
                  <c:v>40210</c:v>
                </c:pt>
                <c:pt idx="110">
                  <c:v>40238</c:v>
                </c:pt>
                <c:pt idx="111">
                  <c:v>40269</c:v>
                </c:pt>
                <c:pt idx="112">
                  <c:v>40299</c:v>
                </c:pt>
                <c:pt idx="113">
                  <c:v>40330</c:v>
                </c:pt>
                <c:pt idx="114">
                  <c:v>40360</c:v>
                </c:pt>
                <c:pt idx="115">
                  <c:v>40391</c:v>
                </c:pt>
                <c:pt idx="116">
                  <c:v>40422</c:v>
                </c:pt>
                <c:pt idx="117">
                  <c:v>40452</c:v>
                </c:pt>
                <c:pt idx="118">
                  <c:v>40483</c:v>
                </c:pt>
                <c:pt idx="119">
                  <c:v>40513</c:v>
                </c:pt>
                <c:pt idx="120">
                  <c:v>40544</c:v>
                </c:pt>
                <c:pt idx="121">
                  <c:v>40575</c:v>
                </c:pt>
                <c:pt idx="122">
                  <c:v>40603</c:v>
                </c:pt>
                <c:pt idx="123">
                  <c:v>40634</c:v>
                </c:pt>
                <c:pt idx="124">
                  <c:v>40664</c:v>
                </c:pt>
                <c:pt idx="125">
                  <c:v>40695</c:v>
                </c:pt>
                <c:pt idx="126">
                  <c:v>40725</c:v>
                </c:pt>
                <c:pt idx="127">
                  <c:v>40756</c:v>
                </c:pt>
                <c:pt idx="128">
                  <c:v>40787</c:v>
                </c:pt>
                <c:pt idx="129">
                  <c:v>40817</c:v>
                </c:pt>
                <c:pt idx="130">
                  <c:v>40848</c:v>
                </c:pt>
                <c:pt idx="131">
                  <c:v>40878</c:v>
                </c:pt>
                <c:pt idx="132">
                  <c:v>40909</c:v>
                </c:pt>
                <c:pt idx="133">
                  <c:v>40940</c:v>
                </c:pt>
                <c:pt idx="134">
                  <c:v>40969</c:v>
                </c:pt>
                <c:pt idx="135">
                  <c:v>41000</c:v>
                </c:pt>
                <c:pt idx="136">
                  <c:v>41030</c:v>
                </c:pt>
                <c:pt idx="137">
                  <c:v>41061</c:v>
                </c:pt>
                <c:pt idx="138">
                  <c:v>41091</c:v>
                </c:pt>
                <c:pt idx="139">
                  <c:v>41122</c:v>
                </c:pt>
                <c:pt idx="140">
                  <c:v>41153</c:v>
                </c:pt>
                <c:pt idx="141">
                  <c:v>41183</c:v>
                </c:pt>
                <c:pt idx="142">
                  <c:v>41214</c:v>
                </c:pt>
                <c:pt idx="143">
                  <c:v>41244</c:v>
                </c:pt>
                <c:pt idx="144">
                  <c:v>41275</c:v>
                </c:pt>
                <c:pt idx="145">
                  <c:v>41306</c:v>
                </c:pt>
                <c:pt idx="146">
                  <c:v>41334</c:v>
                </c:pt>
                <c:pt idx="147">
                  <c:v>41365</c:v>
                </c:pt>
                <c:pt idx="148">
                  <c:v>41395</c:v>
                </c:pt>
                <c:pt idx="149">
                  <c:v>41426</c:v>
                </c:pt>
                <c:pt idx="150">
                  <c:v>41456</c:v>
                </c:pt>
                <c:pt idx="151">
                  <c:v>41487</c:v>
                </c:pt>
                <c:pt idx="152">
                  <c:v>41518</c:v>
                </c:pt>
                <c:pt idx="153">
                  <c:v>41548</c:v>
                </c:pt>
                <c:pt idx="154">
                  <c:v>41579</c:v>
                </c:pt>
                <c:pt idx="155">
                  <c:v>41609</c:v>
                </c:pt>
                <c:pt idx="156">
                  <c:v>41640</c:v>
                </c:pt>
                <c:pt idx="157">
                  <c:v>41671</c:v>
                </c:pt>
                <c:pt idx="158">
                  <c:v>41699</c:v>
                </c:pt>
                <c:pt idx="159">
                  <c:v>41730</c:v>
                </c:pt>
                <c:pt idx="160">
                  <c:v>41760</c:v>
                </c:pt>
                <c:pt idx="161">
                  <c:v>41791</c:v>
                </c:pt>
                <c:pt idx="162">
                  <c:v>41821</c:v>
                </c:pt>
                <c:pt idx="163">
                  <c:v>41852</c:v>
                </c:pt>
                <c:pt idx="164">
                  <c:v>41883</c:v>
                </c:pt>
                <c:pt idx="165">
                  <c:v>41913</c:v>
                </c:pt>
                <c:pt idx="166">
                  <c:v>41944</c:v>
                </c:pt>
                <c:pt idx="167">
                  <c:v>41974</c:v>
                </c:pt>
                <c:pt idx="168">
                  <c:v>42005</c:v>
                </c:pt>
                <c:pt idx="169">
                  <c:v>42036</c:v>
                </c:pt>
                <c:pt idx="170">
                  <c:v>42064</c:v>
                </c:pt>
                <c:pt idx="171">
                  <c:v>42095</c:v>
                </c:pt>
                <c:pt idx="172">
                  <c:v>42125</c:v>
                </c:pt>
                <c:pt idx="173">
                  <c:v>42156</c:v>
                </c:pt>
                <c:pt idx="174">
                  <c:v>42186</c:v>
                </c:pt>
                <c:pt idx="175">
                  <c:v>42217</c:v>
                </c:pt>
                <c:pt idx="176">
                  <c:v>42248</c:v>
                </c:pt>
                <c:pt idx="177">
                  <c:v>42278</c:v>
                </c:pt>
                <c:pt idx="178">
                  <c:v>42309</c:v>
                </c:pt>
                <c:pt idx="179">
                  <c:v>42339</c:v>
                </c:pt>
                <c:pt idx="180">
                  <c:v>42370</c:v>
                </c:pt>
                <c:pt idx="181">
                  <c:v>42401</c:v>
                </c:pt>
                <c:pt idx="182">
                  <c:v>42430</c:v>
                </c:pt>
                <c:pt idx="183">
                  <c:v>42461</c:v>
                </c:pt>
                <c:pt idx="184">
                  <c:v>42491</c:v>
                </c:pt>
              </c:numCache>
            </c:numRef>
          </c:cat>
          <c:val>
            <c:numRef>
              <c:f>'Rescaled quits rate std dev'!$E$3:$E$200</c:f>
              <c:numCache>
                <c:formatCode>0.00</c:formatCode>
                <c:ptCount val="198"/>
                <c:pt idx="0">
                  <c:v>0.87859637026542103</c:v>
                </c:pt>
                <c:pt idx="1">
                  <c:v>0.78624918321391402</c:v>
                </c:pt>
                <c:pt idx="2">
                  <c:v>0.74729997205763998</c:v>
                </c:pt>
                <c:pt idx="3">
                  <c:v>0.77563473081404699</c:v>
                </c:pt>
                <c:pt idx="4">
                  <c:v>0.71984882464216005</c:v>
                </c:pt>
                <c:pt idx="5">
                  <c:v>0.68414718461355895</c:v>
                </c:pt>
                <c:pt idx="6">
                  <c:v>0.66573183176137096</c:v>
                </c:pt>
                <c:pt idx="7">
                  <c:v>0.62685077185954396</c:v>
                </c:pt>
                <c:pt idx="8">
                  <c:v>0.57014088148143804</c:v>
                </c:pt>
                <c:pt idx="9">
                  <c:v>0.62794786204335196</c:v>
                </c:pt>
                <c:pt idx="10">
                  <c:v>0.51540872879510002</c:v>
                </c:pt>
                <c:pt idx="11">
                  <c:v>0.48459433208754399</c:v>
                </c:pt>
                <c:pt idx="12">
                  <c:v>0.64693144425795901</c:v>
                </c:pt>
                <c:pt idx="13">
                  <c:v>0.53000867561051901</c:v>
                </c:pt>
                <c:pt idx="14">
                  <c:v>0.46972683341168803</c:v>
                </c:pt>
                <c:pt idx="15">
                  <c:v>0.570469481643056</c:v>
                </c:pt>
                <c:pt idx="16">
                  <c:v>0.56454468439442096</c:v>
                </c:pt>
                <c:pt idx="17">
                  <c:v>0.52544457514310805</c:v>
                </c:pt>
                <c:pt idx="18">
                  <c:v>0.56941381011370196</c:v>
                </c:pt>
                <c:pt idx="19">
                  <c:v>0.542296470548849</c:v>
                </c:pt>
                <c:pt idx="20">
                  <c:v>0.53222879958721903</c:v>
                </c:pt>
                <c:pt idx="21">
                  <c:v>0.51022004842979796</c:v>
                </c:pt>
                <c:pt idx="22">
                  <c:v>0.45718916277309302</c:v>
                </c:pt>
                <c:pt idx="23">
                  <c:v>0.50439071224114396</c:v>
                </c:pt>
                <c:pt idx="24">
                  <c:v>0.48161216579574201</c:v>
                </c:pt>
                <c:pt idx="25">
                  <c:v>0.46241159715902802</c:v>
                </c:pt>
                <c:pt idx="26">
                  <c:v>0.43314549450645001</c:v>
                </c:pt>
                <c:pt idx="27">
                  <c:v>0.43556343350464</c:v>
                </c:pt>
                <c:pt idx="28">
                  <c:v>0.42398891953080198</c:v>
                </c:pt>
                <c:pt idx="29">
                  <c:v>0.42489187821256502</c:v>
                </c:pt>
                <c:pt idx="30">
                  <c:v>0.42838293110683401</c:v>
                </c:pt>
                <c:pt idx="31">
                  <c:v>0.435714269857509</c:v>
                </c:pt>
                <c:pt idx="32">
                  <c:v>0.46855404335384299</c:v>
                </c:pt>
                <c:pt idx="33">
                  <c:v>0.489896900708502</c:v>
                </c:pt>
                <c:pt idx="34">
                  <c:v>0.457276918869641</c:v>
                </c:pt>
                <c:pt idx="35">
                  <c:v>0.46256419219342298</c:v>
                </c:pt>
                <c:pt idx="36">
                  <c:v>0.44508513374969999</c:v>
                </c:pt>
                <c:pt idx="37">
                  <c:v>0.447370093771989</c:v>
                </c:pt>
                <c:pt idx="38">
                  <c:v>0.52015708819767104</c:v>
                </c:pt>
                <c:pt idx="39">
                  <c:v>0.542743334633359</c:v>
                </c:pt>
                <c:pt idx="40">
                  <c:v>0.45178784752267598</c:v>
                </c:pt>
                <c:pt idx="41">
                  <c:v>0.54518702610042402</c:v>
                </c:pt>
                <c:pt idx="42">
                  <c:v>0.56031942664448597</c:v>
                </c:pt>
                <c:pt idx="43">
                  <c:v>0.54926210587314495</c:v>
                </c:pt>
                <c:pt idx="44">
                  <c:v>0.50100528781010101</c:v>
                </c:pt>
                <c:pt idx="45">
                  <c:v>0.53225193636019996</c:v>
                </c:pt>
                <c:pt idx="46">
                  <c:v>0.59726231370952798</c:v>
                </c:pt>
                <c:pt idx="47">
                  <c:v>0.54691453594142803</c:v>
                </c:pt>
                <c:pt idx="48">
                  <c:v>0.60978210666965305</c:v>
                </c:pt>
                <c:pt idx="49">
                  <c:v>0.52626285856862498</c:v>
                </c:pt>
                <c:pt idx="50">
                  <c:v>0.60489597786251403</c:v>
                </c:pt>
                <c:pt idx="51">
                  <c:v>0.58481634649518599</c:v>
                </c:pt>
                <c:pt idx="52">
                  <c:v>0.61810936201868205</c:v>
                </c:pt>
                <c:pt idx="53">
                  <c:v>0.58919219630272601</c:v>
                </c:pt>
                <c:pt idx="54">
                  <c:v>0.57441682144411499</c:v>
                </c:pt>
                <c:pt idx="55">
                  <c:v>0.64736122560495701</c:v>
                </c:pt>
                <c:pt idx="56">
                  <c:v>0.68427084400196303</c:v>
                </c:pt>
                <c:pt idx="57">
                  <c:v>0.64579188338474403</c:v>
                </c:pt>
                <c:pt idx="58">
                  <c:v>0.62317482721420003</c:v>
                </c:pt>
                <c:pt idx="59">
                  <c:v>0.57056243268987905</c:v>
                </c:pt>
                <c:pt idx="60">
                  <c:v>0.633603616541217</c:v>
                </c:pt>
                <c:pt idx="61">
                  <c:v>0.63992436874528302</c:v>
                </c:pt>
                <c:pt idx="62">
                  <c:v>0.64967888989752898</c:v>
                </c:pt>
                <c:pt idx="63">
                  <c:v>0.554202860809209</c:v>
                </c:pt>
                <c:pt idx="64">
                  <c:v>0.66900664477303395</c:v>
                </c:pt>
                <c:pt idx="65">
                  <c:v>0.66589705895975104</c:v>
                </c:pt>
                <c:pt idx="66">
                  <c:v>0.632904985387024</c:v>
                </c:pt>
                <c:pt idx="67">
                  <c:v>0.64231189354561202</c:v>
                </c:pt>
                <c:pt idx="68">
                  <c:v>0.61351149564985297</c:v>
                </c:pt>
                <c:pt idx="69">
                  <c:v>0.60887825514803695</c:v>
                </c:pt>
                <c:pt idx="70">
                  <c:v>0.66738303848801395</c:v>
                </c:pt>
                <c:pt idx="71">
                  <c:v>0.65565550568654396</c:v>
                </c:pt>
                <c:pt idx="72">
                  <c:v>0.62876607776119198</c:v>
                </c:pt>
                <c:pt idx="73">
                  <c:v>0.62937197717638305</c:v>
                </c:pt>
                <c:pt idx="74">
                  <c:v>0.62635486184451505</c:v>
                </c:pt>
                <c:pt idx="75">
                  <c:v>0.58740674451032904</c:v>
                </c:pt>
                <c:pt idx="76">
                  <c:v>0.63221171941979204</c:v>
                </c:pt>
                <c:pt idx="77">
                  <c:v>0.55974793357274699</c:v>
                </c:pt>
                <c:pt idx="78">
                  <c:v>0.60488324897954704</c:v>
                </c:pt>
                <c:pt idx="79">
                  <c:v>0.60642674802607499</c:v>
                </c:pt>
                <c:pt idx="80">
                  <c:v>0.47484196840240001</c:v>
                </c:pt>
                <c:pt idx="81">
                  <c:v>0.57713636810853397</c:v>
                </c:pt>
                <c:pt idx="82">
                  <c:v>0.53054670851466801</c:v>
                </c:pt>
                <c:pt idx="83">
                  <c:v>0.53603948357961795</c:v>
                </c:pt>
                <c:pt idx="84">
                  <c:v>0.55217682921451405</c:v>
                </c:pt>
                <c:pt idx="85">
                  <c:v>0.53454849422764195</c:v>
                </c:pt>
                <c:pt idx="86">
                  <c:v>0.44388981264506999</c:v>
                </c:pt>
                <c:pt idx="87">
                  <c:v>0.57624146066222603</c:v>
                </c:pt>
                <c:pt idx="88">
                  <c:v>0.45816680359069201</c:v>
                </c:pt>
                <c:pt idx="89">
                  <c:v>0.48529332888162602</c:v>
                </c:pt>
                <c:pt idx="90">
                  <c:v>0.43878234504061803</c:v>
                </c:pt>
                <c:pt idx="91">
                  <c:v>0.38307298398877998</c:v>
                </c:pt>
                <c:pt idx="92">
                  <c:v>0.39872387990390001</c:v>
                </c:pt>
                <c:pt idx="93">
                  <c:v>0.387591436558687</c:v>
                </c:pt>
                <c:pt idx="94">
                  <c:v>0.24074356978774999</c:v>
                </c:pt>
                <c:pt idx="95">
                  <c:v>0.26350390255451001</c:v>
                </c:pt>
                <c:pt idx="96">
                  <c:v>0.241791929973667</c:v>
                </c:pt>
                <c:pt idx="97">
                  <c:v>0.18630005284356399</c:v>
                </c:pt>
                <c:pt idx="98">
                  <c:v>0.14138359382093199</c:v>
                </c:pt>
                <c:pt idx="99">
                  <c:v>0.119129270003516</c:v>
                </c:pt>
                <c:pt idx="100">
                  <c:v>0.124870474329345</c:v>
                </c:pt>
                <c:pt idx="101">
                  <c:v>0.14620568692411301</c:v>
                </c:pt>
                <c:pt idx="102">
                  <c:v>0.12338334325146701</c:v>
                </c:pt>
                <c:pt idx="103">
                  <c:v>0.102387596330364</c:v>
                </c:pt>
                <c:pt idx="104">
                  <c:v>8.6881939845056197E-2</c:v>
                </c:pt>
                <c:pt idx="105">
                  <c:v>0.10259386788773101</c:v>
                </c:pt>
                <c:pt idx="106">
                  <c:v>0.15450134299860599</c:v>
                </c:pt>
                <c:pt idx="107">
                  <c:v>0.11584972990777</c:v>
                </c:pt>
                <c:pt idx="108">
                  <c:v>0.103401762209043</c:v>
                </c:pt>
                <c:pt idx="109">
                  <c:v>0.12900335936873999</c:v>
                </c:pt>
                <c:pt idx="110">
                  <c:v>0.160105082161278</c:v>
                </c:pt>
                <c:pt idx="111">
                  <c:v>0.21378453951441301</c:v>
                </c:pt>
                <c:pt idx="112">
                  <c:v>0.15508465707181601</c:v>
                </c:pt>
                <c:pt idx="113">
                  <c:v>0.22169982913616301</c:v>
                </c:pt>
                <c:pt idx="114">
                  <c:v>0.18075203571871401</c:v>
                </c:pt>
                <c:pt idx="115">
                  <c:v>0.206435539494917</c:v>
                </c:pt>
                <c:pt idx="116">
                  <c:v>0.214417878723108</c:v>
                </c:pt>
                <c:pt idx="117">
                  <c:v>0.18251387633923999</c:v>
                </c:pt>
                <c:pt idx="118">
                  <c:v>0.14786114664288</c:v>
                </c:pt>
                <c:pt idx="119">
                  <c:v>0.21899413353344499</c:v>
                </c:pt>
                <c:pt idx="120">
                  <c:v>0.16802220964859901</c:v>
                </c:pt>
                <c:pt idx="121">
                  <c:v>0.188488273587996</c:v>
                </c:pt>
                <c:pt idx="122">
                  <c:v>0.22992139445398399</c:v>
                </c:pt>
                <c:pt idx="123">
                  <c:v>0.20913456511693901</c:v>
                </c:pt>
                <c:pt idx="124">
                  <c:v>0.25798317071767102</c:v>
                </c:pt>
                <c:pt idx="125">
                  <c:v>0.217500341933591</c:v>
                </c:pt>
                <c:pt idx="126">
                  <c:v>0.23080812206819501</c:v>
                </c:pt>
                <c:pt idx="127">
                  <c:v>0.27760569251496497</c:v>
                </c:pt>
                <c:pt idx="128">
                  <c:v>0.25805421482706498</c:v>
                </c:pt>
                <c:pt idx="129">
                  <c:v>0.21505593920051999</c:v>
                </c:pt>
                <c:pt idx="130">
                  <c:v>0.212133414330724</c:v>
                </c:pt>
                <c:pt idx="131">
                  <c:v>0.21364788438291199</c:v>
                </c:pt>
                <c:pt idx="132">
                  <c:v>0.22917085108233101</c:v>
                </c:pt>
                <c:pt idx="133">
                  <c:v>0.26659477388399799</c:v>
                </c:pt>
                <c:pt idx="134">
                  <c:v>0.29978906420512003</c:v>
                </c:pt>
                <c:pt idx="135">
                  <c:v>0.27263017572603199</c:v>
                </c:pt>
                <c:pt idx="136">
                  <c:v>0.30813437694940199</c:v>
                </c:pt>
                <c:pt idx="137">
                  <c:v>0.30917075350788298</c:v>
                </c:pt>
                <c:pt idx="138">
                  <c:v>0.27532119363854002</c:v>
                </c:pt>
                <c:pt idx="139">
                  <c:v>0.30055216942540802</c:v>
                </c:pt>
                <c:pt idx="140">
                  <c:v>0.210964983987594</c:v>
                </c:pt>
                <c:pt idx="141">
                  <c:v>0.235837185120048</c:v>
                </c:pt>
                <c:pt idx="142">
                  <c:v>0.245424171308746</c:v>
                </c:pt>
                <c:pt idx="143">
                  <c:v>0.26424267234309001</c:v>
                </c:pt>
                <c:pt idx="144">
                  <c:v>0.35625348881859398</c:v>
                </c:pt>
                <c:pt idx="145">
                  <c:v>0.32865610179092403</c:v>
                </c:pt>
                <c:pt idx="146">
                  <c:v>0.24911667899270601</c:v>
                </c:pt>
                <c:pt idx="147">
                  <c:v>0.34368180791903602</c:v>
                </c:pt>
                <c:pt idx="148">
                  <c:v>0.32263974311534899</c:v>
                </c:pt>
                <c:pt idx="149">
                  <c:v>0.31873133984747098</c:v>
                </c:pt>
                <c:pt idx="150">
                  <c:v>0.37054791298017298</c:v>
                </c:pt>
                <c:pt idx="151">
                  <c:v>0.375498036494191</c:v>
                </c:pt>
                <c:pt idx="152">
                  <c:v>0.37896773269548001</c:v>
                </c:pt>
                <c:pt idx="153">
                  <c:v>0.378848751913064</c:v>
                </c:pt>
                <c:pt idx="154">
                  <c:v>0.36800118464480902</c:v>
                </c:pt>
                <c:pt idx="155">
                  <c:v>0.33708877367291101</c:v>
                </c:pt>
                <c:pt idx="156">
                  <c:v>0.35815591206945202</c:v>
                </c:pt>
                <c:pt idx="157">
                  <c:v>0.38301477120684801</c:v>
                </c:pt>
                <c:pt idx="158">
                  <c:v>0.38050122376045997</c:v>
                </c:pt>
                <c:pt idx="159">
                  <c:v>0.38814867588342999</c:v>
                </c:pt>
                <c:pt idx="160">
                  <c:v>0.417742295853755</c:v>
                </c:pt>
                <c:pt idx="161">
                  <c:v>0.39487215711359802</c:v>
                </c:pt>
                <c:pt idx="162">
                  <c:v>0.440006381802588</c:v>
                </c:pt>
                <c:pt idx="163">
                  <c:v>0.42338688130833801</c:v>
                </c:pt>
                <c:pt idx="164">
                  <c:v>0.52476590483972696</c:v>
                </c:pt>
                <c:pt idx="165">
                  <c:v>0.51425780484116901</c:v>
                </c:pt>
                <c:pt idx="166">
                  <c:v>0.46773491841188702</c:v>
                </c:pt>
                <c:pt idx="167">
                  <c:v>0.46229332979330801</c:v>
                </c:pt>
                <c:pt idx="168">
                  <c:v>0.50857985384216697</c:v>
                </c:pt>
                <c:pt idx="169">
                  <c:v>0.47846314495384201</c:v>
                </c:pt>
                <c:pt idx="170">
                  <c:v>0.48501990572134401</c:v>
                </c:pt>
                <c:pt idx="171">
                  <c:v>0.46650783018922898</c:v>
                </c:pt>
                <c:pt idx="172">
                  <c:v>0.49659248851759802</c:v>
                </c:pt>
                <c:pt idx="173">
                  <c:v>0.48955082664225202</c:v>
                </c:pt>
                <c:pt idx="174">
                  <c:v>0.47835563623233102</c:v>
                </c:pt>
                <c:pt idx="175">
                  <c:v>0.531096709164675</c:v>
                </c:pt>
                <c:pt idx="176">
                  <c:v>0.48542594331217997</c:v>
                </c:pt>
                <c:pt idx="177">
                  <c:v>0.50395966505577805</c:v>
                </c:pt>
                <c:pt idx="178">
                  <c:v>0.52851423266587905</c:v>
                </c:pt>
                <c:pt idx="179">
                  <c:v>0.61954742584907097</c:v>
                </c:pt>
                <c:pt idx="180">
                  <c:v>0.51988753467033499</c:v>
                </c:pt>
                <c:pt idx="181">
                  <c:v>0.561059755667903</c:v>
                </c:pt>
                <c:pt idx="182">
                  <c:v>0.55640784698254897</c:v>
                </c:pt>
                <c:pt idx="183">
                  <c:v>0.53909067364438601</c:v>
                </c:pt>
                <c:pt idx="184">
                  <c:v>0.53267651768931401</c:v>
                </c:pt>
                <c:pt idx="185">
                  <c:v>-0.65546942598484603</c:v>
                </c:pt>
                <c:pt idx="186">
                  <c:v>-0.65546942598484603</c:v>
                </c:pt>
                <c:pt idx="187">
                  <c:v>-0.65546942598484603</c:v>
                </c:pt>
                <c:pt idx="188">
                  <c:v>-0.65546942598484603</c:v>
                </c:pt>
                <c:pt idx="189">
                  <c:v>-0.65546942598484603</c:v>
                </c:pt>
                <c:pt idx="190">
                  <c:v>-0.65546942598484603</c:v>
                </c:pt>
              </c:numCache>
            </c:numRef>
          </c:val>
          <c:smooth val="0"/>
        </c:ser>
        <c:ser>
          <c:idx val="3"/>
          <c:order val="3"/>
          <c:tx>
            <c:v>Vacancies to Short Term Unemployment</c:v>
          </c:tx>
          <c:marker>
            <c:symbol val="none"/>
          </c:marker>
          <c:cat>
            <c:numRef>
              <c:f>'Short Term Unemp'!$A$3:$A$187</c:f>
              <c:numCache>
                <c:formatCode>mmm\-yy</c:formatCode>
                <c:ptCount val="185"/>
                <c:pt idx="0">
                  <c:v>36892</c:v>
                </c:pt>
                <c:pt idx="1">
                  <c:v>36923</c:v>
                </c:pt>
                <c:pt idx="2">
                  <c:v>36951</c:v>
                </c:pt>
                <c:pt idx="3">
                  <c:v>36982</c:v>
                </c:pt>
                <c:pt idx="4">
                  <c:v>37012</c:v>
                </c:pt>
                <c:pt idx="5">
                  <c:v>37043</c:v>
                </c:pt>
                <c:pt idx="6">
                  <c:v>37073</c:v>
                </c:pt>
                <c:pt idx="7">
                  <c:v>37104</c:v>
                </c:pt>
                <c:pt idx="8">
                  <c:v>37135</c:v>
                </c:pt>
                <c:pt idx="9">
                  <c:v>37165</c:v>
                </c:pt>
                <c:pt idx="10">
                  <c:v>37196</c:v>
                </c:pt>
                <c:pt idx="11">
                  <c:v>37226</c:v>
                </c:pt>
                <c:pt idx="12">
                  <c:v>37257</c:v>
                </c:pt>
                <c:pt idx="13">
                  <c:v>37288</c:v>
                </c:pt>
                <c:pt idx="14">
                  <c:v>37316</c:v>
                </c:pt>
                <c:pt idx="15">
                  <c:v>37347</c:v>
                </c:pt>
                <c:pt idx="16">
                  <c:v>37377</c:v>
                </c:pt>
                <c:pt idx="17">
                  <c:v>37408</c:v>
                </c:pt>
                <c:pt idx="18">
                  <c:v>37438</c:v>
                </c:pt>
                <c:pt idx="19">
                  <c:v>37469</c:v>
                </c:pt>
                <c:pt idx="20">
                  <c:v>37500</c:v>
                </c:pt>
                <c:pt idx="21">
                  <c:v>37530</c:v>
                </c:pt>
                <c:pt idx="22">
                  <c:v>37561</c:v>
                </c:pt>
                <c:pt idx="23">
                  <c:v>37591</c:v>
                </c:pt>
                <c:pt idx="24">
                  <c:v>37622</c:v>
                </c:pt>
                <c:pt idx="25">
                  <c:v>37653</c:v>
                </c:pt>
                <c:pt idx="26">
                  <c:v>37681</c:v>
                </c:pt>
                <c:pt idx="27">
                  <c:v>37712</c:v>
                </c:pt>
                <c:pt idx="28">
                  <c:v>37742</c:v>
                </c:pt>
                <c:pt idx="29">
                  <c:v>37773</c:v>
                </c:pt>
                <c:pt idx="30">
                  <c:v>37803</c:v>
                </c:pt>
                <c:pt idx="31">
                  <c:v>37834</c:v>
                </c:pt>
                <c:pt idx="32">
                  <c:v>37865</c:v>
                </c:pt>
                <c:pt idx="33">
                  <c:v>37895</c:v>
                </c:pt>
                <c:pt idx="34">
                  <c:v>37926</c:v>
                </c:pt>
                <c:pt idx="35">
                  <c:v>37956</c:v>
                </c:pt>
                <c:pt idx="36">
                  <c:v>37987</c:v>
                </c:pt>
                <c:pt idx="37">
                  <c:v>38018</c:v>
                </c:pt>
                <c:pt idx="38">
                  <c:v>38047</c:v>
                </c:pt>
                <c:pt idx="39">
                  <c:v>38078</c:v>
                </c:pt>
                <c:pt idx="40">
                  <c:v>38108</c:v>
                </c:pt>
                <c:pt idx="41">
                  <c:v>38139</c:v>
                </c:pt>
                <c:pt idx="42">
                  <c:v>38169</c:v>
                </c:pt>
                <c:pt idx="43">
                  <c:v>38200</c:v>
                </c:pt>
                <c:pt idx="44">
                  <c:v>38231</c:v>
                </c:pt>
                <c:pt idx="45">
                  <c:v>38261</c:v>
                </c:pt>
                <c:pt idx="46">
                  <c:v>38292</c:v>
                </c:pt>
                <c:pt idx="47">
                  <c:v>38322</c:v>
                </c:pt>
                <c:pt idx="48">
                  <c:v>38353</c:v>
                </c:pt>
                <c:pt idx="49">
                  <c:v>38384</c:v>
                </c:pt>
                <c:pt idx="50">
                  <c:v>38412</c:v>
                </c:pt>
                <c:pt idx="51">
                  <c:v>38443</c:v>
                </c:pt>
                <c:pt idx="52">
                  <c:v>38473</c:v>
                </c:pt>
                <c:pt idx="53">
                  <c:v>38504</c:v>
                </c:pt>
                <c:pt idx="54">
                  <c:v>38534</c:v>
                </c:pt>
                <c:pt idx="55">
                  <c:v>38565</c:v>
                </c:pt>
                <c:pt idx="56">
                  <c:v>38596</c:v>
                </c:pt>
                <c:pt idx="57">
                  <c:v>38626</c:v>
                </c:pt>
                <c:pt idx="58">
                  <c:v>38657</c:v>
                </c:pt>
                <c:pt idx="59">
                  <c:v>38687</c:v>
                </c:pt>
                <c:pt idx="60">
                  <c:v>38718</c:v>
                </c:pt>
                <c:pt idx="61">
                  <c:v>38749</c:v>
                </c:pt>
                <c:pt idx="62">
                  <c:v>38777</c:v>
                </c:pt>
                <c:pt idx="63">
                  <c:v>38808</c:v>
                </c:pt>
                <c:pt idx="64">
                  <c:v>38838</c:v>
                </c:pt>
                <c:pt idx="65">
                  <c:v>38869</c:v>
                </c:pt>
                <c:pt idx="66">
                  <c:v>38899</c:v>
                </c:pt>
                <c:pt idx="67">
                  <c:v>38930</c:v>
                </c:pt>
                <c:pt idx="68">
                  <c:v>38961</c:v>
                </c:pt>
                <c:pt idx="69">
                  <c:v>38991</c:v>
                </c:pt>
                <c:pt idx="70">
                  <c:v>39022</c:v>
                </c:pt>
                <c:pt idx="71">
                  <c:v>39052</c:v>
                </c:pt>
                <c:pt idx="72">
                  <c:v>39083</c:v>
                </c:pt>
                <c:pt idx="73">
                  <c:v>39114</c:v>
                </c:pt>
                <c:pt idx="74">
                  <c:v>39142</c:v>
                </c:pt>
                <c:pt idx="75">
                  <c:v>39173</c:v>
                </c:pt>
                <c:pt idx="76">
                  <c:v>39203</c:v>
                </c:pt>
                <c:pt idx="77">
                  <c:v>39234</c:v>
                </c:pt>
                <c:pt idx="78">
                  <c:v>39264</c:v>
                </c:pt>
                <c:pt idx="79">
                  <c:v>39295</c:v>
                </c:pt>
                <c:pt idx="80">
                  <c:v>39326</c:v>
                </c:pt>
                <c:pt idx="81">
                  <c:v>39356</c:v>
                </c:pt>
                <c:pt idx="82">
                  <c:v>39387</c:v>
                </c:pt>
                <c:pt idx="83">
                  <c:v>39417</c:v>
                </c:pt>
                <c:pt idx="84">
                  <c:v>39448</c:v>
                </c:pt>
                <c:pt idx="85">
                  <c:v>39479</c:v>
                </c:pt>
                <c:pt idx="86">
                  <c:v>39508</c:v>
                </c:pt>
                <c:pt idx="87">
                  <c:v>39539</c:v>
                </c:pt>
                <c:pt idx="88">
                  <c:v>39569</c:v>
                </c:pt>
                <c:pt idx="89">
                  <c:v>39600</c:v>
                </c:pt>
                <c:pt idx="90">
                  <c:v>39630</c:v>
                </c:pt>
                <c:pt idx="91">
                  <c:v>39661</c:v>
                </c:pt>
                <c:pt idx="92">
                  <c:v>39692</c:v>
                </c:pt>
                <c:pt idx="93">
                  <c:v>39722</c:v>
                </c:pt>
                <c:pt idx="94">
                  <c:v>39753</c:v>
                </c:pt>
                <c:pt idx="95">
                  <c:v>39783</c:v>
                </c:pt>
                <c:pt idx="96">
                  <c:v>39814</c:v>
                </c:pt>
                <c:pt idx="97">
                  <c:v>39845</c:v>
                </c:pt>
                <c:pt idx="98">
                  <c:v>39873</c:v>
                </c:pt>
                <c:pt idx="99">
                  <c:v>39904</c:v>
                </c:pt>
                <c:pt idx="100">
                  <c:v>39934</c:v>
                </c:pt>
                <c:pt idx="101">
                  <c:v>39965</c:v>
                </c:pt>
                <c:pt idx="102">
                  <c:v>39995</c:v>
                </c:pt>
                <c:pt idx="103">
                  <c:v>40026</c:v>
                </c:pt>
                <c:pt idx="104">
                  <c:v>40057</c:v>
                </c:pt>
                <c:pt idx="105">
                  <c:v>40087</c:v>
                </c:pt>
                <c:pt idx="106">
                  <c:v>40118</c:v>
                </c:pt>
                <c:pt idx="107">
                  <c:v>40148</c:v>
                </c:pt>
                <c:pt idx="108">
                  <c:v>40179</c:v>
                </c:pt>
                <c:pt idx="109">
                  <c:v>40210</c:v>
                </c:pt>
                <c:pt idx="110">
                  <c:v>40238</c:v>
                </c:pt>
                <c:pt idx="111">
                  <c:v>40269</c:v>
                </c:pt>
                <c:pt idx="112">
                  <c:v>40299</c:v>
                </c:pt>
                <c:pt idx="113">
                  <c:v>40330</c:v>
                </c:pt>
                <c:pt idx="114">
                  <c:v>40360</c:v>
                </c:pt>
                <c:pt idx="115">
                  <c:v>40391</c:v>
                </c:pt>
                <c:pt idx="116">
                  <c:v>40422</c:v>
                </c:pt>
                <c:pt idx="117">
                  <c:v>40452</c:v>
                </c:pt>
                <c:pt idx="118">
                  <c:v>40483</c:v>
                </c:pt>
                <c:pt idx="119">
                  <c:v>40513</c:v>
                </c:pt>
                <c:pt idx="120">
                  <c:v>40544</c:v>
                </c:pt>
                <c:pt idx="121">
                  <c:v>40575</c:v>
                </c:pt>
                <c:pt idx="122">
                  <c:v>40603</c:v>
                </c:pt>
                <c:pt idx="123">
                  <c:v>40634</c:v>
                </c:pt>
                <c:pt idx="124">
                  <c:v>40664</c:v>
                </c:pt>
                <c:pt idx="125">
                  <c:v>40695</c:v>
                </c:pt>
                <c:pt idx="126">
                  <c:v>40725</c:v>
                </c:pt>
                <c:pt idx="127">
                  <c:v>40756</c:v>
                </c:pt>
                <c:pt idx="128">
                  <c:v>40787</c:v>
                </c:pt>
                <c:pt idx="129">
                  <c:v>40817</c:v>
                </c:pt>
                <c:pt idx="130">
                  <c:v>40848</c:v>
                </c:pt>
                <c:pt idx="131">
                  <c:v>40878</c:v>
                </c:pt>
                <c:pt idx="132">
                  <c:v>40909</c:v>
                </c:pt>
                <c:pt idx="133">
                  <c:v>40940</c:v>
                </c:pt>
                <c:pt idx="134">
                  <c:v>40969</c:v>
                </c:pt>
                <c:pt idx="135">
                  <c:v>41000</c:v>
                </c:pt>
                <c:pt idx="136">
                  <c:v>41030</c:v>
                </c:pt>
                <c:pt idx="137">
                  <c:v>41061</c:v>
                </c:pt>
                <c:pt idx="138">
                  <c:v>41091</c:v>
                </c:pt>
                <c:pt idx="139">
                  <c:v>41122</c:v>
                </c:pt>
                <c:pt idx="140">
                  <c:v>41153</c:v>
                </c:pt>
                <c:pt idx="141">
                  <c:v>41183</c:v>
                </c:pt>
                <c:pt idx="142">
                  <c:v>41214</c:v>
                </c:pt>
                <c:pt idx="143">
                  <c:v>41244</c:v>
                </c:pt>
                <c:pt idx="144">
                  <c:v>41275</c:v>
                </c:pt>
                <c:pt idx="145">
                  <c:v>41306</c:v>
                </c:pt>
                <c:pt idx="146">
                  <c:v>41334</c:v>
                </c:pt>
                <c:pt idx="147">
                  <c:v>41365</c:v>
                </c:pt>
                <c:pt idx="148">
                  <c:v>41395</c:v>
                </c:pt>
                <c:pt idx="149">
                  <c:v>41426</c:v>
                </c:pt>
                <c:pt idx="150">
                  <c:v>41456</c:v>
                </c:pt>
                <c:pt idx="151">
                  <c:v>41487</c:v>
                </c:pt>
                <c:pt idx="152">
                  <c:v>41518</c:v>
                </c:pt>
                <c:pt idx="153">
                  <c:v>41548</c:v>
                </c:pt>
                <c:pt idx="154">
                  <c:v>41579</c:v>
                </c:pt>
                <c:pt idx="155">
                  <c:v>41609</c:v>
                </c:pt>
                <c:pt idx="156">
                  <c:v>41640</c:v>
                </c:pt>
                <c:pt idx="157">
                  <c:v>41671</c:v>
                </c:pt>
                <c:pt idx="158">
                  <c:v>41699</c:v>
                </c:pt>
                <c:pt idx="159">
                  <c:v>41730</c:v>
                </c:pt>
                <c:pt idx="160">
                  <c:v>41760</c:v>
                </c:pt>
                <c:pt idx="161">
                  <c:v>41791</c:v>
                </c:pt>
                <c:pt idx="162">
                  <c:v>41821</c:v>
                </c:pt>
                <c:pt idx="163">
                  <c:v>41852</c:v>
                </c:pt>
                <c:pt idx="164">
                  <c:v>41883</c:v>
                </c:pt>
                <c:pt idx="165">
                  <c:v>41913</c:v>
                </c:pt>
                <c:pt idx="166">
                  <c:v>41944</c:v>
                </c:pt>
                <c:pt idx="167">
                  <c:v>41974</c:v>
                </c:pt>
                <c:pt idx="168">
                  <c:v>42005</c:v>
                </c:pt>
                <c:pt idx="169">
                  <c:v>42036</c:v>
                </c:pt>
                <c:pt idx="170">
                  <c:v>42064</c:v>
                </c:pt>
                <c:pt idx="171">
                  <c:v>42095</c:v>
                </c:pt>
                <c:pt idx="172">
                  <c:v>42125</c:v>
                </c:pt>
                <c:pt idx="173">
                  <c:v>42156</c:v>
                </c:pt>
                <c:pt idx="174">
                  <c:v>42186</c:v>
                </c:pt>
                <c:pt idx="175">
                  <c:v>42217</c:v>
                </c:pt>
                <c:pt idx="176">
                  <c:v>42248</c:v>
                </c:pt>
                <c:pt idx="177">
                  <c:v>42278</c:v>
                </c:pt>
                <c:pt idx="178">
                  <c:v>42309</c:v>
                </c:pt>
                <c:pt idx="179">
                  <c:v>42339</c:v>
                </c:pt>
                <c:pt idx="180">
                  <c:v>42370</c:v>
                </c:pt>
                <c:pt idx="181">
                  <c:v>42401</c:v>
                </c:pt>
                <c:pt idx="182">
                  <c:v>42430</c:v>
                </c:pt>
                <c:pt idx="183">
                  <c:v>42461</c:v>
                </c:pt>
                <c:pt idx="184">
                  <c:v>42491</c:v>
                </c:pt>
              </c:numCache>
            </c:numRef>
          </c:cat>
          <c:val>
            <c:numRef>
              <c:f>'Short Term Unemp'!$E$3:$E$300</c:f>
              <c:numCache>
                <c:formatCode>0.00</c:formatCode>
                <c:ptCount val="298"/>
                <c:pt idx="0">
                  <c:v>1.0160377358490571</c:v>
                </c:pt>
                <c:pt idx="1">
                  <c:v>0.86387240356083095</c:v>
                </c:pt>
                <c:pt idx="2">
                  <c:v>0.81994609164420496</c:v>
                </c:pt>
                <c:pt idx="3">
                  <c:v>0.85249608627587403</c:v>
                </c:pt>
                <c:pt idx="4">
                  <c:v>0.80917659612306603</c:v>
                </c:pt>
                <c:pt idx="5">
                  <c:v>0.75685234305923998</c:v>
                </c:pt>
                <c:pt idx="6">
                  <c:v>0.77837370242214499</c:v>
                </c:pt>
                <c:pt idx="7">
                  <c:v>0.67143089166801995</c:v>
                </c:pt>
                <c:pt idx="8">
                  <c:v>0.62915479582146205</c:v>
                </c:pt>
                <c:pt idx="9">
                  <c:v>0.52898019075568603</c:v>
                </c:pt>
                <c:pt idx="10">
                  <c:v>0.49308487407191698</c:v>
                </c:pt>
                <c:pt idx="11">
                  <c:v>0.47329418344518998</c:v>
                </c:pt>
                <c:pt idx="12">
                  <c:v>0.53508896797153005</c:v>
                </c:pt>
                <c:pt idx="13">
                  <c:v>0.484831056793674</c:v>
                </c:pt>
                <c:pt idx="14">
                  <c:v>0.50533655898676499</c:v>
                </c:pt>
                <c:pt idx="15">
                  <c:v>0.482289206834283</c:v>
                </c:pt>
                <c:pt idx="16">
                  <c:v>0.527272727272727</c:v>
                </c:pt>
                <c:pt idx="17">
                  <c:v>0.49874018082110599</c:v>
                </c:pt>
                <c:pt idx="18">
                  <c:v>0.50608308605341201</c:v>
                </c:pt>
                <c:pt idx="19">
                  <c:v>0.51589061345158904</c:v>
                </c:pt>
                <c:pt idx="20">
                  <c:v>0.49454328001196002</c:v>
                </c:pt>
                <c:pt idx="21">
                  <c:v>0.53038259564891199</c:v>
                </c:pt>
                <c:pt idx="22">
                  <c:v>0.50413345143194599</c:v>
                </c:pt>
                <c:pt idx="23">
                  <c:v>0.434455270150576</c:v>
                </c:pt>
                <c:pt idx="24">
                  <c:v>0.55881923133128697</c:v>
                </c:pt>
                <c:pt idx="25">
                  <c:v>0.50417536534446805</c:v>
                </c:pt>
                <c:pt idx="26">
                  <c:v>0.45141251294187201</c:v>
                </c:pt>
                <c:pt idx="27">
                  <c:v>0.48574752763234402</c:v>
                </c:pt>
                <c:pt idx="28">
                  <c:v>0.46132990867579898</c:v>
                </c:pt>
                <c:pt idx="29">
                  <c:v>0.46931306306306297</c:v>
                </c:pt>
                <c:pt idx="30">
                  <c:v>0.46734314706302699</c:v>
                </c:pt>
                <c:pt idx="31">
                  <c:v>0.46987262058107898</c:v>
                </c:pt>
                <c:pt idx="32">
                  <c:v>0.442238526830672</c:v>
                </c:pt>
                <c:pt idx="33">
                  <c:v>0.47167034584253098</c:v>
                </c:pt>
                <c:pt idx="34">
                  <c:v>0.47986016111871099</c:v>
                </c:pt>
                <c:pt idx="35">
                  <c:v>0.49875853507138401</c:v>
                </c:pt>
                <c:pt idx="36">
                  <c:v>0.53158137390502502</c:v>
                </c:pt>
                <c:pt idx="37">
                  <c:v>0.54405885175115898</c:v>
                </c:pt>
                <c:pt idx="38">
                  <c:v>0.52796001249609503</c:v>
                </c:pt>
                <c:pt idx="39">
                  <c:v>0.57185628742515004</c:v>
                </c:pt>
                <c:pt idx="40">
                  <c:v>0.57142857142857095</c:v>
                </c:pt>
                <c:pt idx="41">
                  <c:v>0.53938248267170796</c:v>
                </c:pt>
                <c:pt idx="42">
                  <c:v>0.61077472442167402</c:v>
                </c:pt>
                <c:pt idx="43">
                  <c:v>0.56291802768704302</c:v>
                </c:pt>
                <c:pt idx="44">
                  <c:v>0.59939131827646996</c:v>
                </c:pt>
                <c:pt idx="45">
                  <c:v>0.59820160908660702</c:v>
                </c:pt>
                <c:pt idx="46">
                  <c:v>0.51932638331996805</c:v>
                </c:pt>
                <c:pt idx="47">
                  <c:v>0.57844690966719503</c:v>
                </c:pt>
                <c:pt idx="48">
                  <c:v>0.59810951760104303</c:v>
                </c:pt>
                <c:pt idx="49">
                  <c:v>0.60436969506444504</c:v>
                </c:pt>
                <c:pt idx="50">
                  <c:v>0.641923592493297</c:v>
                </c:pt>
                <c:pt idx="51">
                  <c:v>0.70178630499503802</c:v>
                </c:pt>
                <c:pt idx="52">
                  <c:v>0.63360522022838495</c:v>
                </c:pt>
                <c:pt idx="53">
                  <c:v>0.664793388429752</c:v>
                </c:pt>
                <c:pt idx="54">
                  <c:v>0.71935376415722796</c:v>
                </c:pt>
                <c:pt idx="55">
                  <c:v>0.67489643744821903</c:v>
                </c:pt>
                <c:pt idx="56">
                  <c:v>0.68838342810722997</c:v>
                </c:pt>
                <c:pt idx="57">
                  <c:v>0.70287592440427304</c:v>
                </c:pt>
                <c:pt idx="58">
                  <c:v>0.67834753255103697</c:v>
                </c:pt>
                <c:pt idx="59">
                  <c:v>0.687648054145516</c:v>
                </c:pt>
                <c:pt idx="60">
                  <c:v>0.738361106339117</c:v>
                </c:pt>
                <c:pt idx="61">
                  <c:v>0.72167235494880499</c:v>
                </c:pt>
                <c:pt idx="62">
                  <c:v>0.78521495980426403</c:v>
                </c:pt>
                <c:pt idx="63">
                  <c:v>0.80288214101904298</c:v>
                </c:pt>
                <c:pt idx="64">
                  <c:v>0.76959495002630196</c:v>
                </c:pt>
                <c:pt idx="65">
                  <c:v>0.75464167968072204</c:v>
                </c:pt>
                <c:pt idx="66">
                  <c:v>0.71215498028458801</c:v>
                </c:pt>
                <c:pt idx="67">
                  <c:v>0.78135709389993102</c:v>
                </c:pt>
                <c:pt idx="68">
                  <c:v>0.79971666371524697</c:v>
                </c:pt>
                <c:pt idx="69">
                  <c:v>0.78414869366999795</c:v>
                </c:pt>
                <c:pt idx="70">
                  <c:v>0.75482524778299398</c:v>
                </c:pt>
                <c:pt idx="71">
                  <c:v>0.75945322208414701</c:v>
                </c:pt>
                <c:pt idx="72">
                  <c:v>0.792401163785726</c:v>
                </c:pt>
                <c:pt idx="73">
                  <c:v>0.78278401122019603</c:v>
                </c:pt>
                <c:pt idx="74">
                  <c:v>0.85536205316223601</c:v>
                </c:pt>
                <c:pt idx="75">
                  <c:v>0.84498160798738797</c:v>
                </c:pt>
                <c:pt idx="76">
                  <c:v>0.79171741778319105</c:v>
                </c:pt>
                <c:pt idx="77">
                  <c:v>0.79134466769706302</c:v>
                </c:pt>
                <c:pt idx="78">
                  <c:v>0.77708549671166505</c:v>
                </c:pt>
                <c:pt idx="79">
                  <c:v>0.77783469945355199</c:v>
                </c:pt>
                <c:pt idx="80">
                  <c:v>0.76144781144781104</c:v>
                </c:pt>
                <c:pt idx="81">
                  <c:v>0.71074380165289197</c:v>
                </c:pt>
                <c:pt idx="82">
                  <c:v>0.70704321197686304</c:v>
                </c:pt>
                <c:pt idx="83">
                  <c:v>0.65747089778344703</c:v>
                </c:pt>
                <c:pt idx="84">
                  <c:v>0.696989528795811</c:v>
                </c:pt>
                <c:pt idx="85">
                  <c:v>0.65841342238149503</c:v>
                </c:pt>
                <c:pt idx="86">
                  <c:v>0.61289828431372495</c:v>
                </c:pt>
                <c:pt idx="87">
                  <c:v>0.64221908791725402</c:v>
                </c:pt>
                <c:pt idx="88">
                  <c:v>0.56790477556288499</c:v>
                </c:pt>
                <c:pt idx="89">
                  <c:v>0.53011539544047304</c:v>
                </c:pt>
                <c:pt idx="90">
                  <c:v>0.53537901078884698</c:v>
                </c:pt>
                <c:pt idx="91">
                  <c:v>0.48427589852008501</c:v>
                </c:pt>
                <c:pt idx="92">
                  <c:v>0.43624699278267798</c:v>
                </c:pt>
                <c:pt idx="93">
                  <c:v>0.41487082545683701</c:v>
                </c:pt>
                <c:pt idx="94">
                  <c:v>0.35618749246897202</c:v>
                </c:pt>
                <c:pt idx="95">
                  <c:v>0.32569915985729098</c:v>
                </c:pt>
                <c:pt idx="96">
                  <c:v>0.29910279969733</c:v>
                </c:pt>
                <c:pt idx="97">
                  <c:v>0.28358057305425699</c:v>
                </c:pt>
                <c:pt idx="98">
                  <c:v>0.24392871132001601</c:v>
                </c:pt>
                <c:pt idx="99">
                  <c:v>0.23313550939663699</c:v>
                </c:pt>
                <c:pt idx="100">
                  <c:v>0.225704454570817</c:v>
                </c:pt>
                <c:pt idx="101">
                  <c:v>0.22789562605594099</c:v>
                </c:pt>
                <c:pt idx="102">
                  <c:v>0.22958703606900199</c:v>
                </c:pt>
                <c:pt idx="103">
                  <c:v>0.23876579001863699</c:v>
                </c:pt>
                <c:pt idx="104">
                  <c:v>0.26018479630407398</c:v>
                </c:pt>
                <c:pt idx="105">
                  <c:v>0.24537368367242601</c:v>
                </c:pt>
                <c:pt idx="106">
                  <c:v>0.257675438596491</c:v>
                </c:pt>
                <c:pt idx="107">
                  <c:v>0.26602564102564102</c:v>
                </c:pt>
                <c:pt idx="108">
                  <c:v>0.29667979741136702</c:v>
                </c:pt>
                <c:pt idx="109">
                  <c:v>0.286763070077864</c:v>
                </c:pt>
                <c:pt idx="110">
                  <c:v>0.30981987216734502</c:v>
                </c:pt>
                <c:pt idx="111">
                  <c:v>0.39552880481513297</c:v>
                </c:pt>
                <c:pt idx="112">
                  <c:v>0.35428921568627397</c:v>
                </c:pt>
                <c:pt idx="113">
                  <c:v>0.327836573960128</c:v>
                </c:pt>
                <c:pt idx="114">
                  <c:v>0.37127473077886303</c:v>
                </c:pt>
                <c:pt idx="115">
                  <c:v>0.34899008007649102</c:v>
                </c:pt>
                <c:pt idx="116">
                  <c:v>0.32870040389641197</c:v>
                </c:pt>
                <c:pt idx="117">
                  <c:v>0.36163109574341201</c:v>
                </c:pt>
                <c:pt idx="118">
                  <c:v>0.33871905149366499</c:v>
                </c:pt>
                <c:pt idx="119">
                  <c:v>0.35793034327236301</c:v>
                </c:pt>
                <c:pt idx="120">
                  <c:v>0.37029104195539903</c:v>
                </c:pt>
                <c:pt idx="121">
                  <c:v>0.38826070384957401</c:v>
                </c:pt>
                <c:pt idx="122">
                  <c:v>0.41314677930306198</c:v>
                </c:pt>
                <c:pt idx="123">
                  <c:v>0.417980671414039</c:v>
                </c:pt>
                <c:pt idx="124">
                  <c:v>0.40850059031877201</c:v>
                </c:pt>
                <c:pt idx="125">
                  <c:v>0.41381080734180498</c:v>
                </c:pt>
                <c:pt idx="126">
                  <c:v>0.46056991385023199</c:v>
                </c:pt>
                <c:pt idx="127">
                  <c:v>0.40418474100535801</c:v>
                </c:pt>
                <c:pt idx="128">
                  <c:v>0.457041977245979</c:v>
                </c:pt>
                <c:pt idx="129">
                  <c:v>0.43402689672671901</c:v>
                </c:pt>
                <c:pt idx="130">
                  <c:v>0.42163680128376602</c:v>
                </c:pt>
                <c:pt idx="131">
                  <c:v>0.44860186418109199</c:v>
                </c:pt>
                <c:pt idx="132">
                  <c:v>0.50034139014065304</c:v>
                </c:pt>
                <c:pt idx="133">
                  <c:v>0.46736083299959902</c:v>
                </c:pt>
                <c:pt idx="134">
                  <c:v>0.51767235586614702</c:v>
                </c:pt>
                <c:pt idx="135">
                  <c:v>0.49167785234899303</c:v>
                </c:pt>
                <c:pt idx="136">
                  <c:v>0.51089054314860805</c:v>
                </c:pt>
                <c:pt idx="137">
                  <c:v>0.51396042287882904</c:v>
                </c:pt>
                <c:pt idx="138">
                  <c:v>0.49831377310130798</c:v>
                </c:pt>
                <c:pt idx="139">
                  <c:v>0.49007776883883097</c:v>
                </c:pt>
                <c:pt idx="140">
                  <c:v>0.48940296439950098</c:v>
                </c:pt>
                <c:pt idx="141">
                  <c:v>0.51023773533049299</c:v>
                </c:pt>
                <c:pt idx="142">
                  <c:v>0.496509354928791</c:v>
                </c:pt>
                <c:pt idx="143">
                  <c:v>0.475911631620974</c:v>
                </c:pt>
                <c:pt idx="144">
                  <c:v>0.47921507875032299</c:v>
                </c:pt>
                <c:pt idx="145">
                  <c:v>0.54952960708356402</c:v>
                </c:pt>
                <c:pt idx="146">
                  <c:v>0.55052215636466295</c:v>
                </c:pt>
                <c:pt idx="147">
                  <c:v>0.53816897582178802</c:v>
                </c:pt>
                <c:pt idx="148">
                  <c:v>0.53607394123327401</c:v>
                </c:pt>
                <c:pt idx="149">
                  <c:v>0.52700336700336703</c:v>
                </c:pt>
                <c:pt idx="150">
                  <c:v>0.55610795454545503</c:v>
                </c:pt>
                <c:pt idx="151">
                  <c:v>0.56702819956616102</c:v>
                </c:pt>
                <c:pt idx="152">
                  <c:v>0.56039938124033195</c:v>
                </c:pt>
                <c:pt idx="153">
                  <c:v>0.56606896551724095</c:v>
                </c:pt>
                <c:pt idx="154">
                  <c:v>0.57837434750186401</c:v>
                </c:pt>
                <c:pt idx="155">
                  <c:v>0.57348659003831404</c:v>
                </c:pt>
                <c:pt idx="156">
                  <c:v>0.58955676988463901</c:v>
                </c:pt>
                <c:pt idx="157">
                  <c:v>0.62440956879475795</c:v>
                </c:pt>
                <c:pt idx="158">
                  <c:v>0.62604290822407604</c:v>
                </c:pt>
                <c:pt idx="159">
                  <c:v>0.72092656791679799</c:v>
                </c:pt>
                <c:pt idx="160">
                  <c:v>0.72419760855884197</c:v>
                </c:pt>
                <c:pt idx="161">
                  <c:v>0.73928121059268603</c:v>
                </c:pt>
                <c:pt idx="162">
                  <c:v>0.73182173573104004</c:v>
                </c:pt>
                <c:pt idx="163">
                  <c:v>0.75430312261995403</c:v>
                </c:pt>
                <c:pt idx="164">
                  <c:v>0.73551239538923097</c:v>
                </c:pt>
                <c:pt idx="165">
                  <c:v>0.78802510864316699</c:v>
                </c:pt>
                <c:pt idx="166">
                  <c:v>0.75331099409605895</c:v>
                </c:pt>
                <c:pt idx="167">
                  <c:v>0.81046961790944305</c:v>
                </c:pt>
                <c:pt idx="168">
                  <c:v>0.81601838174954899</c:v>
                </c:pt>
                <c:pt idx="169">
                  <c:v>0.85516666666666696</c:v>
                </c:pt>
                <c:pt idx="170">
                  <c:v>0.852955705582085</c:v>
                </c:pt>
                <c:pt idx="171">
                  <c:v>0.89884020618556704</c:v>
                </c:pt>
                <c:pt idx="172">
                  <c:v>0.87011308562197098</c:v>
                </c:pt>
                <c:pt idx="173">
                  <c:v>0.84972048668201206</c:v>
                </c:pt>
                <c:pt idx="174">
                  <c:v>0.98068451372416099</c:v>
                </c:pt>
                <c:pt idx="175">
                  <c:v>0.92894644732236598</c:v>
                </c:pt>
                <c:pt idx="176">
                  <c:v>0.92222986923606298</c:v>
                </c:pt>
                <c:pt idx="177">
                  <c:v>0.92509810612523502</c:v>
                </c:pt>
                <c:pt idx="178">
                  <c:v>0.87582139848357199</c:v>
                </c:pt>
                <c:pt idx="179">
                  <c:v>0.90552126200274297</c:v>
                </c:pt>
                <c:pt idx="180">
                  <c:v>0.989057536180727</c:v>
                </c:pt>
                <c:pt idx="181">
                  <c:v>0.98993821712268304</c:v>
                </c:pt>
                <c:pt idx="182">
                  <c:v>0.97842968075927494</c:v>
                </c:pt>
                <c:pt idx="183">
                  <c:v>0.97742474916388</c:v>
                </c:pt>
                <c:pt idx="184">
                  <c:v>0.97882185442249503</c:v>
                </c:pt>
              </c:numCache>
            </c:numRef>
          </c:val>
          <c:smooth val="0"/>
        </c:ser>
        <c:ser>
          <c:idx val="4"/>
          <c:order val="4"/>
          <c:tx>
            <c:v>Non-Employed+PTER, Rescaled</c:v>
          </c:tx>
          <c:spPr>
            <a:ln>
              <a:solidFill>
                <a:srgbClr val="FF6600"/>
              </a:solidFill>
            </a:ln>
          </c:spPr>
          <c:marker>
            <c:symbol val="none"/>
          </c:marker>
          <c:cat>
            <c:numRef>
              <c:f>'Short Term Unemp'!$A$3:$A$187</c:f>
              <c:numCache>
                <c:formatCode>mmm\-yy</c:formatCode>
                <c:ptCount val="185"/>
                <c:pt idx="0">
                  <c:v>36892</c:v>
                </c:pt>
                <c:pt idx="1">
                  <c:v>36923</c:v>
                </c:pt>
                <c:pt idx="2">
                  <c:v>36951</c:v>
                </c:pt>
                <c:pt idx="3">
                  <c:v>36982</c:v>
                </c:pt>
                <c:pt idx="4">
                  <c:v>37012</c:v>
                </c:pt>
                <c:pt idx="5">
                  <c:v>37043</c:v>
                </c:pt>
                <c:pt idx="6">
                  <c:v>37073</c:v>
                </c:pt>
                <c:pt idx="7">
                  <c:v>37104</c:v>
                </c:pt>
                <c:pt idx="8">
                  <c:v>37135</c:v>
                </c:pt>
                <c:pt idx="9">
                  <c:v>37165</c:v>
                </c:pt>
                <c:pt idx="10">
                  <c:v>37196</c:v>
                </c:pt>
                <c:pt idx="11">
                  <c:v>37226</c:v>
                </c:pt>
                <c:pt idx="12">
                  <c:v>37257</c:v>
                </c:pt>
                <c:pt idx="13">
                  <c:v>37288</c:v>
                </c:pt>
                <c:pt idx="14">
                  <c:v>37316</c:v>
                </c:pt>
                <c:pt idx="15">
                  <c:v>37347</c:v>
                </c:pt>
                <c:pt idx="16">
                  <c:v>37377</c:v>
                </c:pt>
                <c:pt idx="17">
                  <c:v>37408</c:v>
                </c:pt>
                <c:pt idx="18">
                  <c:v>37438</c:v>
                </c:pt>
                <c:pt idx="19">
                  <c:v>37469</c:v>
                </c:pt>
                <c:pt idx="20">
                  <c:v>37500</c:v>
                </c:pt>
                <c:pt idx="21">
                  <c:v>37530</c:v>
                </c:pt>
                <c:pt idx="22">
                  <c:v>37561</c:v>
                </c:pt>
                <c:pt idx="23">
                  <c:v>37591</c:v>
                </c:pt>
                <c:pt idx="24">
                  <c:v>37622</c:v>
                </c:pt>
                <c:pt idx="25">
                  <c:v>37653</c:v>
                </c:pt>
                <c:pt idx="26">
                  <c:v>37681</c:v>
                </c:pt>
                <c:pt idx="27">
                  <c:v>37712</c:v>
                </c:pt>
                <c:pt idx="28">
                  <c:v>37742</c:v>
                </c:pt>
                <c:pt idx="29">
                  <c:v>37773</c:v>
                </c:pt>
                <c:pt idx="30">
                  <c:v>37803</c:v>
                </c:pt>
                <c:pt idx="31">
                  <c:v>37834</c:v>
                </c:pt>
                <c:pt idx="32">
                  <c:v>37865</c:v>
                </c:pt>
                <c:pt idx="33">
                  <c:v>37895</c:v>
                </c:pt>
                <c:pt idx="34">
                  <c:v>37926</c:v>
                </c:pt>
                <c:pt idx="35">
                  <c:v>37956</c:v>
                </c:pt>
                <c:pt idx="36">
                  <c:v>37987</c:v>
                </c:pt>
                <c:pt idx="37">
                  <c:v>38018</c:v>
                </c:pt>
                <c:pt idx="38">
                  <c:v>38047</c:v>
                </c:pt>
                <c:pt idx="39">
                  <c:v>38078</c:v>
                </c:pt>
                <c:pt idx="40">
                  <c:v>38108</c:v>
                </c:pt>
                <c:pt idx="41">
                  <c:v>38139</c:v>
                </c:pt>
                <c:pt idx="42">
                  <c:v>38169</c:v>
                </c:pt>
                <c:pt idx="43">
                  <c:v>38200</c:v>
                </c:pt>
                <c:pt idx="44">
                  <c:v>38231</c:v>
                </c:pt>
                <c:pt idx="45">
                  <c:v>38261</c:v>
                </c:pt>
                <c:pt idx="46">
                  <c:v>38292</c:v>
                </c:pt>
                <c:pt idx="47">
                  <c:v>38322</c:v>
                </c:pt>
                <c:pt idx="48">
                  <c:v>38353</c:v>
                </c:pt>
                <c:pt idx="49">
                  <c:v>38384</c:v>
                </c:pt>
                <c:pt idx="50">
                  <c:v>38412</c:v>
                </c:pt>
                <c:pt idx="51">
                  <c:v>38443</c:v>
                </c:pt>
                <c:pt idx="52">
                  <c:v>38473</c:v>
                </c:pt>
                <c:pt idx="53">
                  <c:v>38504</c:v>
                </c:pt>
                <c:pt idx="54">
                  <c:v>38534</c:v>
                </c:pt>
                <c:pt idx="55">
                  <c:v>38565</c:v>
                </c:pt>
                <c:pt idx="56">
                  <c:v>38596</c:v>
                </c:pt>
                <c:pt idx="57">
                  <c:v>38626</c:v>
                </c:pt>
                <c:pt idx="58">
                  <c:v>38657</c:v>
                </c:pt>
                <c:pt idx="59">
                  <c:v>38687</c:v>
                </c:pt>
                <c:pt idx="60">
                  <c:v>38718</c:v>
                </c:pt>
                <c:pt idx="61">
                  <c:v>38749</c:v>
                </c:pt>
                <c:pt idx="62">
                  <c:v>38777</c:v>
                </c:pt>
                <c:pt idx="63">
                  <c:v>38808</c:v>
                </c:pt>
                <c:pt idx="64">
                  <c:v>38838</c:v>
                </c:pt>
                <c:pt idx="65">
                  <c:v>38869</c:v>
                </c:pt>
                <c:pt idx="66">
                  <c:v>38899</c:v>
                </c:pt>
                <c:pt idx="67">
                  <c:v>38930</c:v>
                </c:pt>
                <c:pt idx="68">
                  <c:v>38961</c:v>
                </c:pt>
                <c:pt idx="69">
                  <c:v>38991</c:v>
                </c:pt>
                <c:pt idx="70">
                  <c:v>39022</c:v>
                </c:pt>
                <c:pt idx="71">
                  <c:v>39052</c:v>
                </c:pt>
                <c:pt idx="72">
                  <c:v>39083</c:v>
                </c:pt>
                <c:pt idx="73">
                  <c:v>39114</c:v>
                </c:pt>
                <c:pt idx="74">
                  <c:v>39142</c:v>
                </c:pt>
                <c:pt idx="75">
                  <c:v>39173</c:v>
                </c:pt>
                <c:pt idx="76">
                  <c:v>39203</c:v>
                </c:pt>
                <c:pt idx="77">
                  <c:v>39234</c:v>
                </c:pt>
                <c:pt idx="78">
                  <c:v>39264</c:v>
                </c:pt>
                <c:pt idx="79">
                  <c:v>39295</c:v>
                </c:pt>
                <c:pt idx="80">
                  <c:v>39326</c:v>
                </c:pt>
                <c:pt idx="81">
                  <c:v>39356</c:v>
                </c:pt>
                <c:pt idx="82">
                  <c:v>39387</c:v>
                </c:pt>
                <c:pt idx="83">
                  <c:v>39417</c:v>
                </c:pt>
                <c:pt idx="84">
                  <c:v>39448</c:v>
                </c:pt>
                <c:pt idx="85">
                  <c:v>39479</c:v>
                </c:pt>
                <c:pt idx="86">
                  <c:v>39508</c:v>
                </c:pt>
                <c:pt idx="87">
                  <c:v>39539</c:v>
                </c:pt>
                <c:pt idx="88">
                  <c:v>39569</c:v>
                </c:pt>
                <c:pt idx="89">
                  <c:v>39600</c:v>
                </c:pt>
                <c:pt idx="90">
                  <c:v>39630</c:v>
                </c:pt>
                <c:pt idx="91">
                  <c:v>39661</c:v>
                </c:pt>
                <c:pt idx="92">
                  <c:v>39692</c:v>
                </c:pt>
                <c:pt idx="93">
                  <c:v>39722</c:v>
                </c:pt>
                <c:pt idx="94">
                  <c:v>39753</c:v>
                </c:pt>
                <c:pt idx="95">
                  <c:v>39783</c:v>
                </c:pt>
                <c:pt idx="96">
                  <c:v>39814</c:v>
                </c:pt>
                <c:pt idx="97">
                  <c:v>39845</c:v>
                </c:pt>
                <c:pt idx="98">
                  <c:v>39873</c:v>
                </c:pt>
                <c:pt idx="99">
                  <c:v>39904</c:v>
                </c:pt>
                <c:pt idx="100">
                  <c:v>39934</c:v>
                </c:pt>
                <c:pt idx="101">
                  <c:v>39965</c:v>
                </c:pt>
                <c:pt idx="102">
                  <c:v>39995</c:v>
                </c:pt>
                <c:pt idx="103">
                  <c:v>40026</c:v>
                </c:pt>
                <c:pt idx="104">
                  <c:v>40057</c:v>
                </c:pt>
                <c:pt idx="105">
                  <c:v>40087</c:v>
                </c:pt>
                <c:pt idx="106">
                  <c:v>40118</c:v>
                </c:pt>
                <c:pt idx="107">
                  <c:v>40148</c:v>
                </c:pt>
                <c:pt idx="108">
                  <c:v>40179</c:v>
                </c:pt>
                <c:pt idx="109">
                  <c:v>40210</c:v>
                </c:pt>
                <c:pt idx="110">
                  <c:v>40238</c:v>
                </c:pt>
                <c:pt idx="111">
                  <c:v>40269</c:v>
                </c:pt>
                <c:pt idx="112">
                  <c:v>40299</c:v>
                </c:pt>
                <c:pt idx="113">
                  <c:v>40330</c:v>
                </c:pt>
                <c:pt idx="114">
                  <c:v>40360</c:v>
                </c:pt>
                <c:pt idx="115">
                  <c:v>40391</c:v>
                </c:pt>
                <c:pt idx="116">
                  <c:v>40422</c:v>
                </c:pt>
                <c:pt idx="117">
                  <c:v>40452</c:v>
                </c:pt>
                <c:pt idx="118">
                  <c:v>40483</c:v>
                </c:pt>
                <c:pt idx="119">
                  <c:v>40513</c:v>
                </c:pt>
                <c:pt idx="120">
                  <c:v>40544</c:v>
                </c:pt>
                <c:pt idx="121">
                  <c:v>40575</c:v>
                </c:pt>
                <c:pt idx="122">
                  <c:v>40603</c:v>
                </c:pt>
                <c:pt idx="123">
                  <c:v>40634</c:v>
                </c:pt>
                <c:pt idx="124">
                  <c:v>40664</c:v>
                </c:pt>
                <c:pt idx="125">
                  <c:v>40695</c:v>
                </c:pt>
                <c:pt idx="126">
                  <c:v>40725</c:v>
                </c:pt>
                <c:pt idx="127">
                  <c:v>40756</c:v>
                </c:pt>
                <c:pt idx="128">
                  <c:v>40787</c:v>
                </c:pt>
                <c:pt idx="129">
                  <c:v>40817</c:v>
                </c:pt>
                <c:pt idx="130">
                  <c:v>40848</c:v>
                </c:pt>
                <c:pt idx="131">
                  <c:v>40878</c:v>
                </c:pt>
                <c:pt idx="132">
                  <c:v>40909</c:v>
                </c:pt>
                <c:pt idx="133">
                  <c:v>40940</c:v>
                </c:pt>
                <c:pt idx="134">
                  <c:v>40969</c:v>
                </c:pt>
                <c:pt idx="135">
                  <c:v>41000</c:v>
                </c:pt>
                <c:pt idx="136">
                  <c:v>41030</c:v>
                </c:pt>
                <c:pt idx="137">
                  <c:v>41061</c:v>
                </c:pt>
                <c:pt idx="138">
                  <c:v>41091</c:v>
                </c:pt>
                <c:pt idx="139">
                  <c:v>41122</c:v>
                </c:pt>
                <c:pt idx="140">
                  <c:v>41153</c:v>
                </c:pt>
                <c:pt idx="141">
                  <c:v>41183</c:v>
                </c:pt>
                <c:pt idx="142">
                  <c:v>41214</c:v>
                </c:pt>
                <c:pt idx="143">
                  <c:v>41244</c:v>
                </c:pt>
                <c:pt idx="144">
                  <c:v>41275</c:v>
                </c:pt>
                <c:pt idx="145">
                  <c:v>41306</c:v>
                </c:pt>
                <c:pt idx="146">
                  <c:v>41334</c:v>
                </c:pt>
                <c:pt idx="147">
                  <c:v>41365</c:v>
                </c:pt>
                <c:pt idx="148">
                  <c:v>41395</c:v>
                </c:pt>
                <c:pt idx="149">
                  <c:v>41426</c:v>
                </c:pt>
                <c:pt idx="150">
                  <c:v>41456</c:v>
                </c:pt>
                <c:pt idx="151">
                  <c:v>41487</c:v>
                </c:pt>
                <c:pt idx="152">
                  <c:v>41518</c:v>
                </c:pt>
                <c:pt idx="153">
                  <c:v>41548</c:v>
                </c:pt>
                <c:pt idx="154">
                  <c:v>41579</c:v>
                </c:pt>
                <c:pt idx="155">
                  <c:v>41609</c:v>
                </c:pt>
                <c:pt idx="156">
                  <c:v>41640</c:v>
                </c:pt>
                <c:pt idx="157">
                  <c:v>41671</c:v>
                </c:pt>
                <c:pt idx="158">
                  <c:v>41699</c:v>
                </c:pt>
                <c:pt idx="159">
                  <c:v>41730</c:v>
                </c:pt>
                <c:pt idx="160">
                  <c:v>41760</c:v>
                </c:pt>
                <c:pt idx="161">
                  <c:v>41791</c:v>
                </c:pt>
                <c:pt idx="162">
                  <c:v>41821</c:v>
                </c:pt>
                <c:pt idx="163">
                  <c:v>41852</c:v>
                </c:pt>
                <c:pt idx="164">
                  <c:v>41883</c:v>
                </c:pt>
                <c:pt idx="165">
                  <c:v>41913</c:v>
                </c:pt>
                <c:pt idx="166">
                  <c:v>41944</c:v>
                </c:pt>
                <c:pt idx="167">
                  <c:v>41974</c:v>
                </c:pt>
                <c:pt idx="168">
                  <c:v>42005</c:v>
                </c:pt>
                <c:pt idx="169">
                  <c:v>42036</c:v>
                </c:pt>
                <c:pt idx="170">
                  <c:v>42064</c:v>
                </c:pt>
                <c:pt idx="171">
                  <c:v>42095</c:v>
                </c:pt>
                <c:pt idx="172">
                  <c:v>42125</c:v>
                </c:pt>
                <c:pt idx="173">
                  <c:v>42156</c:v>
                </c:pt>
                <c:pt idx="174">
                  <c:v>42186</c:v>
                </c:pt>
                <c:pt idx="175">
                  <c:v>42217</c:v>
                </c:pt>
                <c:pt idx="176">
                  <c:v>42248</c:v>
                </c:pt>
                <c:pt idx="177">
                  <c:v>42278</c:v>
                </c:pt>
                <c:pt idx="178">
                  <c:v>42309</c:v>
                </c:pt>
                <c:pt idx="179">
                  <c:v>42339</c:v>
                </c:pt>
                <c:pt idx="180">
                  <c:v>42370</c:v>
                </c:pt>
                <c:pt idx="181">
                  <c:v>42401</c:v>
                </c:pt>
                <c:pt idx="182">
                  <c:v>42430</c:v>
                </c:pt>
                <c:pt idx="183">
                  <c:v>42461</c:v>
                </c:pt>
                <c:pt idx="184">
                  <c:v>42491</c:v>
                </c:pt>
              </c:numCache>
            </c:numRef>
          </c:cat>
          <c:val>
            <c:numRef>
              <c:f>'Non-Employment index'!$O$86:$O$270</c:f>
              <c:numCache>
                <c:formatCode>0.0000</c:formatCode>
                <c:ptCount val="185"/>
                <c:pt idx="0">
                  <c:v>0.615427772757703</c:v>
                </c:pt>
                <c:pt idx="1">
                  <c:v>0.60796921561833905</c:v>
                </c:pt>
                <c:pt idx="2">
                  <c:v>0.59819641458152795</c:v>
                </c:pt>
                <c:pt idx="3">
                  <c:v>0.57261426065492405</c:v>
                </c:pt>
                <c:pt idx="4">
                  <c:v>0.55472766474874802</c:v>
                </c:pt>
                <c:pt idx="5">
                  <c:v>0.53590700654661405</c:v>
                </c:pt>
                <c:pt idx="6">
                  <c:v>0.54721334269619204</c:v>
                </c:pt>
                <c:pt idx="7">
                  <c:v>0.50654677975128504</c:v>
                </c:pt>
                <c:pt idx="8">
                  <c:v>0.48785159260383198</c:v>
                </c:pt>
                <c:pt idx="9">
                  <c:v>0.45181351745382098</c:v>
                </c:pt>
                <c:pt idx="10">
                  <c:v>0.441385478687009</c:v>
                </c:pt>
                <c:pt idx="11">
                  <c:v>0.421128873970194</c:v>
                </c:pt>
                <c:pt idx="12">
                  <c:v>0.41563603002083099</c:v>
                </c:pt>
                <c:pt idx="13">
                  <c:v>0.42295517487721601</c:v>
                </c:pt>
                <c:pt idx="14">
                  <c:v>0.43120838202955902</c:v>
                </c:pt>
                <c:pt idx="15">
                  <c:v>0.420877931860832</c:v>
                </c:pt>
                <c:pt idx="16">
                  <c:v>0.43311833030636798</c:v>
                </c:pt>
                <c:pt idx="17">
                  <c:v>0.43685457949019901</c:v>
                </c:pt>
                <c:pt idx="18">
                  <c:v>0.43081802763721899</c:v>
                </c:pt>
                <c:pt idx="19">
                  <c:v>0.43127808817104801</c:v>
                </c:pt>
                <c:pt idx="20">
                  <c:v>0.441287890088924</c:v>
                </c:pt>
                <c:pt idx="21">
                  <c:v>0.45106069112573599</c:v>
                </c:pt>
                <c:pt idx="22">
                  <c:v>0.42917296269806898</c:v>
                </c:pt>
                <c:pt idx="23">
                  <c:v>0.43639451895636899</c:v>
                </c:pt>
                <c:pt idx="24">
                  <c:v>0.41783874409189498</c:v>
                </c:pt>
                <c:pt idx="25">
                  <c:v>0.40761982374955102</c:v>
                </c:pt>
                <c:pt idx="26">
                  <c:v>0.39674566567720698</c:v>
                </c:pt>
                <c:pt idx="27">
                  <c:v>0.40279615875848601</c:v>
                </c:pt>
                <c:pt idx="28">
                  <c:v>0.39726149112422898</c:v>
                </c:pt>
                <c:pt idx="29">
                  <c:v>0.390848526107206</c:v>
                </c:pt>
                <c:pt idx="30">
                  <c:v>0.39365071299507898</c:v>
                </c:pt>
                <c:pt idx="31">
                  <c:v>0.40077468065529398</c:v>
                </c:pt>
                <c:pt idx="32">
                  <c:v>0.39443142177975998</c:v>
                </c:pt>
                <c:pt idx="33">
                  <c:v>0.40642087811593403</c:v>
                </c:pt>
                <c:pt idx="34">
                  <c:v>0.41845215813700198</c:v>
                </c:pt>
                <c:pt idx="35">
                  <c:v>0.42026451781572599</c:v>
                </c:pt>
                <c:pt idx="36">
                  <c:v>0.42663565914785501</c:v>
                </c:pt>
                <c:pt idx="37">
                  <c:v>0.44046535761934902</c:v>
                </c:pt>
                <c:pt idx="38">
                  <c:v>0.41620762038104397</c:v>
                </c:pt>
                <c:pt idx="39">
                  <c:v>0.44290507257147799</c:v>
                </c:pt>
                <c:pt idx="40">
                  <c:v>0.44039565147785997</c:v>
                </c:pt>
                <c:pt idx="41">
                  <c:v>0.44881615336977698</c:v>
                </c:pt>
                <c:pt idx="42">
                  <c:v>0.44984780426382098</c:v>
                </c:pt>
                <c:pt idx="43">
                  <c:v>0.45019633497126699</c:v>
                </c:pt>
                <c:pt idx="44">
                  <c:v>0.45542429558297098</c:v>
                </c:pt>
                <c:pt idx="45">
                  <c:v>0.44743597176828798</c:v>
                </c:pt>
                <c:pt idx="46">
                  <c:v>0.45644200524871598</c:v>
                </c:pt>
                <c:pt idx="47">
                  <c:v>0.46097290444552602</c:v>
                </c:pt>
                <c:pt idx="48">
                  <c:v>0.47018805635042299</c:v>
                </c:pt>
                <c:pt idx="49">
                  <c:v>0.46473703608595301</c:v>
                </c:pt>
                <c:pt idx="50">
                  <c:v>0.47276718358552999</c:v>
                </c:pt>
                <c:pt idx="51">
                  <c:v>0.48439416798595902</c:v>
                </c:pt>
                <c:pt idx="52">
                  <c:v>0.49034707246915199</c:v>
                </c:pt>
                <c:pt idx="53">
                  <c:v>0.48351587060319301</c:v>
                </c:pt>
                <c:pt idx="54">
                  <c:v>0.49669033134468699</c:v>
                </c:pt>
                <c:pt idx="55">
                  <c:v>0.50237835249022</c:v>
                </c:pt>
                <c:pt idx="56">
                  <c:v>0.47819032139340401</c:v>
                </c:pt>
                <c:pt idx="57">
                  <c:v>0.49968769542872998</c:v>
                </c:pt>
                <c:pt idx="58">
                  <c:v>0.48928753911851403</c:v>
                </c:pt>
                <c:pt idx="59">
                  <c:v>0.500998170888731</c:v>
                </c:pt>
                <c:pt idx="60">
                  <c:v>0.52047406682086395</c:v>
                </c:pt>
                <c:pt idx="61">
                  <c:v>0.51707240711618196</c:v>
                </c:pt>
                <c:pt idx="62">
                  <c:v>0.53947596099087103</c:v>
                </c:pt>
                <c:pt idx="63">
                  <c:v>0.52289984054469496</c:v>
                </c:pt>
                <c:pt idx="64">
                  <c:v>0.53757995394235902</c:v>
                </c:pt>
                <c:pt idx="65">
                  <c:v>0.53481959073938001</c:v>
                </c:pt>
                <c:pt idx="66">
                  <c:v>0.52549290900809997</c:v>
                </c:pt>
                <c:pt idx="67">
                  <c:v>0.52890850994107996</c:v>
                </c:pt>
                <c:pt idx="68">
                  <c:v>0.53134822489320799</c:v>
                </c:pt>
                <c:pt idx="69">
                  <c:v>0.53321634948512397</c:v>
                </c:pt>
                <c:pt idx="70">
                  <c:v>0.52875515642980297</c:v>
                </c:pt>
                <c:pt idx="71">
                  <c:v>0.54874687780895903</c:v>
                </c:pt>
                <c:pt idx="72">
                  <c:v>0.54273820841257403</c:v>
                </c:pt>
                <c:pt idx="73">
                  <c:v>0.54653022250959604</c:v>
                </c:pt>
                <c:pt idx="74">
                  <c:v>0.56604794212662402</c:v>
                </c:pt>
                <c:pt idx="75">
                  <c:v>0.523304136165333</c:v>
                </c:pt>
                <c:pt idx="76">
                  <c:v>0.52186818965065196</c:v>
                </c:pt>
                <c:pt idx="77">
                  <c:v>0.53389946967171997</c:v>
                </c:pt>
                <c:pt idx="78">
                  <c:v>0.52645485376065404</c:v>
                </c:pt>
                <c:pt idx="79">
                  <c:v>0.51219297721192603</c:v>
                </c:pt>
                <c:pt idx="80">
                  <c:v>0.505292069204477</c:v>
                </c:pt>
                <c:pt idx="81">
                  <c:v>0.513698629868096</c:v>
                </c:pt>
                <c:pt idx="82">
                  <c:v>0.51941453347022604</c:v>
                </c:pt>
                <c:pt idx="83">
                  <c:v>0.50049628667000701</c:v>
                </c:pt>
                <c:pt idx="84">
                  <c:v>0.49684368485596297</c:v>
                </c:pt>
                <c:pt idx="85">
                  <c:v>0.49595144624489901</c:v>
                </c:pt>
                <c:pt idx="86">
                  <c:v>0.47678225733531798</c:v>
                </c:pt>
                <c:pt idx="87">
                  <c:v>0.46250643955829202</c:v>
                </c:pt>
                <c:pt idx="88">
                  <c:v>0.43566957508488002</c:v>
                </c:pt>
                <c:pt idx="89">
                  <c:v>0.42312246961679101</c:v>
                </c:pt>
                <c:pt idx="90">
                  <c:v>0.38199584613805398</c:v>
                </c:pt>
                <c:pt idx="91">
                  <c:v>0.36258965634740897</c:v>
                </c:pt>
                <c:pt idx="92">
                  <c:v>0.34191481478165803</c:v>
                </c:pt>
                <c:pt idx="93">
                  <c:v>0.30982210723994502</c:v>
                </c:pt>
                <c:pt idx="94">
                  <c:v>0.25616231952141799</c:v>
                </c:pt>
                <c:pt idx="95">
                  <c:v>0.19979793351310199</c:v>
                </c:pt>
                <c:pt idx="96">
                  <c:v>0.12511477352137501</c:v>
                </c:pt>
                <c:pt idx="97">
                  <c:v>7.6236827109019203E-2</c:v>
                </c:pt>
                <c:pt idx="98">
                  <c:v>4.2429348486668003E-2</c:v>
                </c:pt>
                <c:pt idx="99">
                  <c:v>5.0417672301351399E-2</c:v>
                </c:pt>
                <c:pt idx="100">
                  <c:v>1.0685171652402301E-2</c:v>
                </c:pt>
                <c:pt idx="101">
                  <c:v>6.1960482133516204E-4</c:v>
                </c:pt>
                <c:pt idx="102">
                  <c:v>2.3831749937300199E-2</c:v>
                </c:pt>
                <c:pt idx="103">
                  <c:v>2.5546521017939101E-2</c:v>
                </c:pt>
                <c:pt idx="104">
                  <c:v>2.6787290336449901E-2</c:v>
                </c:pt>
                <c:pt idx="105">
                  <c:v>7.7575137098482303E-3</c:v>
                </c:pt>
                <c:pt idx="106">
                  <c:v>2.3162570979002001E-2</c:v>
                </c:pt>
                <c:pt idx="107">
                  <c:v>1.1061584816444999E-2</c:v>
                </c:pt>
                <c:pt idx="108">
                  <c:v>2.5128284169002799E-2</c:v>
                </c:pt>
                <c:pt idx="109">
                  <c:v>1.6484722624319E-2</c:v>
                </c:pt>
                <c:pt idx="110">
                  <c:v>1.5829484894318801E-2</c:v>
                </c:pt>
                <c:pt idx="111">
                  <c:v>4.8089487175605898E-2</c:v>
                </c:pt>
                <c:pt idx="112">
                  <c:v>7.0186334027740702E-2</c:v>
                </c:pt>
                <c:pt idx="113">
                  <c:v>8.2942557920298005E-2</c:v>
                </c:pt>
                <c:pt idx="114">
                  <c:v>7.2723637577954303E-2</c:v>
                </c:pt>
                <c:pt idx="115">
                  <c:v>6.3801251467313205E-2</c:v>
                </c:pt>
                <c:pt idx="116">
                  <c:v>5.4028450430501501E-2</c:v>
                </c:pt>
                <c:pt idx="117">
                  <c:v>6.67010269532715E-2</c:v>
                </c:pt>
                <c:pt idx="118">
                  <c:v>4.8396194198159201E-2</c:v>
                </c:pt>
                <c:pt idx="119">
                  <c:v>6.9126800677102002E-2</c:v>
                </c:pt>
                <c:pt idx="120">
                  <c:v>8.4991918480085804E-2</c:v>
                </c:pt>
                <c:pt idx="121">
                  <c:v>9.6953492359664203E-2</c:v>
                </c:pt>
                <c:pt idx="122">
                  <c:v>0.104481755640518</c:v>
                </c:pt>
                <c:pt idx="123">
                  <c:v>9.2617770359024507E-2</c:v>
                </c:pt>
                <c:pt idx="124">
                  <c:v>0.101637745067751</c:v>
                </c:pt>
                <c:pt idx="125">
                  <c:v>8.7459515888810097E-2</c:v>
                </c:pt>
                <c:pt idx="126">
                  <c:v>9.2101944912003103E-2</c:v>
                </c:pt>
                <c:pt idx="127">
                  <c:v>9.6772256391791905E-2</c:v>
                </c:pt>
                <c:pt idx="128">
                  <c:v>9.8138496764983596E-2</c:v>
                </c:pt>
                <c:pt idx="129">
                  <c:v>0.110127953101158</c:v>
                </c:pt>
                <c:pt idx="130">
                  <c:v>0.12965961394648301</c:v>
                </c:pt>
                <c:pt idx="131">
                  <c:v>0.146110263337978</c:v>
                </c:pt>
                <c:pt idx="132">
                  <c:v>0.15531147401457701</c:v>
                </c:pt>
                <c:pt idx="133">
                  <c:v>0.16198932236926</c:v>
                </c:pt>
                <c:pt idx="134">
                  <c:v>0.17358842431309299</c:v>
                </c:pt>
                <c:pt idx="135">
                  <c:v>0.172068830428625</c:v>
                </c:pt>
                <c:pt idx="136">
                  <c:v>0.170869884795007</c:v>
                </c:pt>
                <c:pt idx="137">
                  <c:v>0.165976513662452</c:v>
                </c:pt>
                <c:pt idx="138">
                  <c:v>0.16444297854968601</c:v>
                </c:pt>
                <c:pt idx="139">
                  <c:v>0.166534162794367</c:v>
                </c:pt>
                <c:pt idx="140">
                  <c:v>0.185062055202246</c:v>
                </c:pt>
                <c:pt idx="141">
                  <c:v>0.191363490392886</c:v>
                </c:pt>
                <c:pt idx="142">
                  <c:v>0.18911895263692799</c:v>
                </c:pt>
                <c:pt idx="143">
                  <c:v>0.18595429381331</c:v>
                </c:pt>
                <c:pt idx="144">
                  <c:v>0.16282579606713199</c:v>
                </c:pt>
                <c:pt idx="145">
                  <c:v>0.18825459648246001</c:v>
                </c:pt>
                <c:pt idx="146">
                  <c:v>0.20936161612544499</c:v>
                </c:pt>
                <c:pt idx="147">
                  <c:v>0.202865003738634</c:v>
                </c:pt>
                <c:pt idx="148">
                  <c:v>0.20417547919863499</c:v>
                </c:pt>
                <c:pt idx="149">
                  <c:v>0.20103870283161299</c:v>
                </c:pt>
                <c:pt idx="150">
                  <c:v>0.22613291376779099</c:v>
                </c:pt>
                <c:pt idx="151">
                  <c:v>0.25133865453035198</c:v>
                </c:pt>
                <c:pt idx="152">
                  <c:v>0.249958472928862</c:v>
                </c:pt>
                <c:pt idx="153">
                  <c:v>0.22943698487438799</c:v>
                </c:pt>
                <c:pt idx="154">
                  <c:v>0.27116308116993298</c:v>
                </c:pt>
                <c:pt idx="155">
                  <c:v>0.27760392864355199</c:v>
                </c:pt>
                <c:pt idx="156">
                  <c:v>0.29801388687164398</c:v>
                </c:pt>
                <c:pt idx="157">
                  <c:v>0.29543475963653698</c:v>
                </c:pt>
                <c:pt idx="158">
                  <c:v>0.293148398195685</c:v>
                </c:pt>
                <c:pt idx="159">
                  <c:v>0.31344682659739298</c:v>
                </c:pt>
                <c:pt idx="160">
                  <c:v>0.31325164940122302</c:v>
                </c:pt>
                <c:pt idx="161">
                  <c:v>0.32203462322888499</c:v>
                </c:pt>
                <c:pt idx="162">
                  <c:v>0.32225768288165202</c:v>
                </c:pt>
                <c:pt idx="163">
                  <c:v>0.32363786448314102</c:v>
                </c:pt>
                <c:pt idx="164">
                  <c:v>0.33684020768123102</c:v>
                </c:pt>
                <c:pt idx="165">
                  <c:v>0.34790954294974502</c:v>
                </c:pt>
                <c:pt idx="166">
                  <c:v>0.350530493869746</c:v>
                </c:pt>
                <c:pt idx="167">
                  <c:v>0.36947662312655999</c:v>
                </c:pt>
                <c:pt idx="168">
                  <c:v>0.36670231869528302</c:v>
                </c:pt>
                <c:pt idx="169">
                  <c:v>0.37952824872933</c:v>
                </c:pt>
                <c:pt idx="170">
                  <c:v>0.38732139534784299</c:v>
                </c:pt>
                <c:pt idx="171">
                  <c:v>0.38520232864656501</c:v>
                </c:pt>
                <c:pt idx="172">
                  <c:v>0.39408289107231298</c:v>
                </c:pt>
                <c:pt idx="173">
                  <c:v>0.40562622810295501</c:v>
                </c:pt>
                <c:pt idx="174">
                  <c:v>0.41750415461274598</c:v>
                </c:pt>
                <c:pt idx="175">
                  <c:v>0.42949361094892002</c:v>
                </c:pt>
                <c:pt idx="176">
                  <c:v>0.42890807936040898</c:v>
                </c:pt>
                <c:pt idx="177">
                  <c:v>0.42839225391338798</c:v>
                </c:pt>
                <c:pt idx="178">
                  <c:v>0.43141750045402699</c:v>
                </c:pt>
                <c:pt idx="179">
                  <c:v>0.44282142520169099</c:v>
                </c:pt>
                <c:pt idx="180">
                  <c:v>0.45921630967999399</c:v>
                </c:pt>
                <c:pt idx="181">
                  <c:v>0.46126567023978099</c:v>
                </c:pt>
                <c:pt idx="182">
                  <c:v>0.45732030263148199</c:v>
                </c:pt>
                <c:pt idx="183">
                  <c:v>0.445665435774457</c:v>
                </c:pt>
                <c:pt idx="184">
                  <c:v>0.45189716482360798</c:v>
                </c:pt>
              </c:numCache>
            </c:numRef>
          </c:val>
          <c:smooth val="0"/>
        </c:ser>
        <c:dLbls>
          <c:showLegendKey val="0"/>
          <c:showVal val="0"/>
          <c:showCatName val="0"/>
          <c:showSerName val="0"/>
          <c:showPercent val="0"/>
          <c:showBubbleSize val="0"/>
        </c:dLbls>
        <c:marker val="1"/>
        <c:smooth val="0"/>
        <c:axId val="165082704"/>
        <c:axId val="165082312"/>
      </c:lineChart>
      <c:dateAx>
        <c:axId val="165081528"/>
        <c:scaling>
          <c:orientation val="minMax"/>
        </c:scaling>
        <c:delete val="0"/>
        <c:axPos val="b"/>
        <c:numFmt formatCode="[$-409]mmm\-yy;@" sourceLinked="1"/>
        <c:majorTickMark val="none"/>
        <c:minorTickMark val="none"/>
        <c:tickLblPos val="nextTo"/>
        <c:txPr>
          <a:bodyPr rot="-5400000" vert="horz"/>
          <a:lstStyle/>
          <a:p>
            <a:pPr>
              <a:defRPr/>
            </a:pPr>
            <a:endParaRPr lang="en-US"/>
          </a:p>
        </c:txPr>
        <c:crossAx val="165081920"/>
        <c:crosses val="autoZero"/>
        <c:auto val="1"/>
        <c:lblOffset val="100"/>
        <c:baseTimeUnit val="months"/>
        <c:majorUnit val="6"/>
        <c:majorTimeUnit val="months"/>
      </c:dateAx>
      <c:valAx>
        <c:axId val="165081920"/>
        <c:scaling>
          <c:orientation val="minMax"/>
          <c:max val="30"/>
          <c:min val="14"/>
        </c:scaling>
        <c:delete val="0"/>
        <c:axPos val="l"/>
        <c:numFmt formatCode="0" sourceLinked="0"/>
        <c:majorTickMark val="none"/>
        <c:minorTickMark val="none"/>
        <c:tickLblPos val="nextTo"/>
        <c:crossAx val="165081528"/>
        <c:crosses val="autoZero"/>
        <c:crossBetween val="between"/>
        <c:majorUnit val="2"/>
      </c:valAx>
      <c:valAx>
        <c:axId val="165082312"/>
        <c:scaling>
          <c:orientation val="minMax"/>
          <c:max val="1.1000000000000001"/>
          <c:min val="0"/>
        </c:scaling>
        <c:delete val="0"/>
        <c:axPos val="r"/>
        <c:numFmt formatCode="0.0" sourceLinked="0"/>
        <c:majorTickMark val="out"/>
        <c:minorTickMark val="none"/>
        <c:tickLblPos val="nextTo"/>
        <c:crossAx val="165082704"/>
        <c:crosses val="max"/>
        <c:crossBetween val="between"/>
        <c:majorUnit val="0.1"/>
      </c:valAx>
      <c:dateAx>
        <c:axId val="165082704"/>
        <c:scaling>
          <c:orientation val="minMax"/>
        </c:scaling>
        <c:delete val="1"/>
        <c:axPos val="b"/>
        <c:numFmt formatCode="mmm\-yy" sourceLinked="1"/>
        <c:majorTickMark val="out"/>
        <c:minorTickMark val="none"/>
        <c:tickLblPos val="nextTo"/>
        <c:crossAx val="165082312"/>
        <c:crosses val="autoZero"/>
        <c:auto val="1"/>
        <c:lblOffset val="100"/>
        <c:baseTimeUnit val="months"/>
      </c:dateAx>
    </c:plotArea>
    <c:legend>
      <c:legendPos val="b"/>
      <c:layout>
        <c:manualLayout>
          <c:xMode val="edge"/>
          <c:yMode val="edge"/>
          <c:x val="5.54562762236889E-2"/>
          <c:y val="9.3287699832975399E-2"/>
          <c:w val="0.86718513008454601"/>
          <c:h val="0.13068529553025801"/>
        </c:manualLayout>
      </c:layout>
      <c:overlay val="0"/>
    </c:legend>
    <c:plotVisOnly val="1"/>
    <c:dispBlanksAs val="gap"/>
    <c:showDLblsOverMax val="0"/>
  </c:chart>
  <c:txPr>
    <a:bodyPr/>
    <a:lstStyle/>
    <a:p>
      <a:pPr>
        <a:defRPr sz="1600"/>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a:defRPr sz="2400"/>
            </a:pPr>
            <a:r>
              <a:rPr lang="en-US" sz="2400"/>
              <a:t>Recruiting Intensity Indices for Selected Industries</a:t>
            </a:r>
          </a:p>
          <a:p>
            <a:pPr algn="ctr">
              <a:defRPr sz="2400"/>
            </a:pPr>
            <a:r>
              <a:rPr lang="en-US" sz="2400"/>
              <a:t>January 2001 to May 2016</a:t>
            </a:r>
          </a:p>
        </c:rich>
      </c:tx>
      <c:layout>
        <c:manualLayout>
          <c:xMode val="edge"/>
          <c:yMode val="edge"/>
          <c:x val="0.17177225923682601"/>
          <c:y val="0"/>
        </c:manualLayout>
      </c:layout>
      <c:overlay val="0"/>
    </c:title>
    <c:autoTitleDeleted val="0"/>
    <c:plotArea>
      <c:layout>
        <c:manualLayout>
          <c:layoutTarget val="inner"/>
          <c:xMode val="edge"/>
          <c:yMode val="edge"/>
          <c:x val="6.9499507006068703E-2"/>
          <c:y val="0.28846962879639998"/>
          <c:w val="0.90757280339957502"/>
          <c:h val="0.53065185601799802"/>
        </c:manualLayout>
      </c:layout>
      <c:lineChart>
        <c:grouping val="standard"/>
        <c:varyColors val="0"/>
        <c:ser>
          <c:idx val="0"/>
          <c:order val="0"/>
          <c:tx>
            <c:strRef>
              <c:f>'Normalized Recruiting Inten MA'!$I$1</c:f>
              <c:strCache>
                <c:ptCount val="1"/>
                <c:pt idx="0">
                  <c:v>Professional and Business Services</c:v>
                </c:pt>
              </c:strCache>
            </c:strRef>
          </c:tx>
          <c:spPr>
            <a:ln w="28575">
              <a:solidFill>
                <a:schemeClr val="accent2">
                  <a:lumMod val="75000"/>
                </a:schemeClr>
              </a:solidFill>
              <a:prstDash val="sysDash"/>
            </a:ln>
          </c:spPr>
          <c:marker>
            <c:symbol val="none"/>
          </c:marker>
          <c:cat>
            <c:numRef>
              <c:f>'Normalized Recruiting Inten MA'!$A$8:$A$190</c:f>
              <c:numCache>
                <c:formatCode>mmm\-yy</c:formatCode>
                <c:ptCount val="183"/>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pt idx="180">
                  <c:v>42430</c:v>
                </c:pt>
                <c:pt idx="181">
                  <c:v>42461</c:v>
                </c:pt>
                <c:pt idx="182">
                  <c:v>42491</c:v>
                </c:pt>
              </c:numCache>
            </c:numRef>
          </c:cat>
          <c:val>
            <c:numRef>
              <c:f>'Normalized Recruiting Inten MA'!$I$8:$I$200</c:f>
              <c:numCache>
                <c:formatCode>General</c:formatCode>
                <c:ptCount val="193"/>
                <c:pt idx="0">
                  <c:v>1.159363553781281</c:v>
                </c:pt>
                <c:pt idx="1">
                  <c:v>1.085486211592394</c:v>
                </c:pt>
                <c:pt idx="2">
                  <c:v>1.095855661649922</c:v>
                </c:pt>
                <c:pt idx="3">
                  <c:v>1.049252395522188</c:v>
                </c:pt>
                <c:pt idx="4">
                  <c:v>1.067308075051884</c:v>
                </c:pt>
                <c:pt idx="5">
                  <c:v>1.0397496976824709</c:v>
                </c:pt>
                <c:pt idx="6">
                  <c:v>1.0426990510518499</c:v>
                </c:pt>
                <c:pt idx="7">
                  <c:v>1.048429599346046</c:v>
                </c:pt>
                <c:pt idx="8">
                  <c:v>1.0342666337681929</c:v>
                </c:pt>
                <c:pt idx="9">
                  <c:v>1.0325923626341269</c:v>
                </c:pt>
                <c:pt idx="10">
                  <c:v>1.0375721150405059</c:v>
                </c:pt>
                <c:pt idx="11">
                  <c:v>1.0629442084022751</c:v>
                </c:pt>
                <c:pt idx="12">
                  <c:v>1.0805980887044231</c:v>
                </c:pt>
                <c:pt idx="13">
                  <c:v>1.086638022460942</c:v>
                </c:pt>
                <c:pt idx="14">
                  <c:v>1.11008279424168</c:v>
                </c:pt>
                <c:pt idx="15">
                  <c:v>1.0821010288161701</c:v>
                </c:pt>
                <c:pt idx="16">
                  <c:v>1.0859250019550399</c:v>
                </c:pt>
                <c:pt idx="17">
                  <c:v>1.0662147918372209</c:v>
                </c:pt>
                <c:pt idx="18">
                  <c:v>1.101443613121037</c:v>
                </c:pt>
                <c:pt idx="19">
                  <c:v>1.1129127787358331</c:v>
                </c:pt>
                <c:pt idx="20">
                  <c:v>1.1383583839924309</c:v>
                </c:pt>
                <c:pt idx="21">
                  <c:v>1.1570630493672971</c:v>
                </c:pt>
                <c:pt idx="22">
                  <c:v>1.143204187290382</c:v>
                </c:pt>
                <c:pt idx="23">
                  <c:v>1.122508096050185</c:v>
                </c:pt>
                <c:pt idx="24">
                  <c:v>1.0477805135832861</c:v>
                </c:pt>
                <c:pt idx="25">
                  <c:v>1.0412099388770211</c:v>
                </c:pt>
                <c:pt idx="26">
                  <c:v>1.012925747862276</c:v>
                </c:pt>
                <c:pt idx="27">
                  <c:v>1.071672949700778</c:v>
                </c:pt>
                <c:pt idx="28">
                  <c:v>1.0791673437504901</c:v>
                </c:pt>
                <c:pt idx="29">
                  <c:v>1.08458783009839</c:v>
                </c:pt>
                <c:pt idx="30">
                  <c:v>1.0830476545162919</c:v>
                </c:pt>
                <c:pt idx="31">
                  <c:v>1.0741634564418161</c:v>
                </c:pt>
                <c:pt idx="32">
                  <c:v>1.0693199482458899</c:v>
                </c:pt>
                <c:pt idx="33">
                  <c:v>1.055818750577149</c:v>
                </c:pt>
                <c:pt idx="34">
                  <c:v>1.0357776815044251</c:v>
                </c:pt>
                <c:pt idx="35">
                  <c:v>0.99562059825293903</c:v>
                </c:pt>
                <c:pt idx="36">
                  <c:v>1.0086404225344889</c:v>
                </c:pt>
                <c:pt idx="37">
                  <c:v>1.04209204058199</c:v>
                </c:pt>
                <c:pt idx="38">
                  <c:v>1.090824362941978</c:v>
                </c:pt>
                <c:pt idx="39">
                  <c:v>1.0709134899719099</c:v>
                </c:pt>
                <c:pt idx="40">
                  <c:v>1.038264645796829</c:v>
                </c:pt>
                <c:pt idx="41">
                  <c:v>1.0546537359587329</c:v>
                </c:pt>
                <c:pt idx="42">
                  <c:v>1.046893246395584</c:v>
                </c:pt>
                <c:pt idx="43">
                  <c:v>1.0442586621074419</c:v>
                </c:pt>
                <c:pt idx="44">
                  <c:v>1.036810822819398</c:v>
                </c:pt>
                <c:pt idx="45">
                  <c:v>1.0872125003936151</c:v>
                </c:pt>
                <c:pt idx="46">
                  <c:v>1.1139063392706841</c:v>
                </c:pt>
                <c:pt idx="47">
                  <c:v>1.14583954243366</c:v>
                </c:pt>
                <c:pt idx="48">
                  <c:v>1.131240497874501</c:v>
                </c:pt>
                <c:pt idx="49">
                  <c:v>1.1383017254894281</c:v>
                </c:pt>
                <c:pt idx="50">
                  <c:v>1.1184260744921599</c:v>
                </c:pt>
                <c:pt idx="51">
                  <c:v>1.1396540853248589</c:v>
                </c:pt>
                <c:pt idx="52">
                  <c:v>1.1465112332299141</c:v>
                </c:pt>
                <c:pt idx="53">
                  <c:v>1.162198708928156</c:v>
                </c:pt>
                <c:pt idx="54">
                  <c:v>1.1447893929672861</c:v>
                </c:pt>
                <c:pt idx="55">
                  <c:v>1.0888018664095109</c:v>
                </c:pt>
                <c:pt idx="56">
                  <c:v>1.047022609023331</c:v>
                </c:pt>
                <c:pt idx="57">
                  <c:v>0.99855351243581003</c:v>
                </c:pt>
                <c:pt idx="58">
                  <c:v>1.030195625277871</c:v>
                </c:pt>
                <c:pt idx="59">
                  <c:v>1.014132437806377</c:v>
                </c:pt>
                <c:pt idx="60">
                  <c:v>1.019221710697964</c:v>
                </c:pt>
                <c:pt idx="61">
                  <c:v>0.98520085970906901</c:v>
                </c:pt>
                <c:pt idx="62">
                  <c:v>1.0600785888403279</c:v>
                </c:pt>
                <c:pt idx="63">
                  <c:v>1.06661672170665</c:v>
                </c:pt>
                <c:pt idx="64">
                  <c:v>1.101030335314837</c:v>
                </c:pt>
                <c:pt idx="65">
                  <c:v>1.033764640939451</c:v>
                </c:pt>
                <c:pt idx="66">
                  <c:v>1.0442952665316581</c:v>
                </c:pt>
                <c:pt idx="67">
                  <c:v>1.031547702775385</c:v>
                </c:pt>
                <c:pt idx="68">
                  <c:v>1.082912087051584</c:v>
                </c:pt>
                <c:pt idx="69">
                  <c:v>1.0676231169369239</c:v>
                </c:pt>
                <c:pt idx="70">
                  <c:v>1.0700672145962209</c:v>
                </c:pt>
                <c:pt idx="71">
                  <c:v>1.0288215245971599</c:v>
                </c:pt>
                <c:pt idx="72">
                  <c:v>1.039501899957727</c:v>
                </c:pt>
                <c:pt idx="73">
                  <c:v>1.018506147453774</c:v>
                </c:pt>
                <c:pt idx="74">
                  <c:v>1.0103196924857529</c:v>
                </c:pt>
                <c:pt idx="75">
                  <c:v>0.97872323427326602</c:v>
                </c:pt>
                <c:pt idx="76">
                  <c:v>0.98283592826823196</c:v>
                </c:pt>
                <c:pt idx="77">
                  <c:v>0.97051953242323497</c:v>
                </c:pt>
                <c:pt idx="78">
                  <c:v>0.98075523058445402</c:v>
                </c:pt>
                <c:pt idx="79">
                  <c:v>0.99499675794674602</c:v>
                </c:pt>
                <c:pt idx="80">
                  <c:v>1.009116403381948</c:v>
                </c:pt>
                <c:pt idx="81">
                  <c:v>1.0096731789426561</c:v>
                </c:pt>
                <c:pt idx="82">
                  <c:v>0.97911957333395105</c:v>
                </c:pt>
                <c:pt idx="83">
                  <c:v>0.94232024939044501</c:v>
                </c:pt>
                <c:pt idx="84">
                  <c:v>0.91105607422157198</c:v>
                </c:pt>
                <c:pt idx="85">
                  <c:v>0.92545872204131896</c:v>
                </c:pt>
                <c:pt idx="86">
                  <c:v>0.91571491070658795</c:v>
                </c:pt>
                <c:pt idx="87">
                  <c:v>0.95351772213014396</c:v>
                </c:pt>
                <c:pt idx="88">
                  <c:v>0.91852538778508497</c:v>
                </c:pt>
                <c:pt idx="89">
                  <c:v>0.91896615101132495</c:v>
                </c:pt>
                <c:pt idx="90">
                  <c:v>0.87063657835470698</c:v>
                </c:pt>
                <c:pt idx="91">
                  <c:v>0.87136042574865202</c:v>
                </c:pt>
                <c:pt idx="92">
                  <c:v>0.855067190244437</c:v>
                </c:pt>
                <c:pt idx="93">
                  <c:v>0.87989837173487795</c:v>
                </c:pt>
                <c:pt idx="94">
                  <c:v>0.87685560945099705</c:v>
                </c:pt>
                <c:pt idx="95">
                  <c:v>0.88296371525232098</c:v>
                </c:pt>
                <c:pt idx="96">
                  <c:v>0.81829223262258599</c:v>
                </c:pt>
                <c:pt idx="97">
                  <c:v>0.79840754439136497</c:v>
                </c:pt>
                <c:pt idx="98">
                  <c:v>0.78271823483413105</c:v>
                </c:pt>
                <c:pt idx="99">
                  <c:v>0.79575140070860995</c:v>
                </c:pt>
                <c:pt idx="100">
                  <c:v>0.80669127637474003</c:v>
                </c:pt>
                <c:pt idx="101">
                  <c:v>0.79248794640379605</c:v>
                </c:pt>
                <c:pt idx="102">
                  <c:v>0.81012229264022195</c:v>
                </c:pt>
                <c:pt idx="103">
                  <c:v>0.81124454090940101</c:v>
                </c:pt>
                <c:pt idx="104">
                  <c:v>0.88197313729868199</c:v>
                </c:pt>
                <c:pt idx="105">
                  <c:v>0.87668307400110501</c:v>
                </c:pt>
                <c:pt idx="106">
                  <c:v>0.88908925400454097</c:v>
                </c:pt>
                <c:pt idx="107">
                  <c:v>0.85479041331369099</c:v>
                </c:pt>
                <c:pt idx="108">
                  <c:v>0.87392603228765098</c:v>
                </c:pt>
                <c:pt idx="109">
                  <c:v>0.88580681352225898</c:v>
                </c:pt>
                <c:pt idx="110">
                  <c:v>0.90029520719030598</c:v>
                </c:pt>
                <c:pt idx="111">
                  <c:v>0.92991710788391702</c:v>
                </c:pt>
                <c:pt idx="112">
                  <c:v>0.93390745306951395</c:v>
                </c:pt>
                <c:pt idx="113">
                  <c:v>0.93164000561379501</c:v>
                </c:pt>
                <c:pt idx="114">
                  <c:v>0.90538789884817195</c:v>
                </c:pt>
                <c:pt idx="115">
                  <c:v>0.89375924102344195</c:v>
                </c:pt>
                <c:pt idx="116">
                  <c:v>0.89791998976726195</c:v>
                </c:pt>
                <c:pt idx="117">
                  <c:v>0.94307587551786798</c:v>
                </c:pt>
                <c:pt idx="118">
                  <c:v>0.95882633945048001</c:v>
                </c:pt>
                <c:pt idx="119">
                  <c:v>0.97001272351085799</c:v>
                </c:pt>
                <c:pt idx="120">
                  <c:v>0.96990336745109595</c:v>
                </c:pt>
                <c:pt idx="121">
                  <c:v>0.98449878595846196</c:v>
                </c:pt>
                <c:pt idx="122">
                  <c:v>0.98983006628505799</c:v>
                </c:pt>
                <c:pt idx="123">
                  <c:v>0.96058621710261305</c:v>
                </c:pt>
                <c:pt idx="124">
                  <c:v>0.94326523677450402</c:v>
                </c:pt>
                <c:pt idx="125">
                  <c:v>0.94255353024129795</c:v>
                </c:pt>
                <c:pt idx="126">
                  <c:v>0.962183424133633</c:v>
                </c:pt>
                <c:pt idx="127">
                  <c:v>0.97288267826764097</c:v>
                </c:pt>
                <c:pt idx="128">
                  <c:v>0.96618967618121199</c:v>
                </c:pt>
                <c:pt idx="129">
                  <c:v>0.95325379081358996</c:v>
                </c:pt>
                <c:pt idx="130">
                  <c:v>0.93655879539091502</c:v>
                </c:pt>
                <c:pt idx="131">
                  <c:v>0.96756160821785897</c:v>
                </c:pt>
                <c:pt idx="132">
                  <c:v>0.97836184381111102</c:v>
                </c:pt>
                <c:pt idx="133">
                  <c:v>0.98462893400041795</c:v>
                </c:pt>
                <c:pt idx="134">
                  <c:v>0.96694417221945606</c:v>
                </c:pt>
                <c:pt idx="135">
                  <c:v>0.97847094534696599</c:v>
                </c:pt>
                <c:pt idx="136">
                  <c:v>0.97901079622168796</c:v>
                </c:pt>
                <c:pt idx="137">
                  <c:v>0.95644427451646796</c:v>
                </c:pt>
                <c:pt idx="138">
                  <c:v>0.921368241266593</c:v>
                </c:pt>
                <c:pt idx="139">
                  <c:v>0.91856758174319597</c:v>
                </c:pt>
                <c:pt idx="140">
                  <c:v>0.92473464073927703</c:v>
                </c:pt>
                <c:pt idx="141">
                  <c:v>0.92848521948993701</c:v>
                </c:pt>
                <c:pt idx="142">
                  <c:v>0.93526170083457605</c:v>
                </c:pt>
                <c:pt idx="143">
                  <c:v>0.92110590343452003</c:v>
                </c:pt>
                <c:pt idx="144">
                  <c:v>0.91028582430590199</c:v>
                </c:pt>
                <c:pt idx="145">
                  <c:v>0.91202539408801098</c:v>
                </c:pt>
                <c:pt idx="146">
                  <c:v>0.92897833348094405</c:v>
                </c:pt>
                <c:pt idx="147">
                  <c:v>0.96165209806765695</c:v>
                </c:pt>
                <c:pt idx="148">
                  <c:v>0.97761420818353495</c:v>
                </c:pt>
                <c:pt idx="149">
                  <c:v>1.0028713182427731</c:v>
                </c:pt>
                <c:pt idx="150">
                  <c:v>1.00389087398073</c:v>
                </c:pt>
                <c:pt idx="151">
                  <c:v>0.96993323019732702</c:v>
                </c:pt>
                <c:pt idx="152">
                  <c:v>0.96118663515742997</c:v>
                </c:pt>
                <c:pt idx="153">
                  <c:v>0.94928314395097402</c:v>
                </c:pt>
                <c:pt idx="154">
                  <c:v>0.98231381135101203</c:v>
                </c:pt>
                <c:pt idx="155">
                  <c:v>0.98280716259901801</c:v>
                </c:pt>
                <c:pt idx="156">
                  <c:v>0.99963617990502396</c:v>
                </c:pt>
                <c:pt idx="157">
                  <c:v>0.99239361681196003</c:v>
                </c:pt>
                <c:pt idx="158">
                  <c:v>0.97675280443561197</c:v>
                </c:pt>
                <c:pt idx="159">
                  <c:v>0.96770972009400502</c:v>
                </c:pt>
                <c:pt idx="160">
                  <c:v>0.97928210536176097</c:v>
                </c:pt>
                <c:pt idx="161">
                  <c:v>1.0019338355683229</c:v>
                </c:pt>
                <c:pt idx="162">
                  <c:v>1.0385554646573081</c:v>
                </c:pt>
                <c:pt idx="163">
                  <c:v>1.048768626804305</c:v>
                </c:pt>
                <c:pt idx="164">
                  <c:v>1.0347794316108829</c:v>
                </c:pt>
                <c:pt idx="165">
                  <c:v>1.011985394165235</c:v>
                </c:pt>
                <c:pt idx="166">
                  <c:v>0.99656937538157297</c:v>
                </c:pt>
                <c:pt idx="167">
                  <c:v>1.011478918393822</c:v>
                </c:pt>
                <c:pt idx="168">
                  <c:v>1.01431895032543</c:v>
                </c:pt>
                <c:pt idx="169">
                  <c:v>1.0286492058464629</c:v>
                </c:pt>
                <c:pt idx="170">
                  <c:v>1.032193033253932</c:v>
                </c:pt>
                <c:pt idx="171">
                  <c:v>1.024924461003675</c:v>
                </c:pt>
                <c:pt idx="172">
                  <c:v>1.005470396813978</c:v>
                </c:pt>
                <c:pt idx="173">
                  <c:v>0.97709466921295496</c:v>
                </c:pt>
                <c:pt idx="174">
                  <c:v>0.98011021662923503</c:v>
                </c:pt>
                <c:pt idx="175">
                  <c:v>0.99247232550456299</c:v>
                </c:pt>
                <c:pt idx="176">
                  <c:v>1.0120471421408479</c:v>
                </c:pt>
                <c:pt idx="177">
                  <c:v>1.0391929875549071</c:v>
                </c:pt>
                <c:pt idx="178">
                  <c:v>1.042739190518202</c:v>
                </c:pt>
                <c:pt idx="179">
                  <c:v>1.0551663421238751</c:v>
                </c:pt>
                <c:pt idx="180">
                  <c:v>1.027683117575847</c:v>
                </c:pt>
                <c:pt idx="181">
                  <c:v>1.0138832772958219</c:v>
                </c:pt>
                <c:pt idx="182">
                  <c:v>0.98736171419099705</c:v>
                </c:pt>
                <c:pt idx="183">
                  <c:v>#N/A</c:v>
                </c:pt>
                <c:pt idx="184">
                  <c:v>#N/A</c:v>
                </c:pt>
                <c:pt idx="185">
                  <c:v>#N/A</c:v>
                </c:pt>
                <c:pt idx="186">
                  <c:v>#N/A</c:v>
                </c:pt>
                <c:pt idx="187">
                  <c:v>#N/A</c:v>
                </c:pt>
                <c:pt idx="188">
                  <c:v>#N/A</c:v>
                </c:pt>
                <c:pt idx="189">
                  <c:v>#N/A</c:v>
                </c:pt>
                <c:pt idx="190">
                  <c:v>#N/A</c:v>
                </c:pt>
              </c:numCache>
            </c:numRef>
          </c:val>
          <c:smooth val="0"/>
        </c:ser>
        <c:ser>
          <c:idx val="1"/>
          <c:order val="1"/>
          <c:tx>
            <c:strRef>
              <c:f>'Normalized Recruiting Inten MA'!$E$1</c:f>
              <c:strCache>
                <c:ptCount val="1"/>
                <c:pt idx="0">
                  <c:v>Construction</c:v>
                </c:pt>
              </c:strCache>
            </c:strRef>
          </c:tx>
          <c:spPr>
            <a:ln w="28575">
              <a:solidFill>
                <a:schemeClr val="tx2"/>
              </a:solidFill>
            </a:ln>
          </c:spPr>
          <c:marker>
            <c:symbol val="none"/>
          </c:marker>
          <c:cat>
            <c:numRef>
              <c:f>'Normalized Recruiting Inten MA'!$A$8:$A$190</c:f>
              <c:numCache>
                <c:formatCode>mmm\-yy</c:formatCode>
                <c:ptCount val="183"/>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pt idx="180">
                  <c:v>42430</c:v>
                </c:pt>
                <c:pt idx="181">
                  <c:v>42461</c:v>
                </c:pt>
                <c:pt idx="182">
                  <c:v>42491</c:v>
                </c:pt>
              </c:numCache>
            </c:numRef>
          </c:cat>
          <c:val>
            <c:numRef>
              <c:f>'Normalized Recruiting Inten MA'!$E$8:$E$200</c:f>
              <c:numCache>
                <c:formatCode>General</c:formatCode>
                <c:ptCount val="193"/>
                <c:pt idx="0">
                  <c:v>1.179314159707721</c:v>
                </c:pt>
                <c:pt idx="1">
                  <c:v>1.153588291896275</c:v>
                </c:pt>
                <c:pt idx="2">
                  <c:v>1.116511644251196</c:v>
                </c:pt>
                <c:pt idx="3">
                  <c:v>1.078423852022071</c:v>
                </c:pt>
                <c:pt idx="4">
                  <c:v>1.072346588583257</c:v>
                </c:pt>
                <c:pt idx="5">
                  <c:v>1.044074220060796</c:v>
                </c:pt>
                <c:pt idx="6">
                  <c:v>1.02402974892321</c:v>
                </c:pt>
                <c:pt idx="7">
                  <c:v>1.015803121808255</c:v>
                </c:pt>
                <c:pt idx="8">
                  <c:v>1.046152327857534</c:v>
                </c:pt>
                <c:pt idx="9">
                  <c:v>1.0601566960608499</c:v>
                </c:pt>
                <c:pt idx="10">
                  <c:v>1.0552116965751079</c:v>
                </c:pt>
                <c:pt idx="11">
                  <c:v>1.0327388422342629</c:v>
                </c:pt>
                <c:pt idx="12">
                  <c:v>1.02031976912399</c:v>
                </c:pt>
                <c:pt idx="13">
                  <c:v>1.0172414276742849</c:v>
                </c:pt>
                <c:pt idx="14">
                  <c:v>1.0144982021587741</c:v>
                </c:pt>
                <c:pt idx="15">
                  <c:v>1.028665035017774</c:v>
                </c:pt>
                <c:pt idx="16">
                  <c:v>1.054964496946337</c:v>
                </c:pt>
                <c:pt idx="17">
                  <c:v>1.0507385168430301</c:v>
                </c:pt>
                <c:pt idx="18">
                  <c:v>1.0588575097003821</c:v>
                </c:pt>
                <c:pt idx="19">
                  <c:v>1.0425124984255241</c:v>
                </c:pt>
                <c:pt idx="20">
                  <c:v>1.0453567097417</c:v>
                </c:pt>
                <c:pt idx="21">
                  <c:v>1.040328264967652</c:v>
                </c:pt>
                <c:pt idx="22">
                  <c:v>1.0527693437519721</c:v>
                </c:pt>
                <c:pt idx="23">
                  <c:v>1.026437572449884</c:v>
                </c:pt>
                <c:pt idx="24">
                  <c:v>1.00488201705074</c:v>
                </c:pt>
                <c:pt idx="25">
                  <c:v>1.007921601574864</c:v>
                </c:pt>
                <c:pt idx="26">
                  <c:v>1.0575374083120559</c:v>
                </c:pt>
                <c:pt idx="27">
                  <c:v>1.0860073130002099</c:v>
                </c:pt>
                <c:pt idx="28">
                  <c:v>1.0806860449171001</c:v>
                </c:pt>
                <c:pt idx="29">
                  <c:v>1.1099929591894919</c:v>
                </c:pt>
                <c:pt idx="30">
                  <c:v>1.115453447639142</c:v>
                </c:pt>
                <c:pt idx="31">
                  <c:v>1.1031138869230011</c:v>
                </c:pt>
                <c:pt idx="32">
                  <c:v>1.0849527997375741</c:v>
                </c:pt>
                <c:pt idx="33">
                  <c:v>1.0857042464852671</c:v>
                </c:pt>
                <c:pt idx="34">
                  <c:v>1.0908142078842089</c:v>
                </c:pt>
                <c:pt idx="35">
                  <c:v>1.067409349670281</c:v>
                </c:pt>
                <c:pt idx="36">
                  <c:v>1.090246302968088</c:v>
                </c:pt>
                <c:pt idx="37">
                  <c:v>1.092217595220941</c:v>
                </c:pt>
                <c:pt idx="38">
                  <c:v>1.090347192775968</c:v>
                </c:pt>
                <c:pt idx="39">
                  <c:v>1.0630086650822339</c:v>
                </c:pt>
                <c:pt idx="40">
                  <c:v>1.037720350142822</c:v>
                </c:pt>
                <c:pt idx="41">
                  <c:v>1.0417363897582541</c:v>
                </c:pt>
                <c:pt idx="42">
                  <c:v>1.0313050709779199</c:v>
                </c:pt>
                <c:pt idx="43">
                  <c:v>1.0626964365670679</c:v>
                </c:pt>
                <c:pt idx="44">
                  <c:v>1.0655619931409901</c:v>
                </c:pt>
                <c:pt idx="45">
                  <c:v>1.057703454797507</c:v>
                </c:pt>
                <c:pt idx="46">
                  <c:v>1.0471347136093081</c:v>
                </c:pt>
                <c:pt idx="47">
                  <c:v>1.0654615084986829</c:v>
                </c:pt>
                <c:pt idx="48">
                  <c:v>1.0597605597962001</c:v>
                </c:pt>
                <c:pt idx="49">
                  <c:v>1.0845452765317529</c:v>
                </c:pt>
                <c:pt idx="50">
                  <c:v>1.081911414864664</c:v>
                </c:pt>
                <c:pt idx="51">
                  <c:v>1.0964660521435159</c:v>
                </c:pt>
                <c:pt idx="52">
                  <c:v>1.041164560116248</c:v>
                </c:pt>
                <c:pt idx="53">
                  <c:v>1.050673372222825</c:v>
                </c:pt>
                <c:pt idx="54">
                  <c:v>1.076194533772465</c:v>
                </c:pt>
                <c:pt idx="55">
                  <c:v>1.1153143774875061</c:v>
                </c:pt>
                <c:pt idx="56">
                  <c:v>1.0931570965279149</c:v>
                </c:pt>
                <c:pt idx="57">
                  <c:v>1.060635360365094</c:v>
                </c:pt>
                <c:pt idx="58">
                  <c:v>1.049057574562916</c:v>
                </c:pt>
                <c:pt idx="59">
                  <c:v>1.0318269079255331</c:v>
                </c:pt>
                <c:pt idx="60">
                  <c:v>1.0343070562296619</c:v>
                </c:pt>
                <c:pt idx="61">
                  <c:v>1.0150977170480351</c:v>
                </c:pt>
                <c:pt idx="62">
                  <c:v>1.01652564636461</c:v>
                </c:pt>
                <c:pt idx="63">
                  <c:v>0.97330313303154203</c:v>
                </c:pt>
                <c:pt idx="64">
                  <c:v>0.96467772898252402</c:v>
                </c:pt>
                <c:pt idx="65">
                  <c:v>0.93335706520278305</c:v>
                </c:pt>
                <c:pt idx="66">
                  <c:v>0.92407906003583995</c:v>
                </c:pt>
                <c:pt idx="67">
                  <c:v>0.90102945088736097</c:v>
                </c:pt>
                <c:pt idx="68">
                  <c:v>0.92955771955538302</c:v>
                </c:pt>
                <c:pt idx="69">
                  <c:v>0.95461471346466098</c:v>
                </c:pt>
                <c:pt idx="70">
                  <c:v>0.96835782959286698</c:v>
                </c:pt>
                <c:pt idx="71">
                  <c:v>0.88440532891574697</c:v>
                </c:pt>
                <c:pt idx="72">
                  <c:v>0.899896835748904</c:v>
                </c:pt>
                <c:pt idx="73">
                  <c:v>0.87951771106947396</c:v>
                </c:pt>
                <c:pt idx="74">
                  <c:v>0.92881338543500402</c:v>
                </c:pt>
                <c:pt idx="75">
                  <c:v>0.90825213491378698</c:v>
                </c:pt>
                <c:pt idx="76">
                  <c:v>0.91957217276825498</c:v>
                </c:pt>
                <c:pt idx="77">
                  <c:v>0.92144426736632401</c:v>
                </c:pt>
                <c:pt idx="78">
                  <c:v>0.90169675266693905</c:v>
                </c:pt>
                <c:pt idx="79">
                  <c:v>0.90529116918117802</c:v>
                </c:pt>
                <c:pt idx="80">
                  <c:v>0.89033722075565502</c:v>
                </c:pt>
                <c:pt idx="81">
                  <c:v>0.88252246974670501</c:v>
                </c:pt>
                <c:pt idx="82">
                  <c:v>0.87025989134913295</c:v>
                </c:pt>
                <c:pt idx="83">
                  <c:v>0.87487305156807404</c:v>
                </c:pt>
                <c:pt idx="84">
                  <c:v>0.89215514876952395</c:v>
                </c:pt>
                <c:pt idx="85">
                  <c:v>0.89909965594269703</c:v>
                </c:pt>
                <c:pt idx="86">
                  <c:v>0.88795251506020501</c:v>
                </c:pt>
                <c:pt idx="87">
                  <c:v>0.88673799578748702</c:v>
                </c:pt>
                <c:pt idx="88">
                  <c:v>0.87489446692094597</c:v>
                </c:pt>
                <c:pt idx="89">
                  <c:v>0.90911621717949598</c:v>
                </c:pt>
                <c:pt idx="90">
                  <c:v>0.88074331348197299</c:v>
                </c:pt>
                <c:pt idx="91">
                  <c:v>0.90096528766365003</c:v>
                </c:pt>
                <c:pt idx="92">
                  <c:v>0.86975047171227104</c:v>
                </c:pt>
                <c:pt idx="93">
                  <c:v>0.88593857911872598</c:v>
                </c:pt>
                <c:pt idx="94">
                  <c:v>0.88336252828046802</c:v>
                </c:pt>
                <c:pt idx="95">
                  <c:v>0.89184351512270998</c:v>
                </c:pt>
                <c:pt idx="96">
                  <c:v>0.88539067500415003</c:v>
                </c:pt>
                <c:pt idx="97">
                  <c:v>0.88188123514383499</c:v>
                </c:pt>
                <c:pt idx="98">
                  <c:v>0.89674506136762899</c:v>
                </c:pt>
                <c:pt idx="99">
                  <c:v>0.86761482259761302</c:v>
                </c:pt>
                <c:pt idx="100">
                  <c:v>0.875603347434047</c:v>
                </c:pt>
                <c:pt idx="101">
                  <c:v>0.82635967131978605</c:v>
                </c:pt>
                <c:pt idx="102">
                  <c:v>0.88114994869810304</c:v>
                </c:pt>
                <c:pt idx="103">
                  <c:v>0.87886470414238904</c:v>
                </c:pt>
                <c:pt idx="104">
                  <c:v>0.93316898241399804</c:v>
                </c:pt>
                <c:pt idx="105">
                  <c:v>0.95530973612925396</c:v>
                </c:pt>
                <c:pt idx="106">
                  <c:v>0.96528494118163699</c:v>
                </c:pt>
                <c:pt idx="107">
                  <c:v>0.939110558255835</c:v>
                </c:pt>
                <c:pt idx="108">
                  <c:v>0.99559917174589996</c:v>
                </c:pt>
                <c:pt idx="109">
                  <c:v>1.0379969971662579</c:v>
                </c:pt>
                <c:pt idx="110">
                  <c:v>1.0637032247908751</c:v>
                </c:pt>
                <c:pt idx="111">
                  <c:v>0.96220409262958695</c:v>
                </c:pt>
                <c:pt idx="112">
                  <c:v>0.94610860955675002</c:v>
                </c:pt>
                <c:pt idx="113">
                  <c:v>0.96217203507813198</c:v>
                </c:pt>
                <c:pt idx="114">
                  <c:v>0.99794954328979901</c:v>
                </c:pt>
                <c:pt idx="115">
                  <c:v>1.00497744406596</c:v>
                </c:pt>
                <c:pt idx="116">
                  <c:v>1.016633096179846</c:v>
                </c:pt>
                <c:pt idx="117">
                  <c:v>1.058769941671144</c:v>
                </c:pt>
                <c:pt idx="118">
                  <c:v>1.004732239129144</c:v>
                </c:pt>
                <c:pt idx="119">
                  <c:v>1.010915002069722</c:v>
                </c:pt>
                <c:pt idx="120">
                  <c:v>1.014236219109341</c:v>
                </c:pt>
                <c:pt idx="121">
                  <c:v>1.08119875451048</c:v>
                </c:pt>
                <c:pt idx="122">
                  <c:v>1.1003934391513299</c:v>
                </c:pt>
                <c:pt idx="123">
                  <c:v>1.095313954176687</c:v>
                </c:pt>
                <c:pt idx="124">
                  <c:v>1.0749232116307901</c:v>
                </c:pt>
                <c:pt idx="125">
                  <c:v>1.0394023126162979</c:v>
                </c:pt>
                <c:pt idx="126">
                  <c:v>1.0385975210747611</c:v>
                </c:pt>
                <c:pt idx="127">
                  <c:v>1.024529993651468</c:v>
                </c:pt>
                <c:pt idx="128">
                  <c:v>1.00923266268567</c:v>
                </c:pt>
                <c:pt idx="129">
                  <c:v>0.96128047190354604</c:v>
                </c:pt>
                <c:pt idx="130">
                  <c:v>0.96060320017202505</c:v>
                </c:pt>
                <c:pt idx="131">
                  <c:v>0.97770718233406895</c:v>
                </c:pt>
                <c:pt idx="132">
                  <c:v>0.96910486070781898</c:v>
                </c:pt>
                <c:pt idx="133">
                  <c:v>0.940913388688429</c:v>
                </c:pt>
                <c:pt idx="134">
                  <c:v>0.93395278241742397</c:v>
                </c:pt>
                <c:pt idx="135">
                  <c:v>0.97092226930330805</c:v>
                </c:pt>
                <c:pt idx="136">
                  <c:v>1.0214055494676459</c:v>
                </c:pt>
                <c:pt idx="137">
                  <c:v>1.022590616231309</c:v>
                </c:pt>
                <c:pt idx="138">
                  <c:v>1.021610976813766</c:v>
                </c:pt>
                <c:pt idx="139">
                  <c:v>0.98919301920352698</c:v>
                </c:pt>
                <c:pt idx="140">
                  <c:v>1.034269509446982</c:v>
                </c:pt>
                <c:pt idx="141">
                  <c:v>0.99366124889090401</c:v>
                </c:pt>
                <c:pt idx="142">
                  <c:v>1.0002859442788421</c:v>
                </c:pt>
                <c:pt idx="143">
                  <c:v>0.98760718890782095</c:v>
                </c:pt>
                <c:pt idx="144">
                  <c:v>1.0243272108398189</c:v>
                </c:pt>
                <c:pt idx="145">
                  <c:v>0.99100111171147698</c:v>
                </c:pt>
                <c:pt idx="146">
                  <c:v>0.95026759322751397</c:v>
                </c:pt>
                <c:pt idx="147">
                  <c:v>0.92861624970988899</c:v>
                </c:pt>
                <c:pt idx="148">
                  <c:v>0.94100555664595498</c:v>
                </c:pt>
                <c:pt idx="149">
                  <c:v>0.91959616989981596</c:v>
                </c:pt>
                <c:pt idx="150">
                  <c:v>0.90771850801166598</c:v>
                </c:pt>
                <c:pt idx="151">
                  <c:v>0.92351750046352798</c:v>
                </c:pt>
                <c:pt idx="152">
                  <c:v>0.923692539852359</c:v>
                </c:pt>
                <c:pt idx="153">
                  <c:v>0.88842703181413196</c:v>
                </c:pt>
                <c:pt idx="154">
                  <c:v>0.85671821445449003</c:v>
                </c:pt>
                <c:pt idx="155">
                  <c:v>0.83225395199546104</c:v>
                </c:pt>
                <c:pt idx="156">
                  <c:v>0.82686913747249402</c:v>
                </c:pt>
                <c:pt idx="157">
                  <c:v>0.82501231415139797</c:v>
                </c:pt>
                <c:pt idx="158">
                  <c:v>0.85314379649987304</c:v>
                </c:pt>
                <c:pt idx="159">
                  <c:v>0.85638590361119904</c:v>
                </c:pt>
                <c:pt idx="160">
                  <c:v>0.91728606703896498</c:v>
                </c:pt>
                <c:pt idx="161">
                  <c:v>0.92364576908181095</c:v>
                </c:pt>
                <c:pt idx="162">
                  <c:v>0.934477807936414</c:v>
                </c:pt>
                <c:pt idx="163">
                  <c:v>0.88402407490404999</c:v>
                </c:pt>
                <c:pt idx="164">
                  <c:v>0.87001141840391105</c:v>
                </c:pt>
                <c:pt idx="165">
                  <c:v>0.93520334707404196</c:v>
                </c:pt>
                <c:pt idx="166">
                  <c:v>0.965278733861894</c:v>
                </c:pt>
                <c:pt idx="167">
                  <c:v>0.97469248352969895</c:v>
                </c:pt>
                <c:pt idx="168">
                  <c:v>0.91776855222278697</c:v>
                </c:pt>
                <c:pt idx="169">
                  <c:v>0.89280427808987906</c:v>
                </c:pt>
                <c:pt idx="170">
                  <c:v>0.88018000898722104</c:v>
                </c:pt>
                <c:pt idx="171">
                  <c:v>0.88387448726396101</c:v>
                </c:pt>
                <c:pt idx="172">
                  <c:v>0.85941860635429601</c:v>
                </c:pt>
                <c:pt idx="173">
                  <c:v>0.86004404494785702</c:v>
                </c:pt>
                <c:pt idx="174">
                  <c:v>0.86071500287001101</c:v>
                </c:pt>
                <c:pt idx="175">
                  <c:v>0.86839831869666395</c:v>
                </c:pt>
                <c:pt idx="176">
                  <c:v>0.87775063280004095</c:v>
                </c:pt>
                <c:pt idx="177">
                  <c:v>0.87220640100493396</c:v>
                </c:pt>
                <c:pt idx="178">
                  <c:v>0.86173518825711504</c:v>
                </c:pt>
                <c:pt idx="179">
                  <c:v>0.85882771131484104</c:v>
                </c:pt>
                <c:pt idx="180">
                  <c:v>0.87210891679226299</c:v>
                </c:pt>
                <c:pt idx="181">
                  <c:v>0.89270983159366402</c:v>
                </c:pt>
                <c:pt idx="182">
                  <c:v>0.866682806928878</c:v>
                </c:pt>
                <c:pt idx="183">
                  <c:v>#N/A</c:v>
                </c:pt>
                <c:pt idx="184">
                  <c:v>#N/A</c:v>
                </c:pt>
                <c:pt idx="185">
                  <c:v>#N/A</c:v>
                </c:pt>
                <c:pt idx="186">
                  <c:v>#N/A</c:v>
                </c:pt>
                <c:pt idx="187">
                  <c:v>#N/A</c:v>
                </c:pt>
                <c:pt idx="188">
                  <c:v>#N/A</c:v>
                </c:pt>
                <c:pt idx="189">
                  <c:v>#N/A</c:v>
                </c:pt>
                <c:pt idx="190">
                  <c:v>#N/A</c:v>
                </c:pt>
              </c:numCache>
            </c:numRef>
          </c:val>
          <c:smooth val="0"/>
        </c:ser>
        <c:ser>
          <c:idx val="3"/>
          <c:order val="2"/>
          <c:tx>
            <c:strRef>
              <c:f>'Normalized Recruiting Inten MA'!$F$1</c:f>
              <c:strCache>
                <c:ptCount val="1"/>
                <c:pt idx="0">
                  <c:v>Manufacturing</c:v>
                </c:pt>
              </c:strCache>
            </c:strRef>
          </c:tx>
          <c:spPr>
            <a:ln w="19050">
              <a:solidFill>
                <a:schemeClr val="accent3">
                  <a:lumMod val="75000"/>
                </a:schemeClr>
              </a:solidFill>
              <a:prstDash val="solid"/>
            </a:ln>
          </c:spPr>
          <c:marker>
            <c:symbol val="diamond"/>
            <c:size val="5"/>
            <c:spPr>
              <a:solidFill>
                <a:schemeClr val="accent3">
                  <a:lumMod val="75000"/>
                </a:schemeClr>
              </a:solidFill>
              <a:ln>
                <a:noFill/>
              </a:ln>
            </c:spPr>
          </c:marker>
          <c:cat>
            <c:numRef>
              <c:f>'Normalized Recruiting Inten MA'!$A$8:$A$190</c:f>
              <c:numCache>
                <c:formatCode>mmm\-yy</c:formatCode>
                <c:ptCount val="183"/>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pt idx="180">
                  <c:v>42430</c:v>
                </c:pt>
                <c:pt idx="181">
                  <c:v>42461</c:v>
                </c:pt>
                <c:pt idx="182">
                  <c:v>42491</c:v>
                </c:pt>
              </c:numCache>
            </c:numRef>
          </c:cat>
          <c:val>
            <c:numRef>
              <c:f>'Normalized Recruiting Inten MA'!$F$8:$F$200</c:f>
              <c:numCache>
                <c:formatCode>General</c:formatCode>
                <c:ptCount val="193"/>
                <c:pt idx="0">
                  <c:v>1.126379605257436</c:v>
                </c:pt>
                <c:pt idx="1">
                  <c:v>1.0930639350368201</c:v>
                </c:pt>
                <c:pt idx="2">
                  <c:v>1.0623982595906529</c:v>
                </c:pt>
                <c:pt idx="3">
                  <c:v>1.028108589260627</c:v>
                </c:pt>
                <c:pt idx="4">
                  <c:v>0.98499601219100597</c:v>
                </c:pt>
                <c:pt idx="5">
                  <c:v>0.96594235211933199</c:v>
                </c:pt>
                <c:pt idx="6">
                  <c:v>0.93546500630664497</c:v>
                </c:pt>
                <c:pt idx="7">
                  <c:v>0.94382159347121297</c:v>
                </c:pt>
                <c:pt idx="8">
                  <c:v>0.949402320095458</c:v>
                </c:pt>
                <c:pt idx="9">
                  <c:v>0.97388019298139405</c:v>
                </c:pt>
                <c:pt idx="10">
                  <c:v>0.96764454888280704</c:v>
                </c:pt>
                <c:pt idx="11">
                  <c:v>0.999306229910494</c:v>
                </c:pt>
                <c:pt idx="12">
                  <c:v>0.99979914099486</c:v>
                </c:pt>
                <c:pt idx="13">
                  <c:v>1.0396751287271899</c:v>
                </c:pt>
                <c:pt idx="14">
                  <c:v>1.0472210086082401</c:v>
                </c:pt>
                <c:pt idx="15">
                  <c:v>1.07487579441388</c:v>
                </c:pt>
                <c:pt idx="16">
                  <c:v>1.0746644449482139</c:v>
                </c:pt>
                <c:pt idx="17">
                  <c:v>1.0553117300898489</c:v>
                </c:pt>
                <c:pt idx="18">
                  <c:v>1.0534806432544339</c:v>
                </c:pt>
                <c:pt idx="19">
                  <c:v>1.017266217846214</c:v>
                </c:pt>
                <c:pt idx="20">
                  <c:v>1.022749240764417</c:v>
                </c:pt>
                <c:pt idx="21">
                  <c:v>1.0081312542116541</c:v>
                </c:pt>
                <c:pt idx="22">
                  <c:v>1.0452196814887651</c:v>
                </c:pt>
                <c:pt idx="23">
                  <c:v>1.0356149841289679</c:v>
                </c:pt>
                <c:pt idx="24">
                  <c:v>1.01906273981563</c:v>
                </c:pt>
                <c:pt idx="25">
                  <c:v>0.96197972868482295</c:v>
                </c:pt>
                <c:pt idx="26">
                  <c:v>0.94123586823551897</c:v>
                </c:pt>
                <c:pt idx="27">
                  <c:v>0.94286570812889103</c:v>
                </c:pt>
                <c:pt idx="28">
                  <c:v>0.95498409206907497</c:v>
                </c:pt>
                <c:pt idx="29">
                  <c:v>0.97599306399438501</c:v>
                </c:pt>
                <c:pt idx="30">
                  <c:v>0.98502457534968002</c:v>
                </c:pt>
                <c:pt idx="31">
                  <c:v>1.0091858292359539</c:v>
                </c:pt>
                <c:pt idx="32">
                  <c:v>1.0202818713449471</c:v>
                </c:pt>
                <c:pt idx="33">
                  <c:v>1.0418406318104401</c:v>
                </c:pt>
                <c:pt idx="34">
                  <c:v>1.0571255742749459</c:v>
                </c:pt>
                <c:pt idx="35">
                  <c:v>1.066248907412122</c:v>
                </c:pt>
                <c:pt idx="36">
                  <c:v>1.087020579674826</c:v>
                </c:pt>
                <c:pt idx="37">
                  <c:v>1.1211925620957099</c:v>
                </c:pt>
                <c:pt idx="38">
                  <c:v>1.1323679573693439</c:v>
                </c:pt>
                <c:pt idx="39">
                  <c:v>1.114051152167381</c:v>
                </c:pt>
                <c:pt idx="40">
                  <c:v>1.0904362364545279</c:v>
                </c:pt>
                <c:pt idx="41">
                  <c:v>1.1029120024446299</c:v>
                </c:pt>
                <c:pt idx="42">
                  <c:v>1.1141410895247561</c:v>
                </c:pt>
                <c:pt idx="43">
                  <c:v>1.1096390686789099</c:v>
                </c:pt>
                <c:pt idx="44">
                  <c:v>1.0920918697888931</c:v>
                </c:pt>
                <c:pt idx="45">
                  <c:v>1.074832669549642</c:v>
                </c:pt>
                <c:pt idx="46">
                  <c:v>1.0601196913582061</c:v>
                </c:pt>
                <c:pt idx="47">
                  <c:v>1.054395517914567</c:v>
                </c:pt>
                <c:pt idx="48">
                  <c:v>1.0602045771519539</c:v>
                </c:pt>
                <c:pt idx="49">
                  <c:v>1.069558124980174</c:v>
                </c:pt>
                <c:pt idx="50">
                  <c:v>1.0652334592953769</c:v>
                </c:pt>
                <c:pt idx="51">
                  <c:v>1.0497923679637531</c:v>
                </c:pt>
                <c:pt idx="52">
                  <c:v>1.0557384853672791</c:v>
                </c:pt>
                <c:pt idx="53">
                  <c:v>1.065603351757261</c:v>
                </c:pt>
                <c:pt idx="54">
                  <c:v>1.0962704918305679</c:v>
                </c:pt>
                <c:pt idx="55">
                  <c:v>1.091824011258129</c:v>
                </c:pt>
                <c:pt idx="56">
                  <c:v>1.0945949823833481</c:v>
                </c:pt>
                <c:pt idx="57">
                  <c:v>1.0832406184866239</c:v>
                </c:pt>
                <c:pt idx="58">
                  <c:v>1.087431762632314</c:v>
                </c:pt>
                <c:pt idx="59">
                  <c:v>1.0824854072767081</c:v>
                </c:pt>
                <c:pt idx="60">
                  <c:v>1.1186938372505211</c:v>
                </c:pt>
                <c:pt idx="61">
                  <c:v>1.10617330590475</c:v>
                </c:pt>
                <c:pt idx="62">
                  <c:v>1.1166536443292561</c:v>
                </c:pt>
                <c:pt idx="63">
                  <c:v>1.1056164656788821</c:v>
                </c:pt>
                <c:pt idx="64">
                  <c:v>1.1272058956658271</c:v>
                </c:pt>
                <c:pt idx="65">
                  <c:v>1.12123522895674</c:v>
                </c:pt>
                <c:pt idx="66">
                  <c:v>1.0824833758020009</c:v>
                </c:pt>
                <c:pt idx="67">
                  <c:v>1.05320462679302</c:v>
                </c:pt>
                <c:pt idx="68">
                  <c:v>1.0471175079725801</c:v>
                </c:pt>
                <c:pt idx="69">
                  <c:v>1.0654846036791119</c:v>
                </c:pt>
                <c:pt idx="70">
                  <c:v>1.092601590291026</c:v>
                </c:pt>
                <c:pt idx="71">
                  <c:v>1.121158292276685</c:v>
                </c:pt>
                <c:pt idx="72">
                  <c:v>1.1243664351920479</c:v>
                </c:pt>
                <c:pt idx="73">
                  <c:v>1.1108683148564551</c:v>
                </c:pt>
                <c:pt idx="74">
                  <c:v>1.089367848700332</c:v>
                </c:pt>
                <c:pt idx="75">
                  <c:v>1.0914514284833581</c:v>
                </c:pt>
                <c:pt idx="76">
                  <c:v>1.0972556483270199</c:v>
                </c:pt>
                <c:pt idx="77">
                  <c:v>1.0965456761251271</c:v>
                </c:pt>
                <c:pt idx="78">
                  <c:v>1.090351413377816</c:v>
                </c:pt>
                <c:pt idx="79">
                  <c:v>1.1122156470643729</c:v>
                </c:pt>
                <c:pt idx="80">
                  <c:v>1.1305133095042841</c:v>
                </c:pt>
                <c:pt idx="81">
                  <c:v>1.113640061260383</c:v>
                </c:pt>
                <c:pt idx="82">
                  <c:v>1.0731237047539759</c:v>
                </c:pt>
                <c:pt idx="83">
                  <c:v>1.0222175409213929</c:v>
                </c:pt>
                <c:pt idx="84">
                  <c:v>1.000432867920136</c:v>
                </c:pt>
                <c:pt idx="85">
                  <c:v>0.995321865073031</c:v>
                </c:pt>
                <c:pt idx="86">
                  <c:v>0.99372085854197401</c:v>
                </c:pt>
                <c:pt idx="87">
                  <c:v>0.98905111581477401</c:v>
                </c:pt>
                <c:pt idx="88">
                  <c:v>0.93656541190975795</c:v>
                </c:pt>
                <c:pt idx="89">
                  <c:v>0.90850493240952002</c:v>
                </c:pt>
                <c:pt idx="90">
                  <c:v>0.90089581735438695</c:v>
                </c:pt>
                <c:pt idx="91">
                  <c:v>0.93846306848910499</c:v>
                </c:pt>
                <c:pt idx="92">
                  <c:v>0.90893101097693996</c:v>
                </c:pt>
                <c:pt idx="93">
                  <c:v>0.89080378252074899</c:v>
                </c:pt>
                <c:pt idx="94">
                  <c:v>0.81817621825417997</c:v>
                </c:pt>
                <c:pt idx="95">
                  <c:v>0.82776836389346997</c:v>
                </c:pt>
                <c:pt idx="96">
                  <c:v>0.81018953320338105</c:v>
                </c:pt>
                <c:pt idx="97">
                  <c:v>0.82160275467556099</c:v>
                </c:pt>
                <c:pt idx="98">
                  <c:v>0.79021114081233501</c:v>
                </c:pt>
                <c:pt idx="99">
                  <c:v>0.76977605831344798</c:v>
                </c:pt>
                <c:pt idx="100">
                  <c:v>0.80955631550655005</c:v>
                </c:pt>
                <c:pt idx="101">
                  <c:v>0.86223826116491697</c:v>
                </c:pt>
                <c:pt idx="102">
                  <c:v>0.93127838135145502</c:v>
                </c:pt>
                <c:pt idx="103">
                  <c:v>0.92615858415848795</c:v>
                </c:pt>
                <c:pt idx="104">
                  <c:v>0.92477175220545804</c:v>
                </c:pt>
                <c:pt idx="105">
                  <c:v>0.89420698378414298</c:v>
                </c:pt>
                <c:pt idx="106">
                  <c:v>0.93217442003698703</c:v>
                </c:pt>
                <c:pt idx="107">
                  <c:v>0.94922973586772197</c:v>
                </c:pt>
                <c:pt idx="108">
                  <c:v>0.96578297460496298</c:v>
                </c:pt>
                <c:pt idx="109">
                  <c:v>0.964744614842584</c:v>
                </c:pt>
                <c:pt idx="110">
                  <c:v>0.95586642248866704</c:v>
                </c:pt>
                <c:pt idx="111">
                  <c:v>0.95994859336313798</c:v>
                </c:pt>
                <c:pt idx="112">
                  <c:v>0.95618149471404701</c:v>
                </c:pt>
                <c:pt idx="113">
                  <c:v>0.96675064298593705</c:v>
                </c:pt>
                <c:pt idx="114">
                  <c:v>0.97204109524867399</c:v>
                </c:pt>
                <c:pt idx="115">
                  <c:v>0.97182847472504197</c:v>
                </c:pt>
                <c:pt idx="116">
                  <c:v>0.99716750071544602</c:v>
                </c:pt>
                <c:pt idx="117">
                  <c:v>0.99934652237314503</c:v>
                </c:pt>
                <c:pt idx="118">
                  <c:v>0.99165463485428895</c:v>
                </c:pt>
                <c:pt idx="119">
                  <c:v>0.96840753517704503</c:v>
                </c:pt>
                <c:pt idx="120">
                  <c:v>0.97153830063445801</c:v>
                </c:pt>
                <c:pt idx="121">
                  <c:v>0.96596383907138506</c:v>
                </c:pt>
                <c:pt idx="122">
                  <c:v>0.95297380684445798</c:v>
                </c:pt>
                <c:pt idx="123">
                  <c:v>0.93749935985829602</c:v>
                </c:pt>
                <c:pt idx="124">
                  <c:v>0.93745620882561997</c:v>
                </c:pt>
                <c:pt idx="125">
                  <c:v>0.94222581702052599</c:v>
                </c:pt>
                <c:pt idx="126">
                  <c:v>0.92298896653902196</c:v>
                </c:pt>
                <c:pt idx="127">
                  <c:v>0.90112436377638006</c:v>
                </c:pt>
                <c:pt idx="128">
                  <c:v>0.87180527982700595</c:v>
                </c:pt>
                <c:pt idx="129">
                  <c:v>0.89821539230641601</c:v>
                </c:pt>
                <c:pt idx="130">
                  <c:v>0.91645351060563796</c:v>
                </c:pt>
                <c:pt idx="131">
                  <c:v>0.942906553384386</c:v>
                </c:pt>
                <c:pt idx="132">
                  <c:v>0.94001100350133804</c:v>
                </c:pt>
                <c:pt idx="133">
                  <c:v>0.93536761527433998</c:v>
                </c:pt>
                <c:pt idx="134">
                  <c:v>0.93760891985716299</c:v>
                </c:pt>
                <c:pt idx="135">
                  <c:v>0.94483843332014295</c:v>
                </c:pt>
                <c:pt idx="136">
                  <c:v>0.93347551501728798</c:v>
                </c:pt>
                <c:pt idx="137">
                  <c:v>0.90414693792517897</c:v>
                </c:pt>
                <c:pt idx="138">
                  <c:v>0.85334506656913001</c:v>
                </c:pt>
                <c:pt idx="139">
                  <c:v>0.84951827914646805</c:v>
                </c:pt>
                <c:pt idx="140">
                  <c:v>0.85259678498972902</c:v>
                </c:pt>
                <c:pt idx="141">
                  <c:v>0.86136573481168299</c:v>
                </c:pt>
                <c:pt idx="142">
                  <c:v>0.85918034385390896</c:v>
                </c:pt>
                <c:pt idx="143">
                  <c:v>0.86896641254124596</c:v>
                </c:pt>
                <c:pt idx="144">
                  <c:v>0.84570380396723999</c:v>
                </c:pt>
                <c:pt idx="145">
                  <c:v>0.84696985634522004</c:v>
                </c:pt>
                <c:pt idx="146">
                  <c:v>0.85615858491069197</c:v>
                </c:pt>
                <c:pt idx="147">
                  <c:v>0.87757811299433897</c:v>
                </c:pt>
                <c:pt idx="148">
                  <c:v>0.86919191834161302</c:v>
                </c:pt>
                <c:pt idx="149">
                  <c:v>0.88142614560778398</c:v>
                </c:pt>
                <c:pt idx="150">
                  <c:v>0.91046958096453201</c:v>
                </c:pt>
                <c:pt idx="151">
                  <c:v>0.90384716706618196</c:v>
                </c:pt>
                <c:pt idx="152">
                  <c:v>0.88573457626493002</c:v>
                </c:pt>
                <c:pt idx="153">
                  <c:v>0.87800263219666097</c:v>
                </c:pt>
                <c:pt idx="154">
                  <c:v>0.89796687684666199</c:v>
                </c:pt>
                <c:pt idx="155">
                  <c:v>0.88680599463575205</c:v>
                </c:pt>
                <c:pt idx="156">
                  <c:v>0.88698326265611205</c:v>
                </c:pt>
                <c:pt idx="157">
                  <c:v>0.89085038224284196</c:v>
                </c:pt>
                <c:pt idx="158">
                  <c:v>0.89108584328224005</c:v>
                </c:pt>
                <c:pt idx="159">
                  <c:v>0.90974031332893002</c:v>
                </c:pt>
                <c:pt idx="160">
                  <c:v>0.92267058818507897</c:v>
                </c:pt>
                <c:pt idx="161">
                  <c:v>0.92821536813730199</c:v>
                </c:pt>
                <c:pt idx="162">
                  <c:v>0.93351211446890403</c:v>
                </c:pt>
                <c:pt idx="163">
                  <c:v>0.94343781893635503</c:v>
                </c:pt>
                <c:pt idx="164">
                  <c:v>0.96712653911277202</c:v>
                </c:pt>
                <c:pt idx="165">
                  <c:v>0.96473153206622897</c:v>
                </c:pt>
                <c:pt idx="166">
                  <c:v>0.94044370839291302</c:v>
                </c:pt>
                <c:pt idx="167">
                  <c:v>0.92656140717339297</c:v>
                </c:pt>
                <c:pt idx="168">
                  <c:v>0.90768132677126301</c:v>
                </c:pt>
                <c:pt idx="169">
                  <c:v>0.90648419726807306</c:v>
                </c:pt>
                <c:pt idx="170">
                  <c:v>0.89529873096301704</c:v>
                </c:pt>
                <c:pt idx="171">
                  <c:v>0.90336385298308497</c:v>
                </c:pt>
                <c:pt idx="172">
                  <c:v>0.91227102321162501</c:v>
                </c:pt>
                <c:pt idx="173">
                  <c:v>0.92775509801923395</c:v>
                </c:pt>
                <c:pt idx="174">
                  <c:v>0.93794490170493805</c:v>
                </c:pt>
                <c:pt idx="175">
                  <c:v>0.93834601312697996</c:v>
                </c:pt>
                <c:pt idx="176">
                  <c:v>0.95043528346227402</c:v>
                </c:pt>
                <c:pt idx="177">
                  <c:v>0.94584278866437899</c:v>
                </c:pt>
                <c:pt idx="178">
                  <c:v>0.95456014136233103</c:v>
                </c:pt>
                <c:pt idx="179">
                  <c:v>0.95239747689396004</c:v>
                </c:pt>
                <c:pt idx="180">
                  <c:v>0.93154255735224301</c:v>
                </c:pt>
                <c:pt idx="181">
                  <c:v>0.927702986661461</c:v>
                </c:pt>
                <c:pt idx="182">
                  <c:v>0.91667396744728702</c:v>
                </c:pt>
                <c:pt idx="183">
                  <c:v>#N/A</c:v>
                </c:pt>
                <c:pt idx="184">
                  <c:v>#N/A</c:v>
                </c:pt>
                <c:pt idx="185">
                  <c:v>#N/A</c:v>
                </c:pt>
                <c:pt idx="186">
                  <c:v>#N/A</c:v>
                </c:pt>
                <c:pt idx="187">
                  <c:v>#N/A</c:v>
                </c:pt>
                <c:pt idx="188">
                  <c:v>#N/A</c:v>
                </c:pt>
                <c:pt idx="189">
                  <c:v>#N/A</c:v>
                </c:pt>
                <c:pt idx="190">
                  <c:v>#N/A</c:v>
                </c:pt>
              </c:numCache>
            </c:numRef>
          </c:val>
          <c:smooth val="0"/>
        </c:ser>
        <c:ser>
          <c:idx val="4"/>
          <c:order val="3"/>
          <c:tx>
            <c:strRef>
              <c:f>'Normalized Recruiting Inten MA'!$P$1</c:f>
              <c:strCache>
                <c:ptCount val="1"/>
                <c:pt idx="0">
                  <c:v>Wholesale and Retail Trade</c:v>
                </c:pt>
              </c:strCache>
            </c:strRef>
          </c:tx>
          <c:spPr>
            <a:ln w="19050">
              <a:solidFill>
                <a:schemeClr val="accent6">
                  <a:lumMod val="75000"/>
                </a:schemeClr>
              </a:solidFill>
            </a:ln>
          </c:spPr>
          <c:marker>
            <c:symbol val="none"/>
          </c:marker>
          <c:cat>
            <c:numRef>
              <c:f>'Normalized Recruiting Inten MA'!$A$8:$A$190</c:f>
              <c:numCache>
                <c:formatCode>mmm\-yy</c:formatCode>
                <c:ptCount val="183"/>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pt idx="180">
                  <c:v>42430</c:v>
                </c:pt>
                <c:pt idx="181">
                  <c:v>42461</c:v>
                </c:pt>
                <c:pt idx="182">
                  <c:v>42491</c:v>
                </c:pt>
              </c:numCache>
            </c:numRef>
          </c:cat>
          <c:val>
            <c:numRef>
              <c:f>'Normalized Recruiting Inten MA'!$P$8:$P$200</c:f>
              <c:numCache>
                <c:formatCode>General</c:formatCode>
                <c:ptCount val="193"/>
                <c:pt idx="0">
                  <c:v>1.1309111701025301</c:v>
                </c:pt>
                <c:pt idx="1">
                  <c:v>1.1049696349012501</c:v>
                </c:pt>
                <c:pt idx="2">
                  <c:v>1.13842840199351</c:v>
                </c:pt>
                <c:pt idx="3">
                  <c:v>1.12416857006043</c:v>
                </c:pt>
                <c:pt idx="4">
                  <c:v>1.1188306720984851</c:v>
                </c:pt>
                <c:pt idx="5">
                  <c:v>1.0852920759519851</c:v>
                </c:pt>
                <c:pt idx="6">
                  <c:v>1.0777712243814479</c:v>
                </c:pt>
                <c:pt idx="7">
                  <c:v>1.0761108296066071</c:v>
                </c:pt>
                <c:pt idx="8">
                  <c:v>1.0598607873380721</c:v>
                </c:pt>
                <c:pt idx="9">
                  <c:v>1.033691049712911</c:v>
                </c:pt>
                <c:pt idx="10">
                  <c:v>1.01629362251541</c:v>
                </c:pt>
                <c:pt idx="11">
                  <c:v>1.015178894379255</c:v>
                </c:pt>
                <c:pt idx="12">
                  <c:v>1.0069472489287901</c:v>
                </c:pt>
                <c:pt idx="13">
                  <c:v>1.0053849243455011</c:v>
                </c:pt>
                <c:pt idx="14">
                  <c:v>1.020450464719167</c:v>
                </c:pt>
                <c:pt idx="15">
                  <c:v>1.0440734767622339</c:v>
                </c:pt>
                <c:pt idx="16">
                  <c:v>1.058115382050032</c:v>
                </c:pt>
                <c:pt idx="17">
                  <c:v>1.042987663798383</c:v>
                </c:pt>
                <c:pt idx="18">
                  <c:v>1.0412406189434731</c:v>
                </c:pt>
                <c:pt idx="19">
                  <c:v>1.022882026003713</c:v>
                </c:pt>
                <c:pt idx="20">
                  <c:v>1.0408965824202909</c:v>
                </c:pt>
                <c:pt idx="21">
                  <c:v>1.0420585014518859</c:v>
                </c:pt>
                <c:pt idx="22">
                  <c:v>1.039289478843558</c:v>
                </c:pt>
                <c:pt idx="23">
                  <c:v>1.031653607825239</c:v>
                </c:pt>
                <c:pt idx="24">
                  <c:v>1.0054707192864261</c:v>
                </c:pt>
                <c:pt idx="25">
                  <c:v>1.0066939256006859</c:v>
                </c:pt>
                <c:pt idx="26">
                  <c:v>0.98137185296839702</c:v>
                </c:pt>
                <c:pt idx="27">
                  <c:v>0.98810033138207698</c:v>
                </c:pt>
                <c:pt idx="28">
                  <c:v>0.97804715999400504</c:v>
                </c:pt>
                <c:pt idx="29">
                  <c:v>0.99114952339760198</c:v>
                </c:pt>
                <c:pt idx="30">
                  <c:v>1.0107017899903941</c:v>
                </c:pt>
                <c:pt idx="31">
                  <c:v>1.043180413242276</c:v>
                </c:pt>
                <c:pt idx="32">
                  <c:v>1.0440012466501369</c:v>
                </c:pt>
                <c:pt idx="33">
                  <c:v>1.0621643613103171</c:v>
                </c:pt>
                <c:pt idx="34">
                  <c:v>1.072332114668008</c:v>
                </c:pt>
                <c:pt idx="35">
                  <c:v>1.085168453338025</c:v>
                </c:pt>
                <c:pt idx="36">
                  <c:v>1.085695480327755</c:v>
                </c:pt>
                <c:pt idx="37">
                  <c:v>1.0953762625508809</c:v>
                </c:pt>
                <c:pt idx="38">
                  <c:v>1.096333151399367</c:v>
                </c:pt>
                <c:pt idx="39">
                  <c:v>1.086916626537636</c:v>
                </c:pt>
                <c:pt idx="40">
                  <c:v>1.0733495744837349</c:v>
                </c:pt>
                <c:pt idx="41">
                  <c:v>1.0868003241048769</c:v>
                </c:pt>
                <c:pt idx="42">
                  <c:v>1.083059235525113</c:v>
                </c:pt>
                <c:pt idx="43">
                  <c:v>1.086545034093068</c:v>
                </c:pt>
                <c:pt idx="44">
                  <c:v>1.100820196633693</c:v>
                </c:pt>
                <c:pt idx="45">
                  <c:v>1.114559749621348</c:v>
                </c:pt>
                <c:pt idx="46">
                  <c:v>1.110299505063876</c:v>
                </c:pt>
                <c:pt idx="47">
                  <c:v>1.1016121093798059</c:v>
                </c:pt>
                <c:pt idx="48">
                  <c:v>1.1133178811328679</c:v>
                </c:pt>
                <c:pt idx="49">
                  <c:v>1.1203963519636799</c:v>
                </c:pt>
                <c:pt idx="50">
                  <c:v>1.1255331235772901</c:v>
                </c:pt>
                <c:pt idx="51">
                  <c:v>1.117407420491465</c:v>
                </c:pt>
                <c:pt idx="52">
                  <c:v>1.1189662695525719</c:v>
                </c:pt>
                <c:pt idx="53">
                  <c:v>1.116623842983653</c:v>
                </c:pt>
                <c:pt idx="54">
                  <c:v>1.10535838918009</c:v>
                </c:pt>
                <c:pt idx="55">
                  <c:v>1.082830757569226</c:v>
                </c:pt>
                <c:pt idx="56">
                  <c:v>1.065304212055167</c:v>
                </c:pt>
                <c:pt idx="57">
                  <c:v>1.0556242386881809</c:v>
                </c:pt>
                <c:pt idx="58">
                  <c:v>1.0607217421186841</c:v>
                </c:pt>
                <c:pt idx="59">
                  <c:v>1.0814318475242231</c:v>
                </c:pt>
                <c:pt idx="60">
                  <c:v>1.097676335333287</c:v>
                </c:pt>
                <c:pt idx="61">
                  <c:v>1.106984536952107</c:v>
                </c:pt>
                <c:pt idx="62">
                  <c:v>1.0978693645445781</c:v>
                </c:pt>
                <c:pt idx="63">
                  <c:v>1.1182390669877531</c:v>
                </c:pt>
                <c:pt idx="64">
                  <c:v>1.122529212021818</c:v>
                </c:pt>
                <c:pt idx="65">
                  <c:v>1.121455771864601</c:v>
                </c:pt>
                <c:pt idx="66">
                  <c:v>1.09309877271072</c:v>
                </c:pt>
                <c:pt idx="67">
                  <c:v>1.0821384964210521</c:v>
                </c:pt>
                <c:pt idx="68">
                  <c:v>1.088623177586677</c:v>
                </c:pt>
                <c:pt idx="69">
                  <c:v>1.0897927922074451</c:v>
                </c:pt>
                <c:pt idx="70">
                  <c:v>1.1000265794531969</c:v>
                </c:pt>
                <c:pt idx="71">
                  <c:v>1.09155747510352</c:v>
                </c:pt>
                <c:pt idx="72">
                  <c:v>1.0967003514865259</c:v>
                </c:pt>
                <c:pt idx="73">
                  <c:v>1.080292886471808</c:v>
                </c:pt>
                <c:pt idx="74">
                  <c:v>1.0750106868458309</c:v>
                </c:pt>
                <c:pt idx="75">
                  <c:v>1.0614966219225459</c:v>
                </c:pt>
                <c:pt idx="76">
                  <c:v>1.057445962308091</c:v>
                </c:pt>
                <c:pt idx="77">
                  <c:v>1.046225285018858</c:v>
                </c:pt>
                <c:pt idx="78">
                  <c:v>1.0502405106771151</c:v>
                </c:pt>
                <c:pt idx="79">
                  <c:v>1.0703259742939699</c:v>
                </c:pt>
                <c:pt idx="80">
                  <c:v>1.095926293132468</c:v>
                </c:pt>
                <c:pt idx="81">
                  <c:v>1.0869996889602109</c:v>
                </c:pt>
                <c:pt idx="82">
                  <c:v>1.06022231925473</c:v>
                </c:pt>
                <c:pt idx="83">
                  <c:v>1.023561930609429</c:v>
                </c:pt>
                <c:pt idx="84">
                  <c:v>0.99991340518619198</c:v>
                </c:pt>
                <c:pt idx="85">
                  <c:v>0.98636778663847202</c:v>
                </c:pt>
                <c:pt idx="86">
                  <c:v>0.95337518191637505</c:v>
                </c:pt>
                <c:pt idx="87">
                  <c:v>0.96301280676226397</c:v>
                </c:pt>
                <c:pt idx="88">
                  <c:v>0.959865048646798</c:v>
                </c:pt>
                <c:pt idx="89">
                  <c:v>0.97907265346330496</c:v>
                </c:pt>
                <c:pt idx="90">
                  <c:v>0.95366725188127799</c:v>
                </c:pt>
                <c:pt idx="91">
                  <c:v>0.94399461795358697</c:v>
                </c:pt>
                <c:pt idx="92">
                  <c:v>0.90868153601919799</c:v>
                </c:pt>
                <c:pt idx="93">
                  <c:v>0.91611741212995801</c:v>
                </c:pt>
                <c:pt idx="94">
                  <c:v>0.89463208703498698</c:v>
                </c:pt>
                <c:pt idx="95">
                  <c:v>0.88242249948593499</c:v>
                </c:pt>
                <c:pt idx="96">
                  <c:v>0.84811333257412203</c:v>
                </c:pt>
                <c:pt idx="97">
                  <c:v>0.84587078002185301</c:v>
                </c:pt>
                <c:pt idx="98">
                  <c:v>0.86549341038444405</c:v>
                </c:pt>
                <c:pt idx="99">
                  <c:v>0.85022834879935305</c:v>
                </c:pt>
                <c:pt idx="100">
                  <c:v>0.82563462149648104</c:v>
                </c:pt>
                <c:pt idx="101">
                  <c:v>0.81079296453712102</c:v>
                </c:pt>
                <c:pt idx="102">
                  <c:v>0.83561081046905195</c:v>
                </c:pt>
                <c:pt idx="103">
                  <c:v>0.83585523611573198</c:v>
                </c:pt>
                <c:pt idx="104">
                  <c:v>0.84059235072512195</c:v>
                </c:pt>
                <c:pt idx="105">
                  <c:v>0.829824879545907</c:v>
                </c:pt>
                <c:pt idx="106">
                  <c:v>0.84781629353660204</c:v>
                </c:pt>
                <c:pt idx="107">
                  <c:v>0.85693859595126798</c:v>
                </c:pt>
                <c:pt idx="108">
                  <c:v>0.90582299544961897</c:v>
                </c:pt>
                <c:pt idx="109">
                  <c:v>0.91368886829632501</c:v>
                </c:pt>
                <c:pt idx="110">
                  <c:v>0.90270901380011903</c:v>
                </c:pt>
                <c:pt idx="111">
                  <c:v>0.87062017397048297</c:v>
                </c:pt>
                <c:pt idx="112">
                  <c:v>0.88520256159536104</c:v>
                </c:pt>
                <c:pt idx="113">
                  <c:v>0.88834219715922202</c:v>
                </c:pt>
                <c:pt idx="114">
                  <c:v>0.89572731061175903</c:v>
                </c:pt>
                <c:pt idx="115">
                  <c:v>0.880099034431718</c:v>
                </c:pt>
                <c:pt idx="116">
                  <c:v>0.89087022934123095</c:v>
                </c:pt>
                <c:pt idx="117">
                  <c:v>0.857179412919436</c:v>
                </c:pt>
                <c:pt idx="118">
                  <c:v>0.86690350372093306</c:v>
                </c:pt>
                <c:pt idx="119">
                  <c:v>0.87965910146299198</c:v>
                </c:pt>
                <c:pt idx="120">
                  <c:v>0.91438145650932201</c:v>
                </c:pt>
                <c:pt idx="121">
                  <c:v>0.91628147486993505</c:v>
                </c:pt>
                <c:pt idx="122">
                  <c:v>0.91006835311392498</c:v>
                </c:pt>
                <c:pt idx="123">
                  <c:v>0.90913468922601304</c:v>
                </c:pt>
                <c:pt idx="124">
                  <c:v>0.90101351114088102</c:v>
                </c:pt>
                <c:pt idx="125">
                  <c:v>0.88262477777122395</c:v>
                </c:pt>
                <c:pt idx="126">
                  <c:v>0.87772081397022195</c:v>
                </c:pt>
                <c:pt idx="127">
                  <c:v>0.87968342884559403</c:v>
                </c:pt>
                <c:pt idx="128">
                  <c:v>0.88850136306483196</c:v>
                </c:pt>
                <c:pt idx="129">
                  <c:v>0.87041734807454296</c:v>
                </c:pt>
                <c:pt idx="130">
                  <c:v>0.87506596478771304</c:v>
                </c:pt>
                <c:pt idx="131">
                  <c:v>0.87654884135867694</c:v>
                </c:pt>
                <c:pt idx="132">
                  <c:v>0.89777360605108703</c:v>
                </c:pt>
                <c:pt idx="133">
                  <c:v>0.89748111237303596</c:v>
                </c:pt>
                <c:pt idx="134">
                  <c:v>0.89835044651273099</c:v>
                </c:pt>
                <c:pt idx="135">
                  <c:v>0.89480850542646795</c:v>
                </c:pt>
                <c:pt idx="136">
                  <c:v>0.890284154084238</c:v>
                </c:pt>
                <c:pt idx="137">
                  <c:v>0.90868845031980905</c:v>
                </c:pt>
                <c:pt idx="138">
                  <c:v>0.90774793364911399</c:v>
                </c:pt>
                <c:pt idx="139">
                  <c:v>0.919338115754334</c:v>
                </c:pt>
                <c:pt idx="140">
                  <c:v>0.90469104838093395</c:v>
                </c:pt>
                <c:pt idx="141">
                  <c:v>0.90789334871299199</c:v>
                </c:pt>
                <c:pt idx="142">
                  <c:v>0.90710775518974995</c:v>
                </c:pt>
                <c:pt idx="143">
                  <c:v>0.92599437816227803</c:v>
                </c:pt>
                <c:pt idx="144">
                  <c:v>0.90916232716489198</c:v>
                </c:pt>
                <c:pt idx="145">
                  <c:v>0.90441492107428501</c:v>
                </c:pt>
                <c:pt idx="146">
                  <c:v>0.89247450617213697</c:v>
                </c:pt>
                <c:pt idx="147">
                  <c:v>0.90826468882052502</c:v>
                </c:pt>
                <c:pt idx="148">
                  <c:v>0.91697026533890102</c:v>
                </c:pt>
                <c:pt idx="149">
                  <c:v>0.93865747638586605</c:v>
                </c:pt>
                <c:pt idx="150">
                  <c:v>0.96619513660501799</c:v>
                </c:pt>
                <c:pt idx="151">
                  <c:v>0.98181567637123701</c:v>
                </c:pt>
                <c:pt idx="152">
                  <c:v>0.98689055962257299</c:v>
                </c:pt>
                <c:pt idx="153">
                  <c:v>0.99169627584550002</c:v>
                </c:pt>
                <c:pt idx="154">
                  <c:v>0.97484283265458305</c:v>
                </c:pt>
                <c:pt idx="155">
                  <c:v>0.98181860874784599</c:v>
                </c:pt>
                <c:pt idx="156">
                  <c:v>0.98196123412243097</c:v>
                </c:pt>
                <c:pt idx="157">
                  <c:v>1.022768806575532</c:v>
                </c:pt>
                <c:pt idx="158">
                  <c:v>1.0370817736161451</c:v>
                </c:pt>
                <c:pt idx="159">
                  <c:v>1.0628485749948839</c:v>
                </c:pt>
                <c:pt idx="160">
                  <c:v>1.0658067379325169</c:v>
                </c:pt>
                <c:pt idx="161">
                  <c:v>1.048810679721371</c:v>
                </c:pt>
                <c:pt idx="162">
                  <c:v>1.030578524522076</c:v>
                </c:pt>
                <c:pt idx="163">
                  <c:v>1.037937759516832</c:v>
                </c:pt>
                <c:pt idx="164">
                  <c:v>1.057916842734836</c:v>
                </c:pt>
                <c:pt idx="165">
                  <c:v>1.0733881237833081</c:v>
                </c:pt>
                <c:pt idx="166">
                  <c:v>1.0646753490254099</c:v>
                </c:pt>
                <c:pt idx="167">
                  <c:v>1.0512507667970561</c:v>
                </c:pt>
                <c:pt idx="168">
                  <c:v>1.0524210217107479</c:v>
                </c:pt>
                <c:pt idx="169">
                  <c:v>1.034287803077381</c:v>
                </c:pt>
                <c:pt idx="170">
                  <c:v>1.0397358758660971</c:v>
                </c:pt>
                <c:pt idx="171">
                  <c:v>1.0443607114153199</c:v>
                </c:pt>
                <c:pt idx="172">
                  <c:v>1.061456143055983</c:v>
                </c:pt>
                <c:pt idx="173">
                  <c:v>1.052342273452392</c:v>
                </c:pt>
                <c:pt idx="174">
                  <c:v>1.031314270022752</c:v>
                </c:pt>
                <c:pt idx="175">
                  <c:v>1.020099050854953</c:v>
                </c:pt>
                <c:pt idx="176">
                  <c:v>1.025921130424567</c:v>
                </c:pt>
                <c:pt idx="177">
                  <c:v>1.028006434101417</c:v>
                </c:pt>
                <c:pt idx="178">
                  <c:v>1.0364258166318341</c:v>
                </c:pt>
                <c:pt idx="179">
                  <c:v>1.0641900412916481</c:v>
                </c:pt>
                <c:pt idx="180">
                  <c:v>1.0747948805084411</c:v>
                </c:pt>
                <c:pt idx="181">
                  <c:v>1.061626393731854</c:v>
                </c:pt>
                <c:pt idx="182">
                  <c:v>1.0156136712711721</c:v>
                </c:pt>
                <c:pt idx="183">
                  <c:v>#N/A</c:v>
                </c:pt>
                <c:pt idx="184">
                  <c:v>#N/A</c:v>
                </c:pt>
                <c:pt idx="185">
                  <c:v>#N/A</c:v>
                </c:pt>
                <c:pt idx="186">
                  <c:v>#N/A</c:v>
                </c:pt>
                <c:pt idx="187">
                  <c:v>#N/A</c:v>
                </c:pt>
                <c:pt idx="188">
                  <c:v>#N/A</c:v>
                </c:pt>
                <c:pt idx="189">
                  <c:v>#N/A</c:v>
                </c:pt>
                <c:pt idx="190">
                  <c:v>#N/A</c:v>
                </c:pt>
              </c:numCache>
            </c:numRef>
          </c:val>
          <c:smooth val="0"/>
        </c:ser>
        <c:dLbls>
          <c:showLegendKey val="0"/>
          <c:showVal val="0"/>
          <c:showCatName val="0"/>
          <c:showSerName val="0"/>
          <c:showPercent val="0"/>
          <c:showBubbleSize val="0"/>
        </c:dLbls>
        <c:smooth val="0"/>
        <c:axId val="165083488"/>
        <c:axId val="165083880"/>
      </c:lineChart>
      <c:dateAx>
        <c:axId val="165083488"/>
        <c:scaling>
          <c:orientation val="minMax"/>
        </c:scaling>
        <c:delete val="0"/>
        <c:axPos val="b"/>
        <c:numFmt formatCode="mmm\-yy" sourceLinked="1"/>
        <c:majorTickMark val="none"/>
        <c:minorTickMark val="none"/>
        <c:tickLblPos val="nextTo"/>
        <c:txPr>
          <a:bodyPr rot="-5400000" vert="horz"/>
          <a:lstStyle/>
          <a:p>
            <a:pPr>
              <a:defRPr/>
            </a:pPr>
            <a:endParaRPr lang="en-US"/>
          </a:p>
        </c:txPr>
        <c:crossAx val="165083880"/>
        <c:crosses val="autoZero"/>
        <c:auto val="1"/>
        <c:lblOffset val="100"/>
        <c:baseTimeUnit val="months"/>
        <c:majorUnit val="6"/>
        <c:majorTimeUnit val="months"/>
      </c:dateAx>
      <c:valAx>
        <c:axId val="165083880"/>
        <c:scaling>
          <c:orientation val="minMax"/>
          <c:max val="1.2"/>
          <c:min val="0.7"/>
        </c:scaling>
        <c:delete val="0"/>
        <c:axPos val="l"/>
        <c:numFmt formatCode="#,##0.00" sourceLinked="0"/>
        <c:majorTickMark val="out"/>
        <c:minorTickMark val="none"/>
        <c:tickLblPos val="nextTo"/>
        <c:crossAx val="165083488"/>
        <c:crosses val="autoZero"/>
        <c:crossBetween val="between"/>
        <c:majorUnit val="0.1"/>
      </c:valAx>
    </c:plotArea>
    <c:legend>
      <c:legendPos val="t"/>
      <c:layout>
        <c:manualLayout>
          <c:xMode val="edge"/>
          <c:yMode val="edge"/>
          <c:x val="5.5261147912066502E-2"/>
          <c:y val="0.174745329998647"/>
          <c:w val="0.93533308336457899"/>
          <c:h val="0.12936142687073399"/>
        </c:manualLayout>
      </c:layout>
      <c:overlay val="0"/>
      <c:spPr>
        <a:solidFill>
          <a:schemeClr val="bg1"/>
        </a:solidFill>
      </c:spPr>
    </c:legend>
    <c:plotVisOnly val="1"/>
    <c:dispBlanksAs val="gap"/>
    <c:showDLblsOverMax val="0"/>
  </c:chart>
  <c:txPr>
    <a:bodyPr/>
    <a:lstStyle/>
    <a:p>
      <a:pPr>
        <a:defRPr sz="16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Recruiting Intensity Indices by Census Region</a:t>
            </a:r>
          </a:p>
          <a:p>
            <a:pPr>
              <a:defRPr sz="2400"/>
            </a:pPr>
            <a:r>
              <a:rPr lang="en-US" sz="2400"/>
              <a:t>January 2001 to May 2016</a:t>
            </a:r>
          </a:p>
        </c:rich>
      </c:tx>
      <c:overlay val="0"/>
    </c:title>
    <c:autoTitleDeleted val="0"/>
    <c:plotArea>
      <c:layout>
        <c:manualLayout>
          <c:layoutTarget val="inner"/>
          <c:xMode val="edge"/>
          <c:yMode val="edge"/>
          <c:x val="6.8537159025669106E-2"/>
          <c:y val="0.23074433748898801"/>
          <c:w val="0.90896539951478295"/>
          <c:h val="0.62566643413733702"/>
        </c:manualLayout>
      </c:layout>
      <c:lineChart>
        <c:grouping val="standard"/>
        <c:varyColors val="0"/>
        <c:ser>
          <c:idx val="0"/>
          <c:order val="0"/>
          <c:tx>
            <c:v>Midwest</c:v>
          </c:tx>
          <c:marker>
            <c:symbol val="none"/>
          </c:marker>
          <c:cat>
            <c:numRef>
              <c:f>'Normalized Recruiting Inten MA'!$A$8:$A$190</c:f>
              <c:numCache>
                <c:formatCode>mmm\-yy</c:formatCode>
                <c:ptCount val="183"/>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pt idx="180">
                  <c:v>42430</c:v>
                </c:pt>
                <c:pt idx="181">
                  <c:v>42461</c:v>
                </c:pt>
                <c:pt idx="182">
                  <c:v>42491</c:v>
                </c:pt>
              </c:numCache>
            </c:numRef>
          </c:cat>
          <c:val>
            <c:numRef>
              <c:f>'Normalized Recruiting Inten MA'!$R$8:$R$200</c:f>
              <c:numCache>
                <c:formatCode>General</c:formatCode>
                <c:ptCount val="193"/>
                <c:pt idx="0">
                  <c:v>1.206430199019296</c:v>
                </c:pt>
                <c:pt idx="1">
                  <c:v>1.1602101472651341</c:v>
                </c:pt>
                <c:pt idx="2">
                  <c:v>1.1720869039532811</c:v>
                </c:pt>
                <c:pt idx="3">
                  <c:v>1.150066690330463</c:v>
                </c:pt>
                <c:pt idx="4">
                  <c:v>1.1569430500061599</c:v>
                </c:pt>
                <c:pt idx="5">
                  <c:v>1.130995372121679</c:v>
                </c:pt>
                <c:pt idx="6">
                  <c:v>1.1445885627633869</c:v>
                </c:pt>
                <c:pt idx="7">
                  <c:v>1.1211756265829329</c:v>
                </c:pt>
                <c:pt idx="8">
                  <c:v>1.1007553641533101</c:v>
                </c:pt>
                <c:pt idx="9">
                  <c:v>1.07209459472278</c:v>
                </c:pt>
                <c:pt idx="10">
                  <c:v>1.0520393543925111</c:v>
                </c:pt>
                <c:pt idx="11">
                  <c:v>1.070820046638999</c:v>
                </c:pt>
                <c:pt idx="12">
                  <c:v>1.036233030571093</c:v>
                </c:pt>
                <c:pt idx="13">
                  <c:v>1.057300467041477</c:v>
                </c:pt>
                <c:pt idx="14">
                  <c:v>1.0442757977668049</c:v>
                </c:pt>
                <c:pt idx="15">
                  <c:v>1.0737687767832851</c:v>
                </c:pt>
                <c:pt idx="16">
                  <c:v>1.067670455488958</c:v>
                </c:pt>
                <c:pt idx="17">
                  <c:v>1.073641960425332</c:v>
                </c:pt>
                <c:pt idx="18">
                  <c:v>1.064747056008132</c:v>
                </c:pt>
                <c:pt idx="19">
                  <c:v>1.0539920895343191</c:v>
                </c:pt>
                <c:pt idx="20">
                  <c:v>1.040154449187471</c:v>
                </c:pt>
                <c:pt idx="21">
                  <c:v>1.04111774534195</c:v>
                </c:pt>
                <c:pt idx="22">
                  <c:v>1.0509822714013111</c:v>
                </c:pt>
                <c:pt idx="23">
                  <c:v>1.032612866530912</c:v>
                </c:pt>
                <c:pt idx="24">
                  <c:v>1.000041439081248</c:v>
                </c:pt>
                <c:pt idx="25">
                  <c:v>0.98919806725573001</c:v>
                </c:pt>
                <c:pt idx="26">
                  <c:v>0.98075493129177904</c:v>
                </c:pt>
                <c:pt idx="27">
                  <c:v>0.99344518003702798</c:v>
                </c:pt>
                <c:pt idx="28">
                  <c:v>0.97290920492211297</c:v>
                </c:pt>
                <c:pt idx="29">
                  <c:v>0.96847980848646398</c:v>
                </c:pt>
                <c:pt idx="30">
                  <c:v>0.98324796192392805</c:v>
                </c:pt>
                <c:pt idx="31">
                  <c:v>0.99392606016224305</c:v>
                </c:pt>
                <c:pt idx="32">
                  <c:v>1.0119161730343129</c:v>
                </c:pt>
                <c:pt idx="33">
                  <c:v>1.018497490210037</c:v>
                </c:pt>
                <c:pt idx="34">
                  <c:v>1.0169235848149889</c:v>
                </c:pt>
                <c:pt idx="35">
                  <c:v>1.019578610700018</c:v>
                </c:pt>
                <c:pt idx="36">
                  <c:v>1.0316980479849731</c:v>
                </c:pt>
                <c:pt idx="37">
                  <c:v>1.0412224830504879</c:v>
                </c:pt>
                <c:pt idx="38">
                  <c:v>1.034315224219772</c:v>
                </c:pt>
                <c:pt idx="39">
                  <c:v>1.01851900402676</c:v>
                </c:pt>
                <c:pt idx="40">
                  <c:v>1.010440504437162</c:v>
                </c:pt>
                <c:pt idx="41">
                  <c:v>1.033467365518189</c:v>
                </c:pt>
                <c:pt idx="42">
                  <c:v>1.027724959384879</c:v>
                </c:pt>
                <c:pt idx="43">
                  <c:v>1.045502410180424</c:v>
                </c:pt>
                <c:pt idx="44">
                  <c:v>1.047844611569327</c:v>
                </c:pt>
                <c:pt idx="45">
                  <c:v>1.059662741868997</c:v>
                </c:pt>
                <c:pt idx="46">
                  <c:v>1.078038638886222</c:v>
                </c:pt>
                <c:pt idx="47">
                  <c:v>1.075118256371024</c:v>
                </c:pt>
                <c:pt idx="48">
                  <c:v>1.0668530018129301</c:v>
                </c:pt>
                <c:pt idx="49">
                  <c:v>1.0553536182280401</c:v>
                </c:pt>
                <c:pt idx="50">
                  <c:v>1.0606711097280199</c:v>
                </c:pt>
                <c:pt idx="51">
                  <c:v>1.0656731303638409</c:v>
                </c:pt>
                <c:pt idx="52">
                  <c:v>1.055554388456547</c:v>
                </c:pt>
                <c:pt idx="53">
                  <c:v>1.0478749360079971</c:v>
                </c:pt>
                <c:pt idx="54">
                  <c:v>1.0487355600079999</c:v>
                </c:pt>
                <c:pt idx="55">
                  <c:v>1.028857820921333</c:v>
                </c:pt>
                <c:pt idx="56">
                  <c:v>1.0342093370362471</c:v>
                </c:pt>
                <c:pt idx="57">
                  <c:v>1.0199123656598941</c:v>
                </c:pt>
                <c:pt idx="58">
                  <c:v>1.0223792765598769</c:v>
                </c:pt>
                <c:pt idx="59">
                  <c:v>1.018584938326152</c:v>
                </c:pt>
                <c:pt idx="60">
                  <c:v>1.0555270417723059</c:v>
                </c:pt>
                <c:pt idx="61">
                  <c:v>1.054673100067308</c:v>
                </c:pt>
                <c:pt idx="62">
                  <c:v>1.065202214922532</c:v>
                </c:pt>
                <c:pt idx="63">
                  <c:v>1.0404900766091401</c:v>
                </c:pt>
                <c:pt idx="64">
                  <c:v>1.0660278683810209</c:v>
                </c:pt>
                <c:pt idx="65">
                  <c:v>1.0418168378792541</c:v>
                </c:pt>
                <c:pt idx="66">
                  <c:v>1.0293852888212971</c:v>
                </c:pt>
                <c:pt idx="67">
                  <c:v>1.0102401042311939</c:v>
                </c:pt>
                <c:pt idx="68">
                  <c:v>1.019877962838772</c:v>
                </c:pt>
                <c:pt idx="69">
                  <c:v>1.0363494156573441</c:v>
                </c:pt>
                <c:pt idx="70">
                  <c:v>1.04735443460593</c:v>
                </c:pt>
                <c:pt idx="71">
                  <c:v>1.07880444737057</c:v>
                </c:pt>
                <c:pt idx="72">
                  <c:v>1.090406697020877</c:v>
                </c:pt>
                <c:pt idx="73">
                  <c:v>1.0820616693310201</c:v>
                </c:pt>
                <c:pt idx="74">
                  <c:v>1.0591230359599471</c:v>
                </c:pt>
                <c:pt idx="75">
                  <c:v>1.0467544359134759</c:v>
                </c:pt>
                <c:pt idx="76">
                  <c:v>1.039061233761055</c:v>
                </c:pt>
                <c:pt idx="77">
                  <c:v>1.024381967357624</c:v>
                </c:pt>
                <c:pt idx="78">
                  <c:v>1.026101172617087</c:v>
                </c:pt>
                <c:pt idx="79">
                  <c:v>1.0347092838128451</c:v>
                </c:pt>
                <c:pt idx="80">
                  <c:v>1.0387884249589381</c:v>
                </c:pt>
                <c:pt idx="81">
                  <c:v>1.0213658703727111</c:v>
                </c:pt>
                <c:pt idx="82">
                  <c:v>1.005263478660539</c:v>
                </c:pt>
                <c:pt idx="83">
                  <c:v>0.97335691097356802</c:v>
                </c:pt>
                <c:pt idx="84">
                  <c:v>0.95190630920169605</c:v>
                </c:pt>
                <c:pt idx="85">
                  <c:v>0.94460924639516097</c:v>
                </c:pt>
                <c:pt idx="86">
                  <c:v>0.94179029232086897</c:v>
                </c:pt>
                <c:pt idx="87">
                  <c:v>0.96727332297792101</c:v>
                </c:pt>
                <c:pt idx="88">
                  <c:v>0.96630092769305798</c:v>
                </c:pt>
                <c:pt idx="89">
                  <c:v>0.96308305249308701</c:v>
                </c:pt>
                <c:pt idx="90">
                  <c:v>0.93706231433999598</c:v>
                </c:pt>
                <c:pt idx="91">
                  <c:v>0.93803680273558898</c:v>
                </c:pt>
                <c:pt idx="92">
                  <c:v>0.92130155740184405</c:v>
                </c:pt>
                <c:pt idx="93">
                  <c:v>0.92943991876592502</c:v>
                </c:pt>
                <c:pt idx="94">
                  <c:v>0.90496340279206899</c:v>
                </c:pt>
                <c:pt idx="95">
                  <c:v>0.88586211494443001</c:v>
                </c:pt>
                <c:pt idx="96">
                  <c:v>0.84967054653739205</c:v>
                </c:pt>
                <c:pt idx="97">
                  <c:v>0.82666108466219801</c:v>
                </c:pt>
                <c:pt idx="98">
                  <c:v>0.82435678146830904</c:v>
                </c:pt>
                <c:pt idx="99">
                  <c:v>0.80320184925851901</c:v>
                </c:pt>
                <c:pt idx="100">
                  <c:v>0.80288838278087205</c:v>
                </c:pt>
                <c:pt idx="101">
                  <c:v>0.82232515318009403</c:v>
                </c:pt>
                <c:pt idx="102">
                  <c:v>0.84711066070873697</c:v>
                </c:pt>
                <c:pt idx="103">
                  <c:v>0.86412943090893701</c:v>
                </c:pt>
                <c:pt idx="104">
                  <c:v>0.86554489625235598</c:v>
                </c:pt>
                <c:pt idx="105">
                  <c:v>0.86459126832460798</c:v>
                </c:pt>
                <c:pt idx="106">
                  <c:v>0.86467534157029802</c:v>
                </c:pt>
                <c:pt idx="107">
                  <c:v>0.88397397678947198</c:v>
                </c:pt>
                <c:pt idx="108">
                  <c:v>0.92321826772114002</c:v>
                </c:pt>
                <c:pt idx="109">
                  <c:v>0.95626292741961805</c:v>
                </c:pt>
                <c:pt idx="110">
                  <c:v>0.97464436267190302</c:v>
                </c:pt>
                <c:pt idx="111">
                  <c:v>0.96517336934464504</c:v>
                </c:pt>
                <c:pt idx="112">
                  <c:v>0.97943940711868305</c:v>
                </c:pt>
                <c:pt idx="113">
                  <c:v>0.94671522298797295</c:v>
                </c:pt>
                <c:pt idx="114">
                  <c:v>0.925115583501957</c:v>
                </c:pt>
                <c:pt idx="115">
                  <c:v>0.89851468279102897</c:v>
                </c:pt>
                <c:pt idx="116">
                  <c:v>0.90008511706896599</c:v>
                </c:pt>
                <c:pt idx="117">
                  <c:v>0.90771289374003306</c:v>
                </c:pt>
                <c:pt idx="118">
                  <c:v>0.90409388293516402</c:v>
                </c:pt>
                <c:pt idx="119">
                  <c:v>0.93524043123148004</c:v>
                </c:pt>
                <c:pt idx="120">
                  <c:v>0.949599019369334</c:v>
                </c:pt>
                <c:pt idx="121">
                  <c:v>0.97017399605738697</c:v>
                </c:pt>
                <c:pt idx="122">
                  <c:v>0.95091750166487599</c:v>
                </c:pt>
                <c:pt idx="123">
                  <c:v>0.958666874029792</c:v>
                </c:pt>
                <c:pt idx="124">
                  <c:v>0.94317487758429097</c:v>
                </c:pt>
                <c:pt idx="125">
                  <c:v>0.95116008124728801</c:v>
                </c:pt>
                <c:pt idx="126">
                  <c:v>0.95471370736070504</c:v>
                </c:pt>
                <c:pt idx="127">
                  <c:v>0.96256674717087198</c:v>
                </c:pt>
                <c:pt idx="128">
                  <c:v>0.96782553542219496</c:v>
                </c:pt>
                <c:pt idx="129">
                  <c:v>0.96570503858905299</c:v>
                </c:pt>
                <c:pt idx="130">
                  <c:v>0.97596160632483697</c:v>
                </c:pt>
                <c:pt idx="131">
                  <c:v>0.98434854801100802</c:v>
                </c:pt>
                <c:pt idx="132">
                  <c:v>0.99426697194354796</c:v>
                </c:pt>
                <c:pt idx="133">
                  <c:v>0.967380397389216</c:v>
                </c:pt>
                <c:pt idx="134">
                  <c:v>0.95501720750607699</c:v>
                </c:pt>
                <c:pt idx="135">
                  <c:v>0.94769034054444901</c:v>
                </c:pt>
                <c:pt idx="136">
                  <c:v>0.96433201446738503</c:v>
                </c:pt>
                <c:pt idx="137">
                  <c:v>0.97215820251145202</c:v>
                </c:pt>
                <c:pt idx="138">
                  <c:v>0.948628369047675</c:v>
                </c:pt>
                <c:pt idx="139">
                  <c:v>0.94376938432749602</c:v>
                </c:pt>
                <c:pt idx="140">
                  <c:v>0.93949188346177703</c:v>
                </c:pt>
                <c:pt idx="141">
                  <c:v>0.94280338434158595</c:v>
                </c:pt>
                <c:pt idx="142">
                  <c:v>0.93993472723941196</c:v>
                </c:pt>
                <c:pt idx="143">
                  <c:v>0.91304564237049701</c:v>
                </c:pt>
                <c:pt idx="144">
                  <c:v>0.90975681886050597</c:v>
                </c:pt>
                <c:pt idx="145">
                  <c:v>0.89911145779416601</c:v>
                </c:pt>
                <c:pt idx="146">
                  <c:v>0.941509302363018</c:v>
                </c:pt>
                <c:pt idx="147">
                  <c:v>0.94211582256364002</c:v>
                </c:pt>
                <c:pt idx="148">
                  <c:v>0.97424124055047701</c:v>
                </c:pt>
                <c:pt idx="149">
                  <c:v>0.97996762746953603</c:v>
                </c:pt>
                <c:pt idx="150">
                  <c:v>1.0200912432750819</c:v>
                </c:pt>
                <c:pt idx="151">
                  <c:v>1.0036585237174911</c:v>
                </c:pt>
                <c:pt idx="152">
                  <c:v>0.98723668291566802</c:v>
                </c:pt>
                <c:pt idx="153">
                  <c:v>0.97548796011536498</c:v>
                </c:pt>
                <c:pt idx="154">
                  <c:v>0.97588270959258505</c:v>
                </c:pt>
                <c:pt idx="155">
                  <c:v>0.98292719497404302</c:v>
                </c:pt>
                <c:pt idx="156">
                  <c:v>0.97567524391287497</c:v>
                </c:pt>
                <c:pt idx="157">
                  <c:v>1.0045635372413579</c:v>
                </c:pt>
                <c:pt idx="158">
                  <c:v>1.017473649865875</c:v>
                </c:pt>
                <c:pt idx="159">
                  <c:v>1.0157899498024561</c:v>
                </c:pt>
                <c:pt idx="160">
                  <c:v>1.0229522691296651</c:v>
                </c:pt>
                <c:pt idx="161">
                  <c:v>1.016929102789037</c:v>
                </c:pt>
                <c:pt idx="162">
                  <c:v>1.0503785997916</c:v>
                </c:pt>
                <c:pt idx="163">
                  <c:v>1.055315994181276</c:v>
                </c:pt>
                <c:pt idx="164">
                  <c:v>1.078096265890151</c:v>
                </c:pt>
                <c:pt idx="165">
                  <c:v>1.072144127153988</c:v>
                </c:pt>
                <c:pt idx="166">
                  <c:v>1.0750569468308759</c:v>
                </c:pt>
                <c:pt idx="167">
                  <c:v>1.06913995829042</c:v>
                </c:pt>
                <c:pt idx="168">
                  <c:v>1.0755093299107299</c:v>
                </c:pt>
                <c:pt idx="169">
                  <c:v>1.079137437907647</c:v>
                </c:pt>
                <c:pt idx="170">
                  <c:v>1.0693506153317429</c:v>
                </c:pt>
                <c:pt idx="171">
                  <c:v>1.062051690118982</c:v>
                </c:pt>
                <c:pt idx="172">
                  <c:v>1.0368367282245461</c:v>
                </c:pt>
                <c:pt idx="173">
                  <c:v>1.0285475366131569</c:v>
                </c:pt>
                <c:pt idx="174">
                  <c:v>1.0232563748138499</c:v>
                </c:pt>
                <c:pt idx="175">
                  <c:v>1.04895954355904</c:v>
                </c:pt>
                <c:pt idx="176">
                  <c:v>1.073597016981866</c:v>
                </c:pt>
                <c:pt idx="177">
                  <c:v>1.103934348673729</c:v>
                </c:pt>
                <c:pt idx="178">
                  <c:v>1.119028401616768</c:v>
                </c:pt>
                <c:pt idx="179">
                  <c:v>1.136200110685252</c:v>
                </c:pt>
                <c:pt idx="180">
                  <c:v>1.134608767561756</c:v>
                </c:pt>
                <c:pt idx="181">
                  <c:v>1.08680454230405</c:v>
                </c:pt>
                <c:pt idx="182">
                  <c:v>1.0508680266144641</c:v>
                </c:pt>
                <c:pt idx="183">
                  <c:v>#N/A</c:v>
                </c:pt>
                <c:pt idx="184">
                  <c:v>#N/A</c:v>
                </c:pt>
                <c:pt idx="185">
                  <c:v>#N/A</c:v>
                </c:pt>
                <c:pt idx="186">
                  <c:v>#N/A</c:v>
                </c:pt>
                <c:pt idx="187">
                  <c:v>#N/A</c:v>
                </c:pt>
                <c:pt idx="188">
                  <c:v>#N/A</c:v>
                </c:pt>
                <c:pt idx="189">
                  <c:v>#N/A</c:v>
                </c:pt>
                <c:pt idx="190">
                  <c:v>#N/A</c:v>
                </c:pt>
              </c:numCache>
            </c:numRef>
          </c:val>
          <c:smooth val="0"/>
        </c:ser>
        <c:ser>
          <c:idx val="1"/>
          <c:order val="1"/>
          <c:tx>
            <c:v>Northeast</c:v>
          </c:tx>
          <c:marker>
            <c:symbol val="none"/>
          </c:marker>
          <c:cat>
            <c:numRef>
              <c:f>'Normalized Recruiting Inten MA'!$A$8:$A$190</c:f>
              <c:numCache>
                <c:formatCode>mmm\-yy</c:formatCode>
                <c:ptCount val="183"/>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pt idx="180">
                  <c:v>42430</c:v>
                </c:pt>
                <c:pt idx="181">
                  <c:v>42461</c:v>
                </c:pt>
                <c:pt idx="182">
                  <c:v>42491</c:v>
                </c:pt>
              </c:numCache>
            </c:numRef>
          </c:cat>
          <c:val>
            <c:numRef>
              <c:f>'Normalized Recruiting Inten MA'!$S$8:$S$200</c:f>
              <c:numCache>
                <c:formatCode>General</c:formatCode>
                <c:ptCount val="193"/>
                <c:pt idx="0">
                  <c:v>1.14796761198356</c:v>
                </c:pt>
                <c:pt idx="1">
                  <c:v>1.165104156100331</c:v>
                </c:pt>
                <c:pt idx="2">
                  <c:v>1.14902787832339</c:v>
                </c:pt>
                <c:pt idx="3">
                  <c:v>1.1620302512545511</c:v>
                </c:pt>
                <c:pt idx="4">
                  <c:v>1.1328669836340131</c:v>
                </c:pt>
                <c:pt idx="5">
                  <c:v>1.1060638637773179</c:v>
                </c:pt>
                <c:pt idx="6">
                  <c:v>1.054147975624476</c:v>
                </c:pt>
                <c:pt idx="7">
                  <c:v>1.0773481328582379</c:v>
                </c:pt>
                <c:pt idx="8">
                  <c:v>1.0752644922213459</c:v>
                </c:pt>
                <c:pt idx="9">
                  <c:v>1.0672115023831781</c:v>
                </c:pt>
                <c:pt idx="10">
                  <c:v>1.033922162167433</c:v>
                </c:pt>
                <c:pt idx="11">
                  <c:v>1.03169531790289</c:v>
                </c:pt>
                <c:pt idx="12">
                  <c:v>1.0438785779852171</c:v>
                </c:pt>
                <c:pt idx="13">
                  <c:v>1.021526958370689</c:v>
                </c:pt>
                <c:pt idx="14">
                  <c:v>1.04390883074414</c:v>
                </c:pt>
                <c:pt idx="15">
                  <c:v>1.0301667908501559</c:v>
                </c:pt>
                <c:pt idx="16">
                  <c:v>1.042049573977778</c:v>
                </c:pt>
                <c:pt idx="17">
                  <c:v>1.0212812160159841</c:v>
                </c:pt>
                <c:pt idx="18">
                  <c:v>0.99566233083284905</c:v>
                </c:pt>
                <c:pt idx="19">
                  <c:v>0.98705635672286196</c:v>
                </c:pt>
                <c:pt idx="20">
                  <c:v>0.998467469110904</c:v>
                </c:pt>
                <c:pt idx="21">
                  <c:v>1.034140668366897</c:v>
                </c:pt>
                <c:pt idx="22">
                  <c:v>1.0426151576937259</c:v>
                </c:pt>
                <c:pt idx="23">
                  <c:v>1.0364350223722449</c:v>
                </c:pt>
                <c:pt idx="24">
                  <c:v>1.004547115044587</c:v>
                </c:pt>
                <c:pt idx="25">
                  <c:v>0.96805397829162598</c:v>
                </c:pt>
                <c:pt idx="26">
                  <c:v>0.95858730868265296</c:v>
                </c:pt>
                <c:pt idx="27">
                  <c:v>0.990820415062449</c:v>
                </c:pt>
                <c:pt idx="28">
                  <c:v>1.0216740037318719</c:v>
                </c:pt>
                <c:pt idx="29">
                  <c:v>1.0253515493737499</c:v>
                </c:pt>
                <c:pt idx="30">
                  <c:v>1.038608091872026</c:v>
                </c:pt>
                <c:pt idx="31">
                  <c:v>1.0435130784859059</c:v>
                </c:pt>
                <c:pt idx="32">
                  <c:v>1.0565095340784449</c:v>
                </c:pt>
                <c:pt idx="33">
                  <c:v>1.0622734934805349</c:v>
                </c:pt>
                <c:pt idx="34">
                  <c:v>1.0825920197949011</c:v>
                </c:pt>
                <c:pt idx="35">
                  <c:v>1.081527150315017</c:v>
                </c:pt>
                <c:pt idx="36">
                  <c:v>1.0687687799986729</c:v>
                </c:pt>
                <c:pt idx="37">
                  <c:v>1.0741407525663069</c:v>
                </c:pt>
                <c:pt idx="38">
                  <c:v>1.0788909002113241</c:v>
                </c:pt>
                <c:pt idx="39">
                  <c:v>1.075896626146523</c:v>
                </c:pt>
                <c:pt idx="40">
                  <c:v>1.068598205865912</c:v>
                </c:pt>
                <c:pt idx="41">
                  <c:v>1.0879472830546599</c:v>
                </c:pt>
                <c:pt idx="42">
                  <c:v>1.115385360980836</c:v>
                </c:pt>
                <c:pt idx="43">
                  <c:v>1.14168597775633</c:v>
                </c:pt>
                <c:pt idx="44">
                  <c:v>1.1379567806716351</c:v>
                </c:pt>
                <c:pt idx="45">
                  <c:v>1.141130404523663</c:v>
                </c:pt>
                <c:pt idx="46">
                  <c:v>1.1109411364312201</c:v>
                </c:pt>
                <c:pt idx="47">
                  <c:v>1.102304607622413</c:v>
                </c:pt>
                <c:pt idx="48">
                  <c:v>1.088852573467634</c:v>
                </c:pt>
                <c:pt idx="49">
                  <c:v>1.096159015827376</c:v>
                </c:pt>
                <c:pt idx="50">
                  <c:v>1.0904490275297081</c:v>
                </c:pt>
                <c:pt idx="51">
                  <c:v>1.104766172075444</c:v>
                </c:pt>
                <c:pt idx="52">
                  <c:v>1.0919368871082979</c:v>
                </c:pt>
                <c:pt idx="53">
                  <c:v>1.097433666419624</c:v>
                </c:pt>
                <c:pt idx="54">
                  <c:v>1.109383144079884</c:v>
                </c:pt>
                <c:pt idx="55">
                  <c:v>1.100908916423794</c:v>
                </c:pt>
                <c:pt idx="56">
                  <c:v>1.083700614949104</c:v>
                </c:pt>
                <c:pt idx="57">
                  <c:v>0.99452306608639196</c:v>
                </c:pt>
                <c:pt idx="58">
                  <c:v>0.97954922986413195</c:v>
                </c:pt>
                <c:pt idx="59">
                  <c:v>0.99179505815553703</c:v>
                </c:pt>
                <c:pt idx="60">
                  <c:v>1.0517085986284109</c:v>
                </c:pt>
                <c:pt idx="61">
                  <c:v>1.0679180566200051</c:v>
                </c:pt>
                <c:pt idx="62">
                  <c:v>1.084598146933782</c:v>
                </c:pt>
                <c:pt idx="63">
                  <c:v>1.0595434541215469</c:v>
                </c:pt>
                <c:pt idx="64">
                  <c:v>1.07758123148188</c:v>
                </c:pt>
                <c:pt idx="65">
                  <c:v>1.028253653411132</c:v>
                </c:pt>
                <c:pt idx="66">
                  <c:v>1.025354741571131</c:v>
                </c:pt>
                <c:pt idx="67">
                  <c:v>0.98806548624811497</c:v>
                </c:pt>
                <c:pt idx="68">
                  <c:v>0.99279843640135801</c:v>
                </c:pt>
                <c:pt idx="69">
                  <c:v>0.98124073839539705</c:v>
                </c:pt>
                <c:pt idx="70">
                  <c:v>0.99753540538375096</c:v>
                </c:pt>
                <c:pt idx="71">
                  <c:v>0.99434076850151998</c:v>
                </c:pt>
                <c:pt idx="72">
                  <c:v>1.0063727256514869</c:v>
                </c:pt>
                <c:pt idx="73">
                  <c:v>0.99350217736008095</c:v>
                </c:pt>
                <c:pt idx="74">
                  <c:v>0.99802693456508296</c:v>
                </c:pt>
                <c:pt idx="75">
                  <c:v>0.97364780343113899</c:v>
                </c:pt>
                <c:pt idx="76">
                  <c:v>0.97650596551917601</c:v>
                </c:pt>
                <c:pt idx="77">
                  <c:v>0.98196408948499803</c:v>
                </c:pt>
                <c:pt idx="78">
                  <c:v>1.002223477052115</c:v>
                </c:pt>
                <c:pt idx="79">
                  <c:v>0.98919634712614202</c:v>
                </c:pt>
                <c:pt idx="80">
                  <c:v>1.0167945090016659</c:v>
                </c:pt>
                <c:pt idx="81">
                  <c:v>1.0361151128990831</c:v>
                </c:pt>
                <c:pt idx="82">
                  <c:v>1.038379596646694</c:v>
                </c:pt>
                <c:pt idx="83">
                  <c:v>0.99801130465658705</c:v>
                </c:pt>
                <c:pt idx="84">
                  <c:v>0.96971065712049098</c:v>
                </c:pt>
                <c:pt idx="85">
                  <c:v>0.98219950697000002</c:v>
                </c:pt>
                <c:pt idx="86">
                  <c:v>0.96681999025147902</c:v>
                </c:pt>
                <c:pt idx="87">
                  <c:v>0.96827351529778605</c:v>
                </c:pt>
                <c:pt idx="88">
                  <c:v>0.94029296032881804</c:v>
                </c:pt>
                <c:pt idx="89">
                  <c:v>0.95546542582253902</c:v>
                </c:pt>
                <c:pt idx="90">
                  <c:v>0.938735795094087</c:v>
                </c:pt>
                <c:pt idx="91">
                  <c:v>0.94347629994144899</c:v>
                </c:pt>
                <c:pt idx="92">
                  <c:v>0.87816360339578403</c:v>
                </c:pt>
                <c:pt idx="93">
                  <c:v>0.86696855175081899</c:v>
                </c:pt>
                <c:pt idx="94">
                  <c:v>0.85631100842706798</c:v>
                </c:pt>
                <c:pt idx="95">
                  <c:v>0.930943954899624</c:v>
                </c:pt>
                <c:pt idx="96">
                  <c:v>0.92123690502894495</c:v>
                </c:pt>
                <c:pt idx="97">
                  <c:v>0.91497667579345898</c:v>
                </c:pt>
                <c:pt idx="98">
                  <c:v>0.873296182879439</c:v>
                </c:pt>
                <c:pt idx="99">
                  <c:v>0.89388727264712198</c:v>
                </c:pt>
                <c:pt idx="100">
                  <c:v>0.889032700504649</c:v>
                </c:pt>
                <c:pt idx="101">
                  <c:v>0.891257561478075</c:v>
                </c:pt>
                <c:pt idx="102">
                  <c:v>0.87985024013230195</c:v>
                </c:pt>
                <c:pt idx="103">
                  <c:v>0.902718553772766</c:v>
                </c:pt>
                <c:pt idx="104">
                  <c:v>0.92615208062027199</c:v>
                </c:pt>
                <c:pt idx="105">
                  <c:v>0.93427201506618396</c:v>
                </c:pt>
                <c:pt idx="106">
                  <c:v>0.95828532135921296</c:v>
                </c:pt>
                <c:pt idx="107">
                  <c:v>0.95277873970756999</c:v>
                </c:pt>
                <c:pt idx="108">
                  <c:v>0.963488032333911</c:v>
                </c:pt>
                <c:pt idx="109">
                  <c:v>0.92914895167844402</c:v>
                </c:pt>
                <c:pt idx="110">
                  <c:v>0.95971717424509895</c:v>
                </c:pt>
                <c:pt idx="111">
                  <c:v>0.95716609039247802</c:v>
                </c:pt>
                <c:pt idx="112">
                  <c:v>0.96612508650446405</c:v>
                </c:pt>
                <c:pt idx="113">
                  <c:v>0.92643470260988203</c:v>
                </c:pt>
                <c:pt idx="114">
                  <c:v>0.93960008281248297</c:v>
                </c:pt>
                <c:pt idx="115">
                  <c:v>0.94508078673196505</c:v>
                </c:pt>
                <c:pt idx="116">
                  <c:v>0.94675106973601197</c:v>
                </c:pt>
                <c:pt idx="117">
                  <c:v>0.94157814357709002</c:v>
                </c:pt>
                <c:pt idx="118">
                  <c:v>0.91235668658756797</c:v>
                </c:pt>
                <c:pt idx="119">
                  <c:v>0.90839055921841705</c:v>
                </c:pt>
                <c:pt idx="120">
                  <c:v>0.92321964029612302</c:v>
                </c:pt>
                <c:pt idx="121">
                  <c:v>0.96101684328616399</c:v>
                </c:pt>
                <c:pt idx="122">
                  <c:v>0.97152360840521002</c:v>
                </c:pt>
                <c:pt idx="123">
                  <c:v>0.95708335636172504</c:v>
                </c:pt>
                <c:pt idx="124">
                  <c:v>0.95023910031605996</c:v>
                </c:pt>
                <c:pt idx="125">
                  <c:v>0.94230602377859296</c:v>
                </c:pt>
                <c:pt idx="126">
                  <c:v>0.91395239259355099</c:v>
                </c:pt>
                <c:pt idx="127">
                  <c:v>0.89499645204215805</c:v>
                </c:pt>
                <c:pt idx="128">
                  <c:v>0.89554307011234502</c:v>
                </c:pt>
                <c:pt idx="129">
                  <c:v>0.90214097537582905</c:v>
                </c:pt>
                <c:pt idx="130">
                  <c:v>0.91659502027375295</c:v>
                </c:pt>
                <c:pt idx="131">
                  <c:v>0.93708525166092205</c:v>
                </c:pt>
                <c:pt idx="132">
                  <c:v>0.94828907457174605</c:v>
                </c:pt>
                <c:pt idx="133">
                  <c:v>0.92073393777868495</c:v>
                </c:pt>
                <c:pt idx="134">
                  <c:v>0.89672984143272805</c:v>
                </c:pt>
                <c:pt idx="135">
                  <c:v>0.90392643764491298</c:v>
                </c:pt>
                <c:pt idx="136">
                  <c:v>0.91700804560658999</c:v>
                </c:pt>
                <c:pt idx="137">
                  <c:v>0.91721278905209602</c:v>
                </c:pt>
                <c:pt idx="138">
                  <c:v>0.92301082406141299</c:v>
                </c:pt>
                <c:pt idx="139">
                  <c:v>0.89726178289299496</c:v>
                </c:pt>
                <c:pt idx="140">
                  <c:v>0.90751230371931102</c:v>
                </c:pt>
                <c:pt idx="141">
                  <c:v>0.89851218896779395</c:v>
                </c:pt>
                <c:pt idx="142">
                  <c:v>0.92495111308787303</c:v>
                </c:pt>
                <c:pt idx="143">
                  <c:v>0.92773262099236198</c:v>
                </c:pt>
                <c:pt idx="144">
                  <c:v>0.93164981743198005</c:v>
                </c:pt>
                <c:pt idx="145">
                  <c:v>0.94827878957938505</c:v>
                </c:pt>
                <c:pt idx="146">
                  <c:v>0.94419283747284</c:v>
                </c:pt>
                <c:pt idx="147">
                  <c:v>0.93631178167513596</c:v>
                </c:pt>
                <c:pt idx="148">
                  <c:v>0.912677779509388</c:v>
                </c:pt>
                <c:pt idx="149">
                  <c:v>0.92248603149678299</c:v>
                </c:pt>
                <c:pt idx="150">
                  <c:v>0.91936821308465599</c:v>
                </c:pt>
                <c:pt idx="151">
                  <c:v>0.92442136857147394</c:v>
                </c:pt>
                <c:pt idx="152">
                  <c:v>0.90488958047513501</c:v>
                </c:pt>
                <c:pt idx="153">
                  <c:v>0.88904227262221602</c:v>
                </c:pt>
                <c:pt idx="154">
                  <c:v>0.89636946956602104</c:v>
                </c:pt>
                <c:pt idx="155">
                  <c:v>0.89247989242307202</c:v>
                </c:pt>
                <c:pt idx="156">
                  <c:v>0.90644735192871995</c:v>
                </c:pt>
                <c:pt idx="157">
                  <c:v>0.922046204674841</c:v>
                </c:pt>
                <c:pt idx="158">
                  <c:v>0.93716770415523898</c:v>
                </c:pt>
                <c:pt idx="159">
                  <c:v>0.93529172057626797</c:v>
                </c:pt>
                <c:pt idx="160">
                  <c:v>0.93123993974671504</c:v>
                </c:pt>
                <c:pt idx="161">
                  <c:v>0.92241260273160297</c:v>
                </c:pt>
                <c:pt idx="162">
                  <c:v>0.95340151992594901</c:v>
                </c:pt>
                <c:pt idx="163">
                  <c:v>0.95768874516531399</c:v>
                </c:pt>
                <c:pt idx="164">
                  <c:v>0.97888239487937101</c:v>
                </c:pt>
                <c:pt idx="165">
                  <c:v>0.982710813330547</c:v>
                </c:pt>
                <c:pt idx="166">
                  <c:v>0.97240972832799499</c:v>
                </c:pt>
                <c:pt idx="167">
                  <c:v>0.998291944314319</c:v>
                </c:pt>
                <c:pt idx="168">
                  <c:v>0.99348314063780696</c:v>
                </c:pt>
                <c:pt idx="169">
                  <c:v>1.0054442328382609</c:v>
                </c:pt>
                <c:pt idx="170">
                  <c:v>0.99078404594964697</c:v>
                </c:pt>
                <c:pt idx="171">
                  <c:v>0.982764775786231</c:v>
                </c:pt>
                <c:pt idx="172">
                  <c:v>0.993805427775872</c:v>
                </c:pt>
                <c:pt idx="173">
                  <c:v>1.003322568580195</c:v>
                </c:pt>
                <c:pt idx="174">
                  <c:v>1.0160428484825299</c:v>
                </c:pt>
                <c:pt idx="175">
                  <c:v>1.0292924557638341</c:v>
                </c:pt>
                <c:pt idx="176">
                  <c:v>1.034092537281764</c:v>
                </c:pt>
                <c:pt idx="177">
                  <c:v>1.0375634855922971</c:v>
                </c:pt>
                <c:pt idx="178">
                  <c:v>1.0185223071382681</c:v>
                </c:pt>
                <c:pt idx="179">
                  <c:v>1.016379185133937</c:v>
                </c:pt>
                <c:pt idx="180">
                  <c:v>1.0148869057980341</c:v>
                </c:pt>
                <c:pt idx="181">
                  <c:v>1.0196276960170321</c:v>
                </c:pt>
                <c:pt idx="182">
                  <c:v>0.99585189170646704</c:v>
                </c:pt>
                <c:pt idx="183">
                  <c:v>#N/A</c:v>
                </c:pt>
                <c:pt idx="184">
                  <c:v>#N/A</c:v>
                </c:pt>
                <c:pt idx="185">
                  <c:v>#N/A</c:v>
                </c:pt>
                <c:pt idx="186">
                  <c:v>#N/A</c:v>
                </c:pt>
                <c:pt idx="187">
                  <c:v>#N/A</c:v>
                </c:pt>
                <c:pt idx="188">
                  <c:v>#N/A</c:v>
                </c:pt>
                <c:pt idx="189">
                  <c:v>#N/A</c:v>
                </c:pt>
                <c:pt idx="190">
                  <c:v>#N/A</c:v>
                </c:pt>
              </c:numCache>
            </c:numRef>
          </c:val>
          <c:smooth val="0"/>
        </c:ser>
        <c:ser>
          <c:idx val="2"/>
          <c:order val="2"/>
          <c:tx>
            <c:v>South</c:v>
          </c:tx>
          <c:marker>
            <c:symbol val="none"/>
          </c:marker>
          <c:cat>
            <c:numRef>
              <c:f>'Normalized Recruiting Inten MA'!$A$8:$A$190</c:f>
              <c:numCache>
                <c:formatCode>mmm\-yy</c:formatCode>
                <c:ptCount val="183"/>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pt idx="180">
                  <c:v>42430</c:v>
                </c:pt>
                <c:pt idx="181">
                  <c:v>42461</c:v>
                </c:pt>
                <c:pt idx="182">
                  <c:v>42491</c:v>
                </c:pt>
              </c:numCache>
            </c:numRef>
          </c:cat>
          <c:val>
            <c:numRef>
              <c:f>'Normalized Recruiting Inten MA'!$T$8:$T$200</c:f>
              <c:numCache>
                <c:formatCode>General</c:formatCode>
                <c:ptCount val="193"/>
                <c:pt idx="0">
                  <c:v>1.1453515294033321</c:v>
                </c:pt>
                <c:pt idx="1">
                  <c:v>1.137564728060682</c:v>
                </c:pt>
                <c:pt idx="2">
                  <c:v>1.12404193925539</c:v>
                </c:pt>
                <c:pt idx="3">
                  <c:v>1.083214415311236</c:v>
                </c:pt>
                <c:pt idx="4">
                  <c:v>1.053033044729198</c:v>
                </c:pt>
                <c:pt idx="5">
                  <c:v>1.0608093144921511</c:v>
                </c:pt>
                <c:pt idx="6">
                  <c:v>1.066307477372471</c:v>
                </c:pt>
                <c:pt idx="7">
                  <c:v>1.072395007617011</c:v>
                </c:pt>
                <c:pt idx="8">
                  <c:v>1.064008596627805</c:v>
                </c:pt>
                <c:pt idx="9">
                  <c:v>1.063041596469986</c:v>
                </c:pt>
                <c:pt idx="10">
                  <c:v>1.058156328888235</c:v>
                </c:pt>
                <c:pt idx="11">
                  <c:v>1.0472090842955479</c:v>
                </c:pt>
                <c:pt idx="12">
                  <c:v>1.0409065974217111</c:v>
                </c:pt>
                <c:pt idx="13">
                  <c:v>1.0468490629203839</c:v>
                </c:pt>
                <c:pt idx="14">
                  <c:v>1.0550477984034039</c:v>
                </c:pt>
                <c:pt idx="15">
                  <c:v>1.0696785471439521</c:v>
                </c:pt>
                <c:pt idx="16">
                  <c:v>1.080439620623606</c:v>
                </c:pt>
                <c:pt idx="17">
                  <c:v>1.0660765462886861</c:v>
                </c:pt>
                <c:pt idx="18">
                  <c:v>1.069275428242902</c:v>
                </c:pt>
                <c:pt idx="19">
                  <c:v>1.052485016551286</c:v>
                </c:pt>
                <c:pt idx="20">
                  <c:v>1.0548904994994741</c:v>
                </c:pt>
                <c:pt idx="21">
                  <c:v>1.057790161853418</c:v>
                </c:pt>
                <c:pt idx="22">
                  <c:v>1.0641715944946</c:v>
                </c:pt>
                <c:pt idx="23">
                  <c:v>1.056275407856891</c:v>
                </c:pt>
                <c:pt idx="24">
                  <c:v>1.02372698614167</c:v>
                </c:pt>
                <c:pt idx="25">
                  <c:v>1.0150892012067101</c:v>
                </c:pt>
                <c:pt idx="26">
                  <c:v>1.0122435618100301</c:v>
                </c:pt>
                <c:pt idx="27">
                  <c:v>1.0264462182439009</c:v>
                </c:pt>
                <c:pt idx="28">
                  <c:v>1.0242740182564909</c:v>
                </c:pt>
                <c:pt idx="29">
                  <c:v>1.02692342212594</c:v>
                </c:pt>
                <c:pt idx="30">
                  <c:v>1.0335287035778009</c:v>
                </c:pt>
                <c:pt idx="31">
                  <c:v>1.037245250052393</c:v>
                </c:pt>
                <c:pt idx="32">
                  <c:v>1.034386306960432</c:v>
                </c:pt>
                <c:pt idx="33">
                  <c:v>1.0361833910133751</c:v>
                </c:pt>
                <c:pt idx="34">
                  <c:v>1.0384755309003719</c:v>
                </c:pt>
                <c:pt idx="35">
                  <c:v>1.0444402243739539</c:v>
                </c:pt>
                <c:pt idx="36">
                  <c:v>1.075220992915922</c:v>
                </c:pt>
                <c:pt idx="37">
                  <c:v>1.0898492561226549</c:v>
                </c:pt>
                <c:pt idx="38">
                  <c:v>1.10974028497051</c:v>
                </c:pt>
                <c:pt idx="39">
                  <c:v>1.0872584523932509</c:v>
                </c:pt>
                <c:pt idx="40">
                  <c:v>1.081048585433344</c:v>
                </c:pt>
                <c:pt idx="41">
                  <c:v>1.0815318702585639</c:v>
                </c:pt>
                <c:pt idx="42">
                  <c:v>1.081453530488762</c:v>
                </c:pt>
                <c:pt idx="43">
                  <c:v>1.0810066187026</c:v>
                </c:pt>
                <c:pt idx="44">
                  <c:v>1.093694207714289</c:v>
                </c:pt>
                <c:pt idx="45">
                  <c:v>1.1081181314237021</c:v>
                </c:pt>
                <c:pt idx="46">
                  <c:v>1.1183266056017209</c:v>
                </c:pt>
                <c:pt idx="47">
                  <c:v>1.1177198417008429</c:v>
                </c:pt>
                <c:pt idx="48">
                  <c:v>1.1263924564949639</c:v>
                </c:pt>
                <c:pt idx="49">
                  <c:v>1.1273924483281359</c:v>
                </c:pt>
                <c:pt idx="50">
                  <c:v>1.121168494288745</c:v>
                </c:pt>
                <c:pt idx="51">
                  <c:v>1.113599431604551</c:v>
                </c:pt>
                <c:pt idx="52">
                  <c:v>1.1139231331228661</c:v>
                </c:pt>
                <c:pt idx="53">
                  <c:v>1.126490341258862</c:v>
                </c:pt>
                <c:pt idx="54">
                  <c:v>1.124641795351691</c:v>
                </c:pt>
                <c:pt idx="55">
                  <c:v>1.0988107415649171</c:v>
                </c:pt>
                <c:pt idx="56">
                  <c:v>1.077284935725545</c:v>
                </c:pt>
                <c:pt idx="57">
                  <c:v>1.0820921934136061</c:v>
                </c:pt>
                <c:pt idx="58">
                  <c:v>1.1070358068119099</c:v>
                </c:pt>
                <c:pt idx="59">
                  <c:v>1.1237956896250481</c:v>
                </c:pt>
                <c:pt idx="60">
                  <c:v>1.109740939284146</c:v>
                </c:pt>
                <c:pt idx="61">
                  <c:v>1.100261777629336</c:v>
                </c:pt>
                <c:pt idx="62">
                  <c:v>1.0997741408628621</c:v>
                </c:pt>
                <c:pt idx="63">
                  <c:v>1.105345374067852</c:v>
                </c:pt>
                <c:pt idx="64">
                  <c:v>1.112748882129404</c:v>
                </c:pt>
                <c:pt idx="65">
                  <c:v>1.10356410119691</c:v>
                </c:pt>
                <c:pt idx="66">
                  <c:v>1.107951135296311</c:v>
                </c:pt>
                <c:pt idx="67">
                  <c:v>1.1019620197968469</c:v>
                </c:pt>
                <c:pt idx="68">
                  <c:v>1.115159156302207</c:v>
                </c:pt>
                <c:pt idx="69">
                  <c:v>1.1022793543249869</c:v>
                </c:pt>
                <c:pt idx="70">
                  <c:v>1.1032316420125019</c:v>
                </c:pt>
                <c:pt idx="71">
                  <c:v>1.0644137829672999</c:v>
                </c:pt>
                <c:pt idx="72">
                  <c:v>1.066420098507332</c:v>
                </c:pt>
                <c:pt idx="73">
                  <c:v>1.065010137886</c:v>
                </c:pt>
                <c:pt idx="74">
                  <c:v>1.0884345874377479</c:v>
                </c:pt>
                <c:pt idx="75">
                  <c:v>1.093269631422837</c:v>
                </c:pt>
                <c:pt idx="76">
                  <c:v>1.086585744469551</c:v>
                </c:pt>
                <c:pt idx="77">
                  <c:v>1.068444867932745</c:v>
                </c:pt>
                <c:pt idx="78">
                  <c:v>1.0585433696739901</c:v>
                </c:pt>
                <c:pt idx="79">
                  <c:v>1.06452452752606</c:v>
                </c:pt>
                <c:pt idx="80">
                  <c:v>1.0667112603362261</c:v>
                </c:pt>
                <c:pt idx="81">
                  <c:v>1.045852351250806</c:v>
                </c:pt>
                <c:pt idx="82">
                  <c:v>1.0281183307208639</c:v>
                </c:pt>
                <c:pt idx="83">
                  <c:v>1.0203392198090859</c:v>
                </c:pt>
                <c:pt idx="84">
                  <c:v>1.0117834032178961</c:v>
                </c:pt>
                <c:pt idx="85">
                  <c:v>0.99150448213418696</c:v>
                </c:pt>
                <c:pt idx="86">
                  <c:v>0.96492051161903902</c:v>
                </c:pt>
                <c:pt idx="87">
                  <c:v>0.95693453941881401</c:v>
                </c:pt>
                <c:pt idx="88">
                  <c:v>0.94167685854593797</c:v>
                </c:pt>
                <c:pt idx="89">
                  <c:v>0.93767761095408997</c:v>
                </c:pt>
                <c:pt idx="90">
                  <c:v>0.91178706969559997</c:v>
                </c:pt>
                <c:pt idx="91">
                  <c:v>0.91275855774875603</c:v>
                </c:pt>
                <c:pt idx="92">
                  <c:v>0.88195240770559902</c:v>
                </c:pt>
                <c:pt idx="93">
                  <c:v>0.87861533317535501</c:v>
                </c:pt>
                <c:pt idx="94">
                  <c:v>0.87818596852545205</c:v>
                </c:pt>
                <c:pt idx="95">
                  <c:v>0.88352819150536499</c:v>
                </c:pt>
                <c:pt idx="96">
                  <c:v>0.86288984523364398</c:v>
                </c:pt>
                <c:pt idx="97">
                  <c:v>0.84265846334336003</c:v>
                </c:pt>
                <c:pt idx="98">
                  <c:v>0.82887743183379003</c:v>
                </c:pt>
                <c:pt idx="99">
                  <c:v>0.82853954953603504</c:v>
                </c:pt>
                <c:pt idx="100">
                  <c:v>0.82371881529824198</c:v>
                </c:pt>
                <c:pt idx="101">
                  <c:v>0.82250981706817095</c:v>
                </c:pt>
                <c:pt idx="102">
                  <c:v>0.83486838798856999</c:v>
                </c:pt>
                <c:pt idx="103">
                  <c:v>0.82006339748214496</c:v>
                </c:pt>
                <c:pt idx="104">
                  <c:v>0.83486181002426996</c:v>
                </c:pt>
                <c:pt idx="105">
                  <c:v>0.83148927439350995</c:v>
                </c:pt>
                <c:pt idx="106">
                  <c:v>0.83848076220686596</c:v>
                </c:pt>
                <c:pt idx="107">
                  <c:v>0.81185082664748898</c:v>
                </c:pt>
                <c:pt idx="108">
                  <c:v>0.83138425353832202</c:v>
                </c:pt>
                <c:pt idx="109">
                  <c:v>0.850959848212262</c:v>
                </c:pt>
                <c:pt idx="110">
                  <c:v>0.89487044281864103</c:v>
                </c:pt>
                <c:pt idx="111">
                  <c:v>0.88437758225173702</c:v>
                </c:pt>
                <c:pt idx="112">
                  <c:v>0.87682912327630302</c:v>
                </c:pt>
                <c:pt idx="113">
                  <c:v>0.857917990915252</c:v>
                </c:pt>
                <c:pt idx="114">
                  <c:v>0.85666920524095602</c:v>
                </c:pt>
                <c:pt idx="115">
                  <c:v>0.86062613800396803</c:v>
                </c:pt>
                <c:pt idx="116">
                  <c:v>0.88323693792971403</c:v>
                </c:pt>
                <c:pt idx="117">
                  <c:v>0.89689818588236503</c:v>
                </c:pt>
                <c:pt idx="118">
                  <c:v>0.88078795727139203</c:v>
                </c:pt>
                <c:pt idx="119">
                  <c:v>0.85345565980841098</c:v>
                </c:pt>
                <c:pt idx="120">
                  <c:v>0.85729858222247801</c:v>
                </c:pt>
                <c:pt idx="121">
                  <c:v>0.87538243990321496</c:v>
                </c:pt>
                <c:pt idx="122">
                  <c:v>0.894009244560525</c:v>
                </c:pt>
                <c:pt idx="123">
                  <c:v>0.89024170706258099</c:v>
                </c:pt>
                <c:pt idx="124">
                  <c:v>0.88686422430269296</c:v>
                </c:pt>
                <c:pt idx="125">
                  <c:v>0.88596784451463995</c:v>
                </c:pt>
                <c:pt idx="126">
                  <c:v>0.89349576255872198</c:v>
                </c:pt>
                <c:pt idx="127">
                  <c:v>0.91233011379201101</c:v>
                </c:pt>
                <c:pt idx="128">
                  <c:v>0.91548790203408703</c:v>
                </c:pt>
                <c:pt idx="129">
                  <c:v>0.91756289993728202</c:v>
                </c:pt>
                <c:pt idx="130">
                  <c:v>0.90874007447701</c:v>
                </c:pt>
                <c:pt idx="131">
                  <c:v>0.92556020519089299</c:v>
                </c:pt>
                <c:pt idx="132">
                  <c:v>0.92970847160563497</c:v>
                </c:pt>
                <c:pt idx="133">
                  <c:v>0.94424829908533803</c:v>
                </c:pt>
                <c:pt idx="134">
                  <c:v>0.94727405006183596</c:v>
                </c:pt>
                <c:pt idx="135">
                  <c:v>0.95088026032124295</c:v>
                </c:pt>
                <c:pt idx="136">
                  <c:v>0.93811245720345904</c:v>
                </c:pt>
                <c:pt idx="137">
                  <c:v>0.93186174117945997</c:v>
                </c:pt>
                <c:pt idx="138">
                  <c:v>0.92691626317032005</c:v>
                </c:pt>
                <c:pt idx="139">
                  <c:v>0.94153621072266003</c:v>
                </c:pt>
                <c:pt idx="140">
                  <c:v>0.92626853387002495</c:v>
                </c:pt>
                <c:pt idx="141">
                  <c:v>0.91927796082034696</c:v>
                </c:pt>
                <c:pt idx="142">
                  <c:v>0.92685440636278404</c:v>
                </c:pt>
                <c:pt idx="143">
                  <c:v>0.95605280883379695</c:v>
                </c:pt>
                <c:pt idx="144">
                  <c:v>0.94724176935359805</c:v>
                </c:pt>
                <c:pt idx="145">
                  <c:v>0.95345040688240601</c:v>
                </c:pt>
                <c:pt idx="146">
                  <c:v>0.94132908179252694</c:v>
                </c:pt>
                <c:pt idx="147">
                  <c:v>0.95939524736980597</c:v>
                </c:pt>
                <c:pt idx="148">
                  <c:v>0.94977621905967202</c:v>
                </c:pt>
                <c:pt idx="149">
                  <c:v>0.95768162639036902</c:v>
                </c:pt>
                <c:pt idx="150">
                  <c:v>0.96968799030314001</c:v>
                </c:pt>
                <c:pt idx="151">
                  <c:v>0.96119710525963697</c:v>
                </c:pt>
                <c:pt idx="152">
                  <c:v>0.965268298956522</c:v>
                </c:pt>
                <c:pt idx="153">
                  <c:v>0.94799810285770003</c:v>
                </c:pt>
                <c:pt idx="154">
                  <c:v>0.96360830173210799</c:v>
                </c:pt>
                <c:pt idx="155">
                  <c:v>0.96065686746961398</c:v>
                </c:pt>
                <c:pt idx="156">
                  <c:v>0.98300750641697798</c:v>
                </c:pt>
                <c:pt idx="157">
                  <c:v>0.97593508694111297</c:v>
                </c:pt>
                <c:pt idx="158">
                  <c:v>0.97814300326771597</c:v>
                </c:pt>
                <c:pt idx="159">
                  <c:v>0.98490715226761205</c:v>
                </c:pt>
                <c:pt idx="160">
                  <c:v>1.0086234973874111</c:v>
                </c:pt>
                <c:pt idx="161">
                  <c:v>1.004994414572818</c:v>
                </c:pt>
                <c:pt idx="162">
                  <c:v>1.007507206270561</c:v>
                </c:pt>
                <c:pt idx="163">
                  <c:v>1.0137273057406859</c:v>
                </c:pt>
                <c:pt idx="164">
                  <c:v>1.03508764408624</c:v>
                </c:pt>
                <c:pt idx="165">
                  <c:v>1.0500538098871619</c:v>
                </c:pt>
                <c:pt idx="166">
                  <c:v>1.0472770684612951</c:v>
                </c:pt>
                <c:pt idx="167">
                  <c:v>1.0348797363239519</c:v>
                </c:pt>
                <c:pt idx="168">
                  <c:v>1.0199385986035849</c:v>
                </c:pt>
                <c:pt idx="169">
                  <c:v>1.0111562085307799</c:v>
                </c:pt>
                <c:pt idx="170">
                  <c:v>1.0277779213215721</c:v>
                </c:pt>
                <c:pt idx="171">
                  <c:v>1.034776930582443</c:v>
                </c:pt>
                <c:pt idx="172">
                  <c:v>1.042210844416257</c:v>
                </c:pt>
                <c:pt idx="173">
                  <c:v>1.0317303207978521</c:v>
                </c:pt>
                <c:pt idx="174">
                  <c:v>1.0282426451689539</c:v>
                </c:pt>
                <c:pt idx="175">
                  <c:v>1.016066163029238</c:v>
                </c:pt>
                <c:pt idx="176">
                  <c:v>1.014798447366992</c:v>
                </c:pt>
                <c:pt idx="177">
                  <c:v>1.024486592935953</c:v>
                </c:pt>
                <c:pt idx="178">
                  <c:v>1.0088882367294409</c:v>
                </c:pt>
                <c:pt idx="179">
                  <c:v>1.020567203304896</c:v>
                </c:pt>
                <c:pt idx="180">
                  <c:v>1.012268372270126</c:v>
                </c:pt>
                <c:pt idx="181">
                  <c:v>1.0261069329571999</c:v>
                </c:pt>
                <c:pt idx="182">
                  <c:v>0.99735099758453905</c:v>
                </c:pt>
                <c:pt idx="183">
                  <c:v>#N/A</c:v>
                </c:pt>
                <c:pt idx="184">
                  <c:v>#N/A</c:v>
                </c:pt>
                <c:pt idx="185">
                  <c:v>#N/A</c:v>
                </c:pt>
                <c:pt idx="186">
                  <c:v>#N/A</c:v>
                </c:pt>
                <c:pt idx="187">
                  <c:v>#N/A</c:v>
                </c:pt>
                <c:pt idx="188">
                  <c:v>#N/A</c:v>
                </c:pt>
                <c:pt idx="189">
                  <c:v>#N/A</c:v>
                </c:pt>
                <c:pt idx="190">
                  <c:v>#N/A</c:v>
                </c:pt>
              </c:numCache>
            </c:numRef>
          </c:val>
          <c:smooth val="0"/>
        </c:ser>
        <c:ser>
          <c:idx val="3"/>
          <c:order val="3"/>
          <c:tx>
            <c:v>West</c:v>
          </c:tx>
          <c:marker>
            <c:symbol val="none"/>
          </c:marker>
          <c:cat>
            <c:numRef>
              <c:f>'Normalized Recruiting Inten MA'!$A$8:$A$190</c:f>
              <c:numCache>
                <c:formatCode>mmm\-yy</c:formatCode>
                <c:ptCount val="183"/>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pt idx="180">
                  <c:v>42430</c:v>
                </c:pt>
                <c:pt idx="181">
                  <c:v>42461</c:v>
                </c:pt>
                <c:pt idx="182">
                  <c:v>42491</c:v>
                </c:pt>
              </c:numCache>
            </c:numRef>
          </c:cat>
          <c:val>
            <c:numRef>
              <c:f>'Normalized Recruiting Inten MA'!$U$8:$U$200</c:f>
              <c:numCache>
                <c:formatCode>General</c:formatCode>
                <c:ptCount val="193"/>
                <c:pt idx="0">
                  <c:v>1.2328673516805579</c:v>
                </c:pt>
                <c:pt idx="1">
                  <c:v>1.1752961725428039</c:v>
                </c:pt>
                <c:pt idx="2">
                  <c:v>1.168733430833006</c:v>
                </c:pt>
                <c:pt idx="3">
                  <c:v>1.106647802012283</c:v>
                </c:pt>
                <c:pt idx="4">
                  <c:v>1.129255682475677</c:v>
                </c:pt>
                <c:pt idx="5">
                  <c:v>1.078895905461005</c:v>
                </c:pt>
                <c:pt idx="6">
                  <c:v>1.06657959182172</c:v>
                </c:pt>
                <c:pt idx="7">
                  <c:v>1.0368116111359831</c:v>
                </c:pt>
                <c:pt idx="8">
                  <c:v>1.0421261656153871</c:v>
                </c:pt>
                <c:pt idx="9">
                  <c:v>1.038855737214643</c:v>
                </c:pt>
                <c:pt idx="10">
                  <c:v>1.0461142471939291</c:v>
                </c:pt>
                <c:pt idx="11">
                  <c:v>1.0469230821169211</c:v>
                </c:pt>
                <c:pt idx="12">
                  <c:v>1.0514815506660471</c:v>
                </c:pt>
                <c:pt idx="13">
                  <c:v>1.058176608558091</c:v>
                </c:pt>
                <c:pt idx="14">
                  <c:v>1.0555864356804561</c:v>
                </c:pt>
                <c:pt idx="15">
                  <c:v>1.055383614865181</c:v>
                </c:pt>
                <c:pt idx="16">
                  <c:v>1.0491874214581149</c:v>
                </c:pt>
                <c:pt idx="17">
                  <c:v>1.050208545861296</c:v>
                </c:pt>
                <c:pt idx="18">
                  <c:v>1.074777965357401</c:v>
                </c:pt>
                <c:pt idx="19">
                  <c:v>1.067246096796771</c:v>
                </c:pt>
                <c:pt idx="20">
                  <c:v>1.085505998730762</c:v>
                </c:pt>
                <c:pt idx="21">
                  <c:v>1.0756770506482549</c:v>
                </c:pt>
                <c:pt idx="22">
                  <c:v>1.091876123564405</c:v>
                </c:pt>
                <c:pt idx="23">
                  <c:v>1.0755704304526461</c:v>
                </c:pt>
                <c:pt idx="24">
                  <c:v>1.0565033552354881</c:v>
                </c:pt>
                <c:pt idx="25">
                  <c:v>1.0337459992982301</c:v>
                </c:pt>
                <c:pt idx="26">
                  <c:v>1.026678515246672</c:v>
                </c:pt>
                <c:pt idx="27">
                  <c:v>1.049795902134941</c:v>
                </c:pt>
                <c:pt idx="28">
                  <c:v>1.05860100265153</c:v>
                </c:pt>
                <c:pt idx="29">
                  <c:v>1.065806667635397</c:v>
                </c:pt>
                <c:pt idx="30">
                  <c:v>1.060174725608475</c:v>
                </c:pt>
                <c:pt idx="31">
                  <c:v>1.0826984348542701</c:v>
                </c:pt>
                <c:pt idx="32">
                  <c:v>1.0729846117177151</c:v>
                </c:pt>
                <c:pt idx="33">
                  <c:v>1.0862264236525501</c:v>
                </c:pt>
                <c:pt idx="34">
                  <c:v>1.048555044586855</c:v>
                </c:pt>
                <c:pt idx="35">
                  <c:v>1.0287702794232501</c:v>
                </c:pt>
                <c:pt idx="36">
                  <c:v>1.0261124090054361</c:v>
                </c:pt>
                <c:pt idx="37">
                  <c:v>1.056608193136447</c:v>
                </c:pt>
                <c:pt idx="38">
                  <c:v>1.0831138243287901</c:v>
                </c:pt>
                <c:pt idx="39">
                  <c:v>1.0654206756142359</c:v>
                </c:pt>
                <c:pt idx="40">
                  <c:v>1.025993037335186</c:v>
                </c:pt>
                <c:pt idx="41">
                  <c:v>1.0219756834392979</c:v>
                </c:pt>
                <c:pt idx="42">
                  <c:v>1.0131545324903</c:v>
                </c:pt>
                <c:pt idx="43">
                  <c:v>1.02589055970183</c:v>
                </c:pt>
                <c:pt idx="44">
                  <c:v>1.023345428367062</c:v>
                </c:pt>
                <c:pt idx="45">
                  <c:v>1.046048049201066</c:v>
                </c:pt>
                <c:pt idx="46">
                  <c:v>1.0562788294617911</c:v>
                </c:pt>
                <c:pt idx="47">
                  <c:v>1.0834257909885301</c:v>
                </c:pt>
                <c:pt idx="48">
                  <c:v>1.0739210018742591</c:v>
                </c:pt>
                <c:pt idx="49">
                  <c:v>1.0865068833687319</c:v>
                </c:pt>
                <c:pt idx="50">
                  <c:v>1.0930645685665381</c:v>
                </c:pt>
                <c:pt idx="51">
                  <c:v>1.1093203448642399</c:v>
                </c:pt>
                <c:pt idx="52">
                  <c:v>1.1193758692803459</c:v>
                </c:pt>
                <c:pt idx="53">
                  <c:v>1.1218736413731649</c:v>
                </c:pt>
                <c:pt idx="54">
                  <c:v>1.1320614920244421</c:v>
                </c:pt>
                <c:pt idx="55">
                  <c:v>1.1248909492035339</c:v>
                </c:pt>
                <c:pt idx="56">
                  <c:v>1.136626778185881</c:v>
                </c:pt>
                <c:pt idx="57">
                  <c:v>1.120309114740818</c:v>
                </c:pt>
                <c:pt idx="58">
                  <c:v>1.1317619217658941</c:v>
                </c:pt>
                <c:pt idx="59">
                  <c:v>1.0996330433775221</c:v>
                </c:pt>
                <c:pt idx="60">
                  <c:v>1.104220475219015</c:v>
                </c:pt>
                <c:pt idx="61">
                  <c:v>1.08370422091726</c:v>
                </c:pt>
                <c:pt idx="62">
                  <c:v>1.094303203048552</c:v>
                </c:pt>
                <c:pt idx="63">
                  <c:v>1.097542199562598</c:v>
                </c:pt>
                <c:pt idx="64">
                  <c:v>1.104535649026174</c:v>
                </c:pt>
                <c:pt idx="65">
                  <c:v>1.102966440731731</c:v>
                </c:pt>
                <c:pt idx="66">
                  <c:v>1.0885215078951631</c:v>
                </c:pt>
                <c:pt idx="67">
                  <c:v>1.0890375102622241</c:v>
                </c:pt>
                <c:pt idx="68">
                  <c:v>1.121932006834512</c:v>
                </c:pt>
                <c:pt idx="69">
                  <c:v>1.130491507957966</c:v>
                </c:pt>
                <c:pt idx="70">
                  <c:v>1.1183334504428619</c:v>
                </c:pt>
                <c:pt idx="71">
                  <c:v>1.075433879950245</c:v>
                </c:pt>
                <c:pt idx="72">
                  <c:v>1.087339630328966</c:v>
                </c:pt>
                <c:pt idx="73">
                  <c:v>1.0853369305492651</c:v>
                </c:pt>
                <c:pt idx="74">
                  <c:v>1.0818708554489751</c:v>
                </c:pt>
                <c:pt idx="75">
                  <c:v>1.0577208668806419</c:v>
                </c:pt>
                <c:pt idx="76">
                  <c:v>1.0542561740944709</c:v>
                </c:pt>
                <c:pt idx="77">
                  <c:v>1.0548249749018259</c:v>
                </c:pt>
                <c:pt idx="78">
                  <c:v>1.0446394861220341</c:v>
                </c:pt>
                <c:pt idx="79">
                  <c:v>1.0676536762669511</c:v>
                </c:pt>
                <c:pt idx="80">
                  <c:v>1.052899811520281</c:v>
                </c:pt>
                <c:pt idx="81">
                  <c:v>1.046640911532966</c:v>
                </c:pt>
                <c:pt idx="82">
                  <c:v>1.004738253787536</c:v>
                </c:pt>
                <c:pt idx="83">
                  <c:v>1.0220735817196731</c:v>
                </c:pt>
                <c:pt idx="84">
                  <c:v>1.027667409045403</c:v>
                </c:pt>
                <c:pt idx="85">
                  <c:v>1.0614883661370811</c:v>
                </c:pt>
                <c:pt idx="86">
                  <c:v>1.039985898775897</c:v>
                </c:pt>
                <c:pt idx="87">
                  <c:v>1.028559262882667</c:v>
                </c:pt>
                <c:pt idx="88">
                  <c:v>0.98199675139202303</c:v>
                </c:pt>
                <c:pt idx="89">
                  <c:v>0.96700871618957995</c:v>
                </c:pt>
                <c:pt idx="90">
                  <c:v>0.94650722954581201</c:v>
                </c:pt>
                <c:pt idx="91">
                  <c:v>0.94526199845508196</c:v>
                </c:pt>
                <c:pt idx="92">
                  <c:v>0.92666661090033697</c:v>
                </c:pt>
                <c:pt idx="93">
                  <c:v>0.92034039137861501</c:v>
                </c:pt>
                <c:pt idx="94">
                  <c:v>0.89245427641599095</c:v>
                </c:pt>
                <c:pt idx="95">
                  <c:v>0.87850943105372103</c:v>
                </c:pt>
                <c:pt idx="96">
                  <c:v>0.84389552061721296</c:v>
                </c:pt>
                <c:pt idx="97">
                  <c:v>0.83775051782132304</c:v>
                </c:pt>
                <c:pt idx="98">
                  <c:v>0.84513366028840997</c:v>
                </c:pt>
                <c:pt idx="99">
                  <c:v>0.84427305944452502</c:v>
                </c:pt>
                <c:pt idx="100">
                  <c:v>0.86200180374868196</c:v>
                </c:pt>
                <c:pt idx="101">
                  <c:v>0.83807435251473394</c:v>
                </c:pt>
                <c:pt idx="102">
                  <c:v>0.85612096637175295</c:v>
                </c:pt>
                <c:pt idx="103">
                  <c:v>0.83184188845473495</c:v>
                </c:pt>
                <c:pt idx="104">
                  <c:v>0.85869278819549</c:v>
                </c:pt>
                <c:pt idx="105">
                  <c:v>0.84876539520155603</c:v>
                </c:pt>
                <c:pt idx="106">
                  <c:v>0.85048449430630302</c:v>
                </c:pt>
                <c:pt idx="107">
                  <c:v>0.82305264739668804</c:v>
                </c:pt>
                <c:pt idx="108">
                  <c:v>0.83922840746843497</c:v>
                </c:pt>
                <c:pt idx="109">
                  <c:v>0.84688963798511496</c:v>
                </c:pt>
                <c:pt idx="110">
                  <c:v>0.88291491884878803</c:v>
                </c:pt>
                <c:pt idx="111">
                  <c:v>0.87558047729217603</c:v>
                </c:pt>
                <c:pt idx="112">
                  <c:v>0.87275653942129905</c:v>
                </c:pt>
                <c:pt idx="113">
                  <c:v>0.84161337639482503</c:v>
                </c:pt>
                <c:pt idx="114">
                  <c:v>0.83158635403704995</c:v>
                </c:pt>
                <c:pt idx="115">
                  <c:v>0.83171808305096095</c:v>
                </c:pt>
                <c:pt idx="116">
                  <c:v>0.83961539990095801</c:v>
                </c:pt>
                <c:pt idx="117">
                  <c:v>0.85688623323696</c:v>
                </c:pt>
                <c:pt idx="118">
                  <c:v>0.86564434553653602</c:v>
                </c:pt>
                <c:pt idx="119">
                  <c:v>0.87076323223968399</c:v>
                </c:pt>
                <c:pt idx="120">
                  <c:v>0.87203115484099403</c:v>
                </c:pt>
                <c:pt idx="121">
                  <c:v>0.87332429773458797</c:v>
                </c:pt>
                <c:pt idx="122">
                  <c:v>0.86639861131025597</c:v>
                </c:pt>
                <c:pt idx="123">
                  <c:v>0.87568757448871204</c:v>
                </c:pt>
                <c:pt idx="124">
                  <c:v>0.87944463841242804</c:v>
                </c:pt>
                <c:pt idx="125">
                  <c:v>0.88902687316252005</c:v>
                </c:pt>
                <c:pt idx="126">
                  <c:v>0.89364280162154797</c:v>
                </c:pt>
                <c:pt idx="127">
                  <c:v>0.88745165109078195</c:v>
                </c:pt>
                <c:pt idx="128">
                  <c:v>0.89008440603094197</c:v>
                </c:pt>
                <c:pt idx="129">
                  <c:v>0.85759488800148298</c:v>
                </c:pt>
                <c:pt idx="130">
                  <c:v>0.86115540272554703</c:v>
                </c:pt>
                <c:pt idx="131">
                  <c:v>0.86412929561079499</c:v>
                </c:pt>
                <c:pt idx="132">
                  <c:v>0.89198794365285194</c:v>
                </c:pt>
                <c:pt idx="133">
                  <c:v>0.90857417030421705</c:v>
                </c:pt>
                <c:pt idx="134">
                  <c:v>0.921722923465641</c:v>
                </c:pt>
                <c:pt idx="135">
                  <c:v>0.91118501538017904</c:v>
                </c:pt>
                <c:pt idx="136">
                  <c:v>0.89762524476064898</c:v>
                </c:pt>
                <c:pt idx="137">
                  <c:v>0.89236969932659804</c:v>
                </c:pt>
                <c:pt idx="138">
                  <c:v>0.86617146374069198</c:v>
                </c:pt>
                <c:pt idx="139">
                  <c:v>0.87302804386047905</c:v>
                </c:pt>
                <c:pt idx="140">
                  <c:v>0.88528242250059797</c:v>
                </c:pt>
                <c:pt idx="141">
                  <c:v>0.92232567801509502</c:v>
                </c:pt>
                <c:pt idx="142">
                  <c:v>0.92130125999488099</c:v>
                </c:pt>
                <c:pt idx="143">
                  <c:v>0.93193595444600696</c:v>
                </c:pt>
                <c:pt idx="144">
                  <c:v>0.92776423039921097</c:v>
                </c:pt>
                <c:pt idx="145">
                  <c:v>0.93095069290551002</c:v>
                </c:pt>
                <c:pt idx="146">
                  <c:v>0.91101723846269</c:v>
                </c:pt>
                <c:pt idx="147">
                  <c:v>0.91565771929223105</c:v>
                </c:pt>
                <c:pt idx="148">
                  <c:v>0.91931301784580599</c:v>
                </c:pt>
                <c:pt idx="149">
                  <c:v>0.925646822221175</c:v>
                </c:pt>
                <c:pt idx="150">
                  <c:v>0.93587971983519802</c:v>
                </c:pt>
                <c:pt idx="151">
                  <c:v>0.94326098617189302</c:v>
                </c:pt>
                <c:pt idx="152">
                  <c:v>0.93947516300215606</c:v>
                </c:pt>
                <c:pt idx="153">
                  <c:v>0.93663588965512901</c:v>
                </c:pt>
                <c:pt idx="154">
                  <c:v>0.94420936776100695</c:v>
                </c:pt>
                <c:pt idx="155">
                  <c:v>0.96247534285721403</c:v>
                </c:pt>
                <c:pt idx="156">
                  <c:v>0.983070744544431</c:v>
                </c:pt>
                <c:pt idx="157">
                  <c:v>0.98101059785195299</c:v>
                </c:pt>
                <c:pt idx="158">
                  <c:v>0.96337759531149003</c:v>
                </c:pt>
                <c:pt idx="159">
                  <c:v>0.96646382019502697</c:v>
                </c:pt>
                <c:pt idx="160">
                  <c:v>0.97216012796719198</c:v>
                </c:pt>
                <c:pt idx="161">
                  <c:v>0.99181773278539298</c:v>
                </c:pt>
                <c:pt idx="162">
                  <c:v>0.990725846465489</c:v>
                </c:pt>
                <c:pt idx="163">
                  <c:v>0.99394861844307303</c:v>
                </c:pt>
                <c:pt idx="164">
                  <c:v>0.97475750432385999</c:v>
                </c:pt>
                <c:pt idx="165">
                  <c:v>0.96974988488170699</c:v>
                </c:pt>
                <c:pt idx="166">
                  <c:v>0.961735647771505</c:v>
                </c:pt>
                <c:pt idx="167">
                  <c:v>0.98099330103262194</c:v>
                </c:pt>
                <c:pt idx="168">
                  <c:v>0.98131815433137504</c:v>
                </c:pt>
                <c:pt idx="169">
                  <c:v>0.98488402736166203</c:v>
                </c:pt>
                <c:pt idx="170">
                  <c:v>0.97727803640131605</c:v>
                </c:pt>
                <c:pt idx="171">
                  <c:v>0.98220318544739005</c:v>
                </c:pt>
                <c:pt idx="172">
                  <c:v>0.98543140744337399</c:v>
                </c:pt>
                <c:pt idx="173">
                  <c:v>0.98873703851133599</c:v>
                </c:pt>
                <c:pt idx="174">
                  <c:v>0.98382611463043201</c:v>
                </c:pt>
                <c:pt idx="175">
                  <c:v>0.99638112430554504</c:v>
                </c:pt>
                <c:pt idx="176">
                  <c:v>1.01183732528352</c:v>
                </c:pt>
                <c:pt idx="177">
                  <c:v>1.0228895671347009</c:v>
                </c:pt>
                <c:pt idx="178">
                  <c:v>1.021724402432419</c:v>
                </c:pt>
                <c:pt idx="179">
                  <c:v>1.037786657240465</c:v>
                </c:pt>
                <c:pt idx="180">
                  <c:v>1.0180949542056741</c:v>
                </c:pt>
                <c:pt idx="181">
                  <c:v>1.016897085745488</c:v>
                </c:pt>
                <c:pt idx="182">
                  <c:v>0.998226684785397</c:v>
                </c:pt>
                <c:pt idx="183">
                  <c:v>#N/A</c:v>
                </c:pt>
                <c:pt idx="184">
                  <c:v>#N/A</c:v>
                </c:pt>
                <c:pt idx="185">
                  <c:v>#N/A</c:v>
                </c:pt>
                <c:pt idx="186">
                  <c:v>#N/A</c:v>
                </c:pt>
                <c:pt idx="187">
                  <c:v>#N/A</c:v>
                </c:pt>
                <c:pt idx="188">
                  <c:v>#N/A</c:v>
                </c:pt>
                <c:pt idx="189">
                  <c:v>#N/A</c:v>
                </c:pt>
                <c:pt idx="190">
                  <c:v>#N/A</c:v>
                </c:pt>
              </c:numCache>
            </c:numRef>
          </c:val>
          <c:smooth val="0"/>
        </c:ser>
        <c:dLbls>
          <c:showLegendKey val="0"/>
          <c:showVal val="0"/>
          <c:showCatName val="0"/>
          <c:showSerName val="0"/>
          <c:showPercent val="0"/>
          <c:showBubbleSize val="0"/>
        </c:dLbls>
        <c:smooth val="0"/>
        <c:axId val="165305936"/>
        <c:axId val="165306328"/>
      </c:lineChart>
      <c:dateAx>
        <c:axId val="165305936"/>
        <c:scaling>
          <c:orientation val="minMax"/>
        </c:scaling>
        <c:delete val="0"/>
        <c:axPos val="b"/>
        <c:numFmt formatCode="mmm\-yy" sourceLinked="1"/>
        <c:majorTickMark val="none"/>
        <c:minorTickMark val="none"/>
        <c:tickLblPos val="nextTo"/>
        <c:crossAx val="165306328"/>
        <c:crosses val="autoZero"/>
        <c:auto val="1"/>
        <c:lblOffset val="100"/>
        <c:baseTimeUnit val="months"/>
        <c:majorUnit val="6"/>
        <c:majorTimeUnit val="months"/>
      </c:dateAx>
      <c:valAx>
        <c:axId val="165306328"/>
        <c:scaling>
          <c:orientation val="minMax"/>
          <c:min val="0.7"/>
        </c:scaling>
        <c:delete val="0"/>
        <c:axPos val="l"/>
        <c:numFmt formatCode="0.00" sourceLinked="0"/>
        <c:majorTickMark val="out"/>
        <c:minorTickMark val="none"/>
        <c:tickLblPos val="nextTo"/>
        <c:crossAx val="165305936"/>
        <c:crosses val="autoZero"/>
        <c:crossBetween val="between"/>
        <c:majorUnit val="0.1"/>
      </c:valAx>
    </c:plotArea>
    <c:legend>
      <c:legendPos val="t"/>
      <c:layout>
        <c:manualLayout>
          <c:xMode val="edge"/>
          <c:yMode val="edge"/>
          <c:x val="0.142828960664906"/>
          <c:y val="0.183599941424304"/>
          <c:w val="0.76547840610832796"/>
          <c:h val="6.3290420006854503E-2"/>
        </c:manualLayout>
      </c:layout>
      <c:overlay val="0"/>
    </c:legend>
    <c:plotVisOnly val="1"/>
    <c:dispBlanksAs val="gap"/>
    <c:showDLblsOverMax val="0"/>
  </c:chart>
  <c:txPr>
    <a:bodyPr/>
    <a:lstStyle/>
    <a:p>
      <a:pPr>
        <a:defRPr sz="16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DHI-DFH Measure of Mean Vacancy Duration by Establishment Size, </a:t>
            </a:r>
          </a:p>
          <a:p>
            <a:pPr>
              <a:defRPr sz="2400"/>
            </a:pPr>
            <a:r>
              <a:rPr lang="en-US" sz="2400"/>
              <a:t>January 2001 to February 2016</a:t>
            </a:r>
          </a:p>
        </c:rich>
      </c:tx>
      <c:layout/>
      <c:overlay val="0"/>
    </c:title>
    <c:autoTitleDeleted val="0"/>
    <c:plotArea>
      <c:layout>
        <c:manualLayout>
          <c:layoutTarget val="inner"/>
          <c:xMode val="edge"/>
          <c:yMode val="edge"/>
          <c:x val="5.3860153124369099E-2"/>
          <c:y val="0.25595243407186702"/>
          <c:w val="0.92774468902489804"/>
          <c:h val="0.61754789842680902"/>
        </c:manualLayout>
      </c:layout>
      <c:lineChart>
        <c:grouping val="standard"/>
        <c:varyColors val="0"/>
        <c:ser>
          <c:idx val="0"/>
          <c:order val="0"/>
          <c:tx>
            <c:strRef>
              <c:f>'Mean Vacancy Duration MA'!$B$2:$B$3</c:f>
              <c:strCache>
                <c:ptCount val="2"/>
                <c:pt idx="0">
                  <c:v>1-9</c:v>
                </c:pt>
              </c:strCache>
            </c:strRef>
          </c:tx>
          <c:marker>
            <c:symbol val="none"/>
          </c:marker>
          <c:cat>
            <c:numRef>
              <c:f>'Mean Vacancy Duration MA'!$A$4:$A$185</c:f>
              <c:numCache>
                <c:formatCode>[$-409]mmm\-yy;@</c:formatCode>
                <c:ptCount val="180"/>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numCache>
            </c:numRef>
          </c:cat>
          <c:val>
            <c:numRef>
              <c:f>'Mean Vacancy Duration MA'!$B$4:$B$200</c:f>
              <c:numCache>
                <c:formatCode>General</c:formatCode>
                <c:ptCount val="195"/>
                <c:pt idx="0">
                  <c:v>29.068752645612602</c:v>
                </c:pt>
                <c:pt idx="1">
                  <c:v>25.697096891342909</c:v>
                </c:pt>
                <c:pt idx="2">
                  <c:v>24.109691955778331</c:v>
                </c:pt>
                <c:pt idx="3">
                  <c:v>24.911124557218269</c:v>
                </c:pt>
                <c:pt idx="4">
                  <c:v>26.871963199581309</c:v>
                </c:pt>
                <c:pt idx="5">
                  <c:v>27.87941937369121</c:v>
                </c:pt>
                <c:pt idx="6">
                  <c:v>27.980650443255911</c:v>
                </c:pt>
                <c:pt idx="7">
                  <c:v>27.379992593397361</c:v>
                </c:pt>
                <c:pt idx="8">
                  <c:v>26.23063973167427</c:v>
                </c:pt>
                <c:pt idx="9">
                  <c:v>22.770934956526919</c:v>
                </c:pt>
                <c:pt idx="10">
                  <c:v>22.772979212732881</c:v>
                </c:pt>
                <c:pt idx="11">
                  <c:v>20.609355759040561</c:v>
                </c:pt>
                <c:pt idx="12">
                  <c:v>20.484619593979559</c:v>
                </c:pt>
                <c:pt idx="13">
                  <c:v>17.58576004410142</c:v>
                </c:pt>
                <c:pt idx="14">
                  <c:v>18.065239347675469</c:v>
                </c:pt>
                <c:pt idx="15">
                  <c:v>17.27839458902125</c:v>
                </c:pt>
                <c:pt idx="16">
                  <c:v>14.996553592437509</c:v>
                </c:pt>
                <c:pt idx="17">
                  <c:v>13.95759683616785</c:v>
                </c:pt>
                <c:pt idx="18">
                  <c:v>13.225200790120351</c:v>
                </c:pt>
                <c:pt idx="19">
                  <c:v>14.18232568098122</c:v>
                </c:pt>
                <c:pt idx="20">
                  <c:v>14.65791083216258</c:v>
                </c:pt>
                <c:pt idx="21">
                  <c:v>14.15191509369174</c:v>
                </c:pt>
                <c:pt idx="22">
                  <c:v>13.68570397044421</c:v>
                </c:pt>
                <c:pt idx="23">
                  <c:v>13.991962995545769</c:v>
                </c:pt>
                <c:pt idx="24">
                  <c:v>14.98566980869445</c:v>
                </c:pt>
                <c:pt idx="25">
                  <c:v>16.51644969317077</c:v>
                </c:pt>
                <c:pt idx="26">
                  <c:v>17.1688796315781</c:v>
                </c:pt>
                <c:pt idx="27">
                  <c:v>18.292941700990209</c:v>
                </c:pt>
                <c:pt idx="28">
                  <c:v>18.242928309383469</c:v>
                </c:pt>
                <c:pt idx="29">
                  <c:v>16.669208797739</c:v>
                </c:pt>
                <c:pt idx="30">
                  <c:v>14.34303694675741</c:v>
                </c:pt>
                <c:pt idx="31">
                  <c:v>12.97664253504183</c:v>
                </c:pt>
                <c:pt idx="32">
                  <c:v>13.43200884111133</c:v>
                </c:pt>
                <c:pt idx="33">
                  <c:v>15.524192436760069</c:v>
                </c:pt>
                <c:pt idx="34">
                  <c:v>16.014645701492022</c:v>
                </c:pt>
                <c:pt idx="35">
                  <c:v>16.636884995680528</c:v>
                </c:pt>
                <c:pt idx="36">
                  <c:v>16.731902094016512</c:v>
                </c:pt>
                <c:pt idx="37">
                  <c:v>17.38118250166092</c:v>
                </c:pt>
                <c:pt idx="38">
                  <c:v>17.696241261247032</c:v>
                </c:pt>
                <c:pt idx="39">
                  <c:v>16.483021801261302</c:v>
                </c:pt>
                <c:pt idx="40">
                  <c:v>17.454135940324608</c:v>
                </c:pt>
                <c:pt idx="41">
                  <c:v>18.502412176224169</c:v>
                </c:pt>
                <c:pt idx="42">
                  <c:v>21.647571881991158</c:v>
                </c:pt>
                <c:pt idx="43">
                  <c:v>21.07572490138266</c:v>
                </c:pt>
                <c:pt idx="44">
                  <c:v>18.87454176480842</c:v>
                </c:pt>
                <c:pt idx="45">
                  <c:v>17.56940792046953</c:v>
                </c:pt>
                <c:pt idx="46">
                  <c:v>17.572603524493161</c:v>
                </c:pt>
                <c:pt idx="47">
                  <c:v>19.268338889850359</c:v>
                </c:pt>
                <c:pt idx="48">
                  <c:v>18.082296560216399</c:v>
                </c:pt>
                <c:pt idx="49">
                  <c:v>18.481996418555099</c:v>
                </c:pt>
                <c:pt idx="50">
                  <c:v>17.096521472506851</c:v>
                </c:pt>
                <c:pt idx="51">
                  <c:v>16.35089220093985</c:v>
                </c:pt>
                <c:pt idx="52">
                  <c:v>17.12062536651657</c:v>
                </c:pt>
                <c:pt idx="53">
                  <c:v>17.338093378595321</c:v>
                </c:pt>
                <c:pt idx="54">
                  <c:v>18.72887241478411</c:v>
                </c:pt>
                <c:pt idx="55">
                  <c:v>18.731233771023579</c:v>
                </c:pt>
                <c:pt idx="56">
                  <c:v>19.334445657222108</c:v>
                </c:pt>
                <c:pt idx="57">
                  <c:v>19.915335754968609</c:v>
                </c:pt>
                <c:pt idx="58">
                  <c:v>18.991302450997281</c:v>
                </c:pt>
                <c:pt idx="59">
                  <c:v>18.365246044923811</c:v>
                </c:pt>
                <c:pt idx="60">
                  <c:v>18.115936398602969</c:v>
                </c:pt>
                <c:pt idx="61">
                  <c:v>18.171729046302879</c:v>
                </c:pt>
                <c:pt idx="62">
                  <c:v>18.681259942669669</c:v>
                </c:pt>
                <c:pt idx="63">
                  <c:v>18.502776827158261</c:v>
                </c:pt>
                <c:pt idx="64">
                  <c:v>16.736813724166971</c:v>
                </c:pt>
                <c:pt idx="65">
                  <c:v>15.91291298599474</c:v>
                </c:pt>
                <c:pt idx="66">
                  <c:v>15.026063473896411</c:v>
                </c:pt>
                <c:pt idx="67">
                  <c:v>15.97814769514077</c:v>
                </c:pt>
                <c:pt idx="68">
                  <c:v>16.357206483748278</c:v>
                </c:pt>
                <c:pt idx="69">
                  <c:v>17.19219156560461</c:v>
                </c:pt>
                <c:pt idx="70">
                  <c:v>18.822069821892239</c:v>
                </c:pt>
                <c:pt idx="71">
                  <c:v>21.12612134717596</c:v>
                </c:pt>
                <c:pt idx="72">
                  <c:v>22.778528527820889</c:v>
                </c:pt>
                <c:pt idx="73">
                  <c:v>24.381857802801861</c:v>
                </c:pt>
                <c:pt idx="74">
                  <c:v>22.642371717727499</c:v>
                </c:pt>
                <c:pt idx="75">
                  <c:v>23.81950713844606</c:v>
                </c:pt>
                <c:pt idx="76">
                  <c:v>23.29631353297729</c:v>
                </c:pt>
                <c:pt idx="77">
                  <c:v>26.677559032784082</c:v>
                </c:pt>
                <c:pt idx="78">
                  <c:v>26.41137717999035</c:v>
                </c:pt>
                <c:pt idx="79">
                  <c:v>27.03547426313175</c:v>
                </c:pt>
                <c:pt idx="80">
                  <c:v>23.978789573081869</c:v>
                </c:pt>
                <c:pt idx="81">
                  <c:v>21.65752684540135</c:v>
                </c:pt>
                <c:pt idx="82">
                  <c:v>20.606486562987179</c:v>
                </c:pt>
                <c:pt idx="83">
                  <c:v>21.232010364434441</c:v>
                </c:pt>
                <c:pt idx="84">
                  <c:v>23.73629277379592</c:v>
                </c:pt>
                <c:pt idx="85">
                  <c:v>23.046766159133021</c:v>
                </c:pt>
                <c:pt idx="86">
                  <c:v>21.685325728947081</c:v>
                </c:pt>
                <c:pt idx="87">
                  <c:v>18.27070300854265</c:v>
                </c:pt>
                <c:pt idx="88">
                  <c:v>19.136919048282401</c:v>
                </c:pt>
                <c:pt idx="89">
                  <c:v>19.13806372008294</c:v>
                </c:pt>
                <c:pt idx="90">
                  <c:v>20.95012961708856</c:v>
                </c:pt>
                <c:pt idx="91">
                  <c:v>18.692821852214639</c:v>
                </c:pt>
                <c:pt idx="92">
                  <c:v>18.69184504297769</c:v>
                </c:pt>
                <c:pt idx="93">
                  <c:v>16.765587746151919</c:v>
                </c:pt>
                <c:pt idx="94">
                  <c:v>16.02514663715958</c:v>
                </c:pt>
                <c:pt idx="95">
                  <c:v>16.096518153793241</c:v>
                </c:pt>
                <c:pt idx="96">
                  <c:v>15.15528942656846</c:v>
                </c:pt>
                <c:pt idx="97">
                  <c:v>14.705309542262929</c:v>
                </c:pt>
                <c:pt idx="98">
                  <c:v>13.570217244786431</c:v>
                </c:pt>
                <c:pt idx="99">
                  <c:v>14.6076788489287</c:v>
                </c:pt>
                <c:pt idx="100">
                  <c:v>13.495736643907099</c:v>
                </c:pt>
                <c:pt idx="101">
                  <c:v>12.436683252157801</c:v>
                </c:pt>
                <c:pt idx="102">
                  <c:v>11.32452687763266</c:v>
                </c:pt>
                <c:pt idx="103">
                  <c:v>12.180437153104499</c:v>
                </c:pt>
                <c:pt idx="104">
                  <c:v>13.048541070905911</c:v>
                </c:pt>
                <c:pt idx="105">
                  <c:v>12.025159176000731</c:v>
                </c:pt>
                <c:pt idx="106">
                  <c:v>12.8135073269814</c:v>
                </c:pt>
                <c:pt idx="107">
                  <c:v>12.467935815753579</c:v>
                </c:pt>
                <c:pt idx="108">
                  <c:v>13.213111208999729</c:v>
                </c:pt>
                <c:pt idx="109">
                  <c:v>14.02115419633447</c:v>
                </c:pt>
                <c:pt idx="110">
                  <c:v>17.15572204374612</c:v>
                </c:pt>
                <c:pt idx="111">
                  <c:v>18.591586811149259</c:v>
                </c:pt>
                <c:pt idx="112">
                  <c:v>18.624922197961698</c:v>
                </c:pt>
                <c:pt idx="113">
                  <c:v>16.669774258679851</c:v>
                </c:pt>
                <c:pt idx="114">
                  <c:v>15.762229453779909</c:v>
                </c:pt>
                <c:pt idx="115">
                  <c:v>15.623546464244001</c:v>
                </c:pt>
                <c:pt idx="116">
                  <c:v>16.172545662674711</c:v>
                </c:pt>
                <c:pt idx="117">
                  <c:v>16.409171776232871</c:v>
                </c:pt>
                <c:pt idx="118">
                  <c:v>17.566972651474099</c:v>
                </c:pt>
                <c:pt idx="119">
                  <c:v>16.408461390683229</c:v>
                </c:pt>
                <c:pt idx="120">
                  <c:v>17.046278189941809</c:v>
                </c:pt>
                <c:pt idx="121">
                  <c:v>15.82467690374547</c:v>
                </c:pt>
                <c:pt idx="122">
                  <c:v>16.149105177738871</c:v>
                </c:pt>
                <c:pt idx="123">
                  <c:v>15.111218999341091</c:v>
                </c:pt>
                <c:pt idx="124">
                  <c:v>15.0327961695036</c:v>
                </c:pt>
                <c:pt idx="125">
                  <c:v>15.107951420594601</c:v>
                </c:pt>
                <c:pt idx="126">
                  <c:v>16.422401910582622</c:v>
                </c:pt>
                <c:pt idx="127">
                  <c:v>17.36838483199881</c:v>
                </c:pt>
                <c:pt idx="128">
                  <c:v>17.388571427634211</c:v>
                </c:pt>
                <c:pt idx="129">
                  <c:v>17.847962909844711</c:v>
                </c:pt>
                <c:pt idx="130">
                  <c:v>19.793446052770459</c:v>
                </c:pt>
                <c:pt idx="131">
                  <c:v>20.814585749824129</c:v>
                </c:pt>
                <c:pt idx="132">
                  <c:v>20.7345410179685</c:v>
                </c:pt>
                <c:pt idx="133">
                  <c:v>18.458318519544001</c:v>
                </c:pt>
                <c:pt idx="134">
                  <c:v>17.839775241133491</c:v>
                </c:pt>
                <c:pt idx="135">
                  <c:v>17.74800561059233</c:v>
                </c:pt>
                <c:pt idx="136">
                  <c:v>16.356673020482059</c:v>
                </c:pt>
                <c:pt idx="137">
                  <c:v>16.09306086421384</c:v>
                </c:pt>
                <c:pt idx="138">
                  <c:v>15.66800277534727</c:v>
                </c:pt>
                <c:pt idx="139">
                  <c:v>16.624452081414709</c:v>
                </c:pt>
                <c:pt idx="140">
                  <c:v>17.05242702555632</c:v>
                </c:pt>
                <c:pt idx="141">
                  <c:v>16.380469290497022</c:v>
                </c:pt>
                <c:pt idx="142">
                  <c:v>15.68122931901395</c:v>
                </c:pt>
                <c:pt idx="143">
                  <c:v>16.074328208612439</c:v>
                </c:pt>
                <c:pt idx="144">
                  <c:v>17.888780244083879</c:v>
                </c:pt>
                <c:pt idx="145">
                  <c:v>19.684221277597711</c:v>
                </c:pt>
                <c:pt idx="146">
                  <c:v>18.311559827341672</c:v>
                </c:pt>
                <c:pt idx="147">
                  <c:v>18.22518047438485</c:v>
                </c:pt>
                <c:pt idx="148">
                  <c:v>18.638026979848991</c:v>
                </c:pt>
                <c:pt idx="149">
                  <c:v>19.18862560423176</c:v>
                </c:pt>
                <c:pt idx="150">
                  <c:v>19.4609770611324</c:v>
                </c:pt>
                <c:pt idx="151">
                  <c:v>19.556777543001289</c:v>
                </c:pt>
                <c:pt idx="152">
                  <c:v>21.040690448349981</c:v>
                </c:pt>
                <c:pt idx="153">
                  <c:v>21.318084512015261</c:v>
                </c:pt>
                <c:pt idx="154">
                  <c:v>20.858935808481199</c:v>
                </c:pt>
                <c:pt idx="155">
                  <c:v>21.460090838455869</c:v>
                </c:pt>
                <c:pt idx="156">
                  <c:v>21.82417388261953</c:v>
                </c:pt>
                <c:pt idx="157">
                  <c:v>20.913114323503748</c:v>
                </c:pt>
                <c:pt idx="158">
                  <c:v>22.235456879362179</c:v>
                </c:pt>
                <c:pt idx="159">
                  <c:v>23.716021889058979</c:v>
                </c:pt>
                <c:pt idx="160">
                  <c:v>25.46729564586083</c:v>
                </c:pt>
                <c:pt idx="161">
                  <c:v>26.057426801470861</c:v>
                </c:pt>
                <c:pt idx="162">
                  <c:v>24.51229989526702</c:v>
                </c:pt>
                <c:pt idx="163">
                  <c:v>24.34772267823379</c:v>
                </c:pt>
                <c:pt idx="164">
                  <c:v>21.956723547719982</c:v>
                </c:pt>
                <c:pt idx="165">
                  <c:v>23.061984390410849</c:v>
                </c:pt>
                <c:pt idx="166">
                  <c:v>22.642691773482131</c:v>
                </c:pt>
                <c:pt idx="167">
                  <c:v>24.93617046151018</c:v>
                </c:pt>
                <c:pt idx="168">
                  <c:v>25.18150868396744</c:v>
                </c:pt>
                <c:pt idx="169">
                  <c:v>29.419776494970481</c:v>
                </c:pt>
                <c:pt idx="170">
                  <c:v>30.134355970195081</c:v>
                </c:pt>
                <c:pt idx="171">
                  <c:v>29.33968866371297</c:v>
                </c:pt>
                <c:pt idx="172">
                  <c:v>28.469221250085919</c:v>
                </c:pt>
                <c:pt idx="173">
                  <c:v>28.537509074606149</c:v>
                </c:pt>
                <c:pt idx="174">
                  <c:v>30.212949119546732</c:v>
                </c:pt>
                <c:pt idx="175">
                  <c:v>28.691205152617261</c:v>
                </c:pt>
                <c:pt idx="176">
                  <c:v>28.137666650872909</c:v>
                </c:pt>
                <c:pt idx="177">
                  <c:v>27.00438230531346</c:v>
                </c:pt>
                <c:pt idx="178">
                  <c:v>26.591742898704279</c:v>
                </c:pt>
                <c:pt idx="179">
                  <c:v>25.42095350528216</c:v>
                </c:pt>
              </c:numCache>
            </c:numRef>
          </c:val>
          <c:smooth val="0"/>
        </c:ser>
        <c:ser>
          <c:idx val="1"/>
          <c:order val="1"/>
          <c:tx>
            <c:strRef>
              <c:f>'Mean Vacancy Duration MA'!$C$2:$C$3</c:f>
              <c:strCache>
                <c:ptCount val="2"/>
                <c:pt idx="0">
                  <c:v>10-49</c:v>
                </c:pt>
              </c:strCache>
            </c:strRef>
          </c:tx>
          <c:marker>
            <c:symbol val="none"/>
          </c:marker>
          <c:cat>
            <c:numRef>
              <c:f>'Mean Vacancy Duration MA'!$A$4:$A$185</c:f>
              <c:numCache>
                <c:formatCode>[$-409]mmm\-yy;@</c:formatCode>
                <c:ptCount val="180"/>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numCache>
            </c:numRef>
          </c:cat>
          <c:val>
            <c:numRef>
              <c:f>'Mean Vacancy Duration MA'!$C$4:$C$200</c:f>
              <c:numCache>
                <c:formatCode>General</c:formatCode>
                <c:ptCount val="195"/>
                <c:pt idx="0">
                  <c:v>18.758547433763749</c:v>
                </c:pt>
                <c:pt idx="1">
                  <c:v>18.41326681903103</c:v>
                </c:pt>
                <c:pt idx="2">
                  <c:v>18.755654544657279</c:v>
                </c:pt>
                <c:pt idx="3">
                  <c:v>19.33184525151708</c:v>
                </c:pt>
                <c:pt idx="4">
                  <c:v>19.303539599415181</c:v>
                </c:pt>
                <c:pt idx="5">
                  <c:v>18.555550442504</c:v>
                </c:pt>
                <c:pt idx="6">
                  <c:v>18.375782330233719</c:v>
                </c:pt>
                <c:pt idx="7">
                  <c:v>17.14740909478321</c:v>
                </c:pt>
                <c:pt idx="8">
                  <c:v>16.013547039792869</c:v>
                </c:pt>
                <c:pt idx="9">
                  <c:v>14.86333386193936</c:v>
                </c:pt>
                <c:pt idx="10">
                  <c:v>15.347792451574779</c:v>
                </c:pt>
                <c:pt idx="11">
                  <c:v>15.21007286115098</c:v>
                </c:pt>
                <c:pt idx="12">
                  <c:v>15.844871076387999</c:v>
                </c:pt>
                <c:pt idx="13">
                  <c:v>15.303207463650759</c:v>
                </c:pt>
                <c:pt idx="14">
                  <c:v>15.13973160255075</c:v>
                </c:pt>
                <c:pt idx="15">
                  <c:v>13.93157464818937</c:v>
                </c:pt>
                <c:pt idx="16">
                  <c:v>13.8504805760107</c:v>
                </c:pt>
                <c:pt idx="17">
                  <c:v>13.99425196166138</c:v>
                </c:pt>
                <c:pt idx="18">
                  <c:v>13.96543412608062</c:v>
                </c:pt>
                <c:pt idx="19">
                  <c:v>13.68962513111124</c:v>
                </c:pt>
                <c:pt idx="20">
                  <c:v>13.63839350571703</c:v>
                </c:pt>
                <c:pt idx="21">
                  <c:v>13.25385784686901</c:v>
                </c:pt>
                <c:pt idx="22">
                  <c:v>13.409756636703261</c:v>
                </c:pt>
                <c:pt idx="23">
                  <c:v>13.53152683723966</c:v>
                </c:pt>
                <c:pt idx="24">
                  <c:v>14.2991412027141</c:v>
                </c:pt>
                <c:pt idx="25">
                  <c:v>13.9839785009884</c:v>
                </c:pt>
                <c:pt idx="26">
                  <c:v>13.67107523227477</c:v>
                </c:pt>
                <c:pt idx="27">
                  <c:v>13.53256024905944</c:v>
                </c:pt>
                <c:pt idx="28">
                  <c:v>13.42058335396443</c:v>
                </c:pt>
                <c:pt idx="29">
                  <c:v>13.494567827456301</c:v>
                </c:pt>
                <c:pt idx="30">
                  <c:v>13.2437908933766</c:v>
                </c:pt>
                <c:pt idx="31">
                  <c:v>13.412160769000449</c:v>
                </c:pt>
                <c:pt idx="32">
                  <c:v>13.16704376981933</c:v>
                </c:pt>
                <c:pt idx="33">
                  <c:v>12.921029216431331</c:v>
                </c:pt>
                <c:pt idx="34">
                  <c:v>13.39481127690944</c:v>
                </c:pt>
                <c:pt idx="35">
                  <c:v>14.12355741208447</c:v>
                </c:pt>
                <c:pt idx="36">
                  <c:v>14.361698017619659</c:v>
                </c:pt>
                <c:pt idx="37">
                  <c:v>14.348984866610181</c:v>
                </c:pt>
                <c:pt idx="38">
                  <c:v>14.242354049935379</c:v>
                </c:pt>
                <c:pt idx="39">
                  <c:v>14.51346710064715</c:v>
                </c:pt>
                <c:pt idx="40">
                  <c:v>15.15205019570984</c:v>
                </c:pt>
                <c:pt idx="41">
                  <c:v>15.12876139587277</c:v>
                </c:pt>
                <c:pt idx="42">
                  <c:v>15.31900129135245</c:v>
                </c:pt>
                <c:pt idx="43">
                  <c:v>14.653236007640841</c:v>
                </c:pt>
                <c:pt idx="44">
                  <c:v>14.223799022232679</c:v>
                </c:pt>
                <c:pt idx="45">
                  <c:v>13.826007284456701</c:v>
                </c:pt>
                <c:pt idx="46">
                  <c:v>13.320518271148581</c:v>
                </c:pt>
                <c:pt idx="47">
                  <c:v>13.27246635960315</c:v>
                </c:pt>
                <c:pt idx="48">
                  <c:v>14.02299143186014</c:v>
                </c:pt>
                <c:pt idx="49">
                  <c:v>14.98383075162111</c:v>
                </c:pt>
                <c:pt idx="50">
                  <c:v>15.665475046441051</c:v>
                </c:pt>
                <c:pt idx="51">
                  <c:v>15.936269110483719</c:v>
                </c:pt>
                <c:pt idx="52">
                  <c:v>16.126448458354162</c:v>
                </c:pt>
                <c:pt idx="53">
                  <c:v>15.982727451895579</c:v>
                </c:pt>
                <c:pt idx="54">
                  <c:v>15.384662415431221</c:v>
                </c:pt>
                <c:pt idx="55">
                  <c:v>15.407222869265659</c:v>
                </c:pt>
                <c:pt idx="56">
                  <c:v>15.671002571991069</c:v>
                </c:pt>
                <c:pt idx="57">
                  <c:v>16.151317201662089</c:v>
                </c:pt>
                <c:pt idx="58">
                  <c:v>16.119202234978559</c:v>
                </c:pt>
                <c:pt idx="59">
                  <c:v>15.95161220570227</c:v>
                </c:pt>
                <c:pt idx="60">
                  <c:v>16.059715834781219</c:v>
                </c:pt>
                <c:pt idx="61">
                  <c:v>16.98497194160732</c:v>
                </c:pt>
                <c:pt idx="62">
                  <c:v>17.374596605455139</c:v>
                </c:pt>
                <c:pt idx="63">
                  <c:v>17.50021241998752</c:v>
                </c:pt>
                <c:pt idx="64">
                  <c:v>16.701896583545629</c:v>
                </c:pt>
                <c:pt idx="65">
                  <c:v>17.34686993596242</c:v>
                </c:pt>
                <c:pt idx="66">
                  <c:v>18.44365890255828</c:v>
                </c:pt>
                <c:pt idx="67">
                  <c:v>19.114370364477079</c:v>
                </c:pt>
                <c:pt idx="68">
                  <c:v>18.860740815981721</c:v>
                </c:pt>
                <c:pt idx="69">
                  <c:v>17.7272320320834</c:v>
                </c:pt>
                <c:pt idx="70">
                  <c:v>17.35493450443667</c:v>
                </c:pt>
                <c:pt idx="71">
                  <c:v>17.528087003689809</c:v>
                </c:pt>
                <c:pt idx="72">
                  <c:v>17.771153512448649</c:v>
                </c:pt>
                <c:pt idx="73">
                  <c:v>18.32761172212679</c:v>
                </c:pt>
                <c:pt idx="74">
                  <c:v>18.423017206410091</c:v>
                </c:pt>
                <c:pt idx="75">
                  <c:v>18.585539168111509</c:v>
                </c:pt>
                <c:pt idx="76">
                  <c:v>18.351140775578379</c:v>
                </c:pt>
                <c:pt idx="77">
                  <c:v>18.29088063250736</c:v>
                </c:pt>
                <c:pt idx="78">
                  <c:v>18.378693646802759</c:v>
                </c:pt>
                <c:pt idx="79">
                  <c:v>17.747088673385019</c:v>
                </c:pt>
                <c:pt idx="80">
                  <c:v>17.414756634946649</c:v>
                </c:pt>
                <c:pt idx="81">
                  <c:v>17.670315975074949</c:v>
                </c:pt>
                <c:pt idx="82">
                  <c:v>18.617418395302408</c:v>
                </c:pt>
                <c:pt idx="83">
                  <c:v>18.7621770857466</c:v>
                </c:pt>
                <c:pt idx="84">
                  <c:v>18.062898929779191</c:v>
                </c:pt>
                <c:pt idx="85">
                  <c:v>17.299068342184921</c:v>
                </c:pt>
                <c:pt idx="86">
                  <c:v>17.663926146491111</c:v>
                </c:pt>
                <c:pt idx="87">
                  <c:v>17.292074262472291</c:v>
                </c:pt>
                <c:pt idx="88">
                  <c:v>17.0724376268779</c:v>
                </c:pt>
                <c:pt idx="89">
                  <c:v>16.303016918860681</c:v>
                </c:pt>
                <c:pt idx="90">
                  <c:v>16.02777735211918</c:v>
                </c:pt>
                <c:pt idx="91">
                  <c:v>15.25463774688745</c:v>
                </c:pt>
                <c:pt idx="92">
                  <c:v>14.814914034704</c:v>
                </c:pt>
                <c:pt idx="93">
                  <c:v>14.631133791007761</c:v>
                </c:pt>
                <c:pt idx="94">
                  <c:v>14.20244076730785</c:v>
                </c:pt>
                <c:pt idx="95">
                  <c:v>13.409544237267911</c:v>
                </c:pt>
                <c:pt idx="96">
                  <c:v>13.1060523403853</c:v>
                </c:pt>
                <c:pt idx="97">
                  <c:v>12.555522955134141</c:v>
                </c:pt>
                <c:pt idx="98">
                  <c:v>12.736013918845799</c:v>
                </c:pt>
                <c:pt idx="99">
                  <c:v>13.255904243491949</c:v>
                </c:pt>
                <c:pt idx="100">
                  <c:v>13.49334026741726</c:v>
                </c:pt>
                <c:pt idx="101">
                  <c:v>13.02536163124776</c:v>
                </c:pt>
                <c:pt idx="102">
                  <c:v>12.56132219283119</c:v>
                </c:pt>
                <c:pt idx="103">
                  <c:v>12.75954589770061</c:v>
                </c:pt>
                <c:pt idx="104">
                  <c:v>12.65751947936185</c:v>
                </c:pt>
                <c:pt idx="105">
                  <c:v>12.54484090201943</c:v>
                </c:pt>
                <c:pt idx="106">
                  <c:v>12.5227605086134</c:v>
                </c:pt>
                <c:pt idx="107">
                  <c:v>13.297828155527929</c:v>
                </c:pt>
                <c:pt idx="108">
                  <c:v>13.31735204885122</c:v>
                </c:pt>
                <c:pt idx="109">
                  <c:v>13.61300729933221</c:v>
                </c:pt>
                <c:pt idx="110">
                  <c:v>13.483212945280499</c:v>
                </c:pt>
                <c:pt idx="111">
                  <c:v>13.410423258985441</c:v>
                </c:pt>
                <c:pt idx="112">
                  <c:v>13.41496502777977</c:v>
                </c:pt>
                <c:pt idx="113">
                  <c:v>14.22626002370718</c:v>
                </c:pt>
                <c:pt idx="114">
                  <c:v>14.514161498059799</c:v>
                </c:pt>
                <c:pt idx="115">
                  <c:v>14.704977255176949</c:v>
                </c:pt>
                <c:pt idx="116">
                  <c:v>14.44452074727308</c:v>
                </c:pt>
                <c:pt idx="117">
                  <c:v>14.316589990922751</c:v>
                </c:pt>
                <c:pt idx="118">
                  <c:v>14.04630665264186</c:v>
                </c:pt>
                <c:pt idx="119">
                  <c:v>13.78869389726964</c:v>
                </c:pt>
                <c:pt idx="120">
                  <c:v>13.457584720686871</c:v>
                </c:pt>
                <c:pt idx="121">
                  <c:v>13.753625991129359</c:v>
                </c:pt>
                <c:pt idx="122">
                  <c:v>13.42435130993367</c:v>
                </c:pt>
                <c:pt idx="123">
                  <c:v>13.712692847637481</c:v>
                </c:pt>
                <c:pt idx="124">
                  <c:v>14.21160821553079</c:v>
                </c:pt>
                <c:pt idx="125">
                  <c:v>14.83432424599904</c:v>
                </c:pt>
                <c:pt idx="126">
                  <c:v>15.48179007425683</c:v>
                </c:pt>
                <c:pt idx="127">
                  <c:v>15.560988821945431</c:v>
                </c:pt>
                <c:pt idx="128">
                  <c:v>15.429660022308219</c:v>
                </c:pt>
                <c:pt idx="129">
                  <c:v>15.54691046360136</c:v>
                </c:pt>
                <c:pt idx="130">
                  <c:v>15.87268271226195</c:v>
                </c:pt>
                <c:pt idx="131">
                  <c:v>16.373765152614041</c:v>
                </c:pt>
                <c:pt idx="132">
                  <c:v>17.034337175090212</c:v>
                </c:pt>
                <c:pt idx="133">
                  <c:v>18.03837898626772</c:v>
                </c:pt>
                <c:pt idx="134">
                  <c:v>18.818426321784219</c:v>
                </c:pt>
                <c:pt idx="135">
                  <c:v>19.580604841853869</c:v>
                </c:pt>
                <c:pt idx="136">
                  <c:v>20.075550467384321</c:v>
                </c:pt>
                <c:pt idx="137">
                  <c:v>19.963296074729641</c:v>
                </c:pt>
                <c:pt idx="138">
                  <c:v>19.6233928830789</c:v>
                </c:pt>
                <c:pt idx="139">
                  <c:v>18.693856576877451</c:v>
                </c:pt>
                <c:pt idx="140">
                  <c:v>18.753041258958689</c:v>
                </c:pt>
                <c:pt idx="141">
                  <c:v>18.655243035816429</c:v>
                </c:pt>
                <c:pt idx="142">
                  <c:v>18.315008691001811</c:v>
                </c:pt>
                <c:pt idx="143">
                  <c:v>18.015188343524891</c:v>
                </c:pt>
                <c:pt idx="144">
                  <c:v>18.491563336263219</c:v>
                </c:pt>
                <c:pt idx="145">
                  <c:v>18.96526583746849</c:v>
                </c:pt>
                <c:pt idx="146">
                  <c:v>19.943010347579339</c:v>
                </c:pt>
                <c:pt idx="147">
                  <c:v>19.846021146494898</c:v>
                </c:pt>
                <c:pt idx="148">
                  <c:v>19.702792206562641</c:v>
                </c:pt>
                <c:pt idx="149">
                  <c:v>19.114934658773649</c:v>
                </c:pt>
                <c:pt idx="150">
                  <c:v>19.040852635503821</c:v>
                </c:pt>
                <c:pt idx="151">
                  <c:v>19.667646339260571</c:v>
                </c:pt>
                <c:pt idx="152">
                  <c:v>19.188876874688621</c:v>
                </c:pt>
                <c:pt idx="153">
                  <c:v>18.618951882205518</c:v>
                </c:pt>
                <c:pt idx="154">
                  <c:v>17.426847238164989</c:v>
                </c:pt>
                <c:pt idx="155">
                  <c:v>17.743529943662779</c:v>
                </c:pt>
                <c:pt idx="156">
                  <c:v>18.012726183461279</c:v>
                </c:pt>
                <c:pt idx="157">
                  <c:v>19.705698234750521</c:v>
                </c:pt>
                <c:pt idx="158">
                  <c:v>20.95495948409528</c:v>
                </c:pt>
                <c:pt idx="159">
                  <c:v>21.991012558188981</c:v>
                </c:pt>
                <c:pt idx="160">
                  <c:v>21.286423884260991</c:v>
                </c:pt>
                <c:pt idx="161">
                  <c:v>21.54404427098908</c:v>
                </c:pt>
                <c:pt idx="162">
                  <c:v>21.390247855986779</c:v>
                </c:pt>
                <c:pt idx="163">
                  <c:v>22.01952013819691</c:v>
                </c:pt>
                <c:pt idx="164">
                  <c:v>21.72499411007913</c:v>
                </c:pt>
                <c:pt idx="165">
                  <c:v>21.292971094765321</c:v>
                </c:pt>
                <c:pt idx="166">
                  <c:v>22.261564390282871</c:v>
                </c:pt>
                <c:pt idx="167">
                  <c:v>22.613350407720549</c:v>
                </c:pt>
                <c:pt idx="168">
                  <c:v>23.448537851319351</c:v>
                </c:pt>
                <c:pt idx="169">
                  <c:v>22.67660357732646</c:v>
                </c:pt>
                <c:pt idx="170">
                  <c:v>22.146379271668671</c:v>
                </c:pt>
                <c:pt idx="171">
                  <c:v>21.863863774913689</c:v>
                </c:pt>
                <c:pt idx="172">
                  <c:v>22.39380990866055</c:v>
                </c:pt>
                <c:pt idx="173">
                  <c:v>23.16310189817165</c:v>
                </c:pt>
                <c:pt idx="174">
                  <c:v>23.73299716763022</c:v>
                </c:pt>
                <c:pt idx="175">
                  <c:v>23.652369723903892</c:v>
                </c:pt>
                <c:pt idx="176">
                  <c:v>23.547593138910159</c:v>
                </c:pt>
                <c:pt idx="177">
                  <c:v>23.674824965285602</c:v>
                </c:pt>
                <c:pt idx="178">
                  <c:v>24.32511857934082</c:v>
                </c:pt>
                <c:pt idx="179">
                  <c:v>24.711518011755391</c:v>
                </c:pt>
              </c:numCache>
            </c:numRef>
          </c:val>
          <c:smooth val="0"/>
        </c:ser>
        <c:ser>
          <c:idx val="2"/>
          <c:order val="2"/>
          <c:tx>
            <c:strRef>
              <c:f>'Mean Vacancy Duration MA'!$D$2:$D$3</c:f>
              <c:strCache>
                <c:ptCount val="2"/>
                <c:pt idx="0">
                  <c:v>50-249</c:v>
                </c:pt>
              </c:strCache>
            </c:strRef>
          </c:tx>
          <c:marker>
            <c:symbol val="none"/>
          </c:marker>
          <c:cat>
            <c:numRef>
              <c:f>'Mean Vacancy Duration MA'!$A$4:$A$185</c:f>
              <c:numCache>
                <c:formatCode>[$-409]mmm\-yy;@</c:formatCode>
                <c:ptCount val="180"/>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numCache>
            </c:numRef>
          </c:cat>
          <c:val>
            <c:numRef>
              <c:f>'Mean Vacancy Duration MA'!$D$4:$D$200</c:f>
              <c:numCache>
                <c:formatCode>General</c:formatCode>
                <c:ptCount val="195"/>
                <c:pt idx="0">
                  <c:v>18.174776376057402</c:v>
                </c:pt>
                <c:pt idx="1">
                  <c:v>18.69504927127818</c:v>
                </c:pt>
                <c:pt idx="2">
                  <c:v>18.35697350409492</c:v>
                </c:pt>
                <c:pt idx="3">
                  <c:v>18.516831784393158</c:v>
                </c:pt>
                <c:pt idx="4">
                  <c:v>17.332704395236689</c:v>
                </c:pt>
                <c:pt idx="5">
                  <c:v>17.16019489747115</c:v>
                </c:pt>
                <c:pt idx="6">
                  <c:v>16.389019433280239</c:v>
                </c:pt>
                <c:pt idx="7">
                  <c:v>15.080423464056439</c:v>
                </c:pt>
                <c:pt idx="8">
                  <c:v>13.631143271490879</c:v>
                </c:pt>
                <c:pt idx="9">
                  <c:v>13.492031306649571</c:v>
                </c:pt>
                <c:pt idx="10">
                  <c:v>13.7175828821427</c:v>
                </c:pt>
                <c:pt idx="11">
                  <c:v>14.10488557293262</c:v>
                </c:pt>
                <c:pt idx="12">
                  <c:v>14.065454166266401</c:v>
                </c:pt>
                <c:pt idx="13">
                  <c:v>13.914175757314229</c:v>
                </c:pt>
                <c:pt idx="14">
                  <c:v>14.10628774492721</c:v>
                </c:pt>
                <c:pt idx="15">
                  <c:v>14.316163327272269</c:v>
                </c:pt>
                <c:pt idx="16">
                  <c:v>14.62665224967272</c:v>
                </c:pt>
                <c:pt idx="17">
                  <c:v>14.921010593004009</c:v>
                </c:pt>
                <c:pt idx="18">
                  <c:v>15.256813423972989</c:v>
                </c:pt>
                <c:pt idx="19">
                  <c:v>15.93376450511151</c:v>
                </c:pt>
                <c:pt idx="20">
                  <c:v>16.028568942617841</c:v>
                </c:pt>
                <c:pt idx="21">
                  <c:v>15.138945392747701</c:v>
                </c:pt>
                <c:pt idx="22">
                  <c:v>14.9468288307192</c:v>
                </c:pt>
                <c:pt idx="23">
                  <c:v>15.138309992898</c:v>
                </c:pt>
                <c:pt idx="24">
                  <c:v>15.83973936190084</c:v>
                </c:pt>
                <c:pt idx="25">
                  <c:v>15.705981403396651</c:v>
                </c:pt>
                <c:pt idx="26">
                  <c:v>15.66527482722252</c:v>
                </c:pt>
                <c:pt idx="27">
                  <c:v>15.72183568535684</c:v>
                </c:pt>
                <c:pt idx="28">
                  <c:v>16.09882880847459</c:v>
                </c:pt>
                <c:pt idx="29">
                  <c:v>16.162643970087188</c:v>
                </c:pt>
                <c:pt idx="30">
                  <c:v>16.18288406253717</c:v>
                </c:pt>
                <c:pt idx="31">
                  <c:v>15.759086267640001</c:v>
                </c:pt>
                <c:pt idx="32">
                  <c:v>15.562384272748851</c:v>
                </c:pt>
                <c:pt idx="33">
                  <c:v>15.41924320982252</c:v>
                </c:pt>
                <c:pt idx="34">
                  <c:v>15.85652305778944</c:v>
                </c:pt>
                <c:pt idx="35">
                  <c:v>16.17198794781287</c:v>
                </c:pt>
                <c:pt idx="36">
                  <c:v>16.133428034897921</c:v>
                </c:pt>
                <c:pt idx="37">
                  <c:v>15.735133919070339</c:v>
                </c:pt>
                <c:pt idx="38">
                  <c:v>15.787508631728199</c:v>
                </c:pt>
                <c:pt idx="39">
                  <c:v>16.641567096286838</c:v>
                </c:pt>
                <c:pt idx="40">
                  <c:v>17.331944380430599</c:v>
                </c:pt>
                <c:pt idx="41">
                  <c:v>17.126563679619501</c:v>
                </c:pt>
                <c:pt idx="42">
                  <c:v>16.571017538282099</c:v>
                </c:pt>
                <c:pt idx="43">
                  <c:v>16.442681967441839</c:v>
                </c:pt>
                <c:pt idx="44">
                  <c:v>16.054842300467559</c:v>
                </c:pt>
                <c:pt idx="45">
                  <c:v>15.731661550628271</c:v>
                </c:pt>
                <c:pt idx="46">
                  <c:v>15.65114565595489</c:v>
                </c:pt>
                <c:pt idx="47">
                  <c:v>16.274192089371489</c:v>
                </c:pt>
                <c:pt idx="48">
                  <c:v>16.858573450488102</c:v>
                </c:pt>
                <c:pt idx="49">
                  <c:v>17.21319991630607</c:v>
                </c:pt>
                <c:pt idx="50">
                  <c:v>17.38537148104529</c:v>
                </c:pt>
                <c:pt idx="51">
                  <c:v>17.506051660215618</c:v>
                </c:pt>
                <c:pt idx="52">
                  <c:v>17.375796166590501</c:v>
                </c:pt>
                <c:pt idx="53">
                  <c:v>17.672038182683721</c:v>
                </c:pt>
                <c:pt idx="54">
                  <c:v>17.922232109248679</c:v>
                </c:pt>
                <c:pt idx="55">
                  <c:v>18.464396263940181</c:v>
                </c:pt>
                <c:pt idx="56">
                  <c:v>18.494012311208511</c:v>
                </c:pt>
                <c:pt idx="57">
                  <c:v>18.51161761280715</c:v>
                </c:pt>
                <c:pt idx="58">
                  <c:v>18.017413819960709</c:v>
                </c:pt>
                <c:pt idx="59">
                  <c:v>18.12261996647182</c:v>
                </c:pt>
                <c:pt idx="60">
                  <c:v>18.666576931754921</c:v>
                </c:pt>
                <c:pt idx="61">
                  <c:v>19.847564435762848</c:v>
                </c:pt>
                <c:pt idx="62">
                  <c:v>20.16757513821921</c:v>
                </c:pt>
                <c:pt idx="63">
                  <c:v>20.090177793659532</c:v>
                </c:pt>
                <c:pt idx="64">
                  <c:v>18.977343276318599</c:v>
                </c:pt>
                <c:pt idx="65">
                  <c:v>19.20243557767618</c:v>
                </c:pt>
                <c:pt idx="66">
                  <c:v>19.50371824959613</c:v>
                </c:pt>
                <c:pt idx="67">
                  <c:v>20.14069198870374</c:v>
                </c:pt>
                <c:pt idx="68">
                  <c:v>19.393195754262681</c:v>
                </c:pt>
                <c:pt idx="69">
                  <c:v>18.954418199867501</c:v>
                </c:pt>
                <c:pt idx="70">
                  <c:v>19.236629220051441</c:v>
                </c:pt>
                <c:pt idx="71">
                  <c:v>19.985733470684028</c:v>
                </c:pt>
                <c:pt idx="72">
                  <c:v>20.163551980604151</c:v>
                </c:pt>
                <c:pt idx="73">
                  <c:v>20.200205868880701</c:v>
                </c:pt>
                <c:pt idx="74">
                  <c:v>20.594832866240338</c:v>
                </c:pt>
                <c:pt idx="75">
                  <c:v>20.7223581597401</c:v>
                </c:pt>
                <c:pt idx="76">
                  <c:v>20.31397750487816</c:v>
                </c:pt>
                <c:pt idx="77">
                  <c:v>19.369737847321229</c:v>
                </c:pt>
                <c:pt idx="78">
                  <c:v>19.330389596693131</c:v>
                </c:pt>
                <c:pt idx="79">
                  <c:v>18.668139133775838</c:v>
                </c:pt>
                <c:pt idx="80">
                  <c:v>18.501371611248398</c:v>
                </c:pt>
                <c:pt idx="81">
                  <c:v>18.155006100009089</c:v>
                </c:pt>
                <c:pt idx="82">
                  <c:v>18.596636313094429</c:v>
                </c:pt>
                <c:pt idx="83">
                  <c:v>18.673649484392129</c:v>
                </c:pt>
                <c:pt idx="84">
                  <c:v>18.510666786871749</c:v>
                </c:pt>
                <c:pt idx="85">
                  <c:v>18.47812403639346</c:v>
                </c:pt>
                <c:pt idx="86">
                  <c:v>18.876468549330099</c:v>
                </c:pt>
                <c:pt idx="87">
                  <c:v>19.06903377105823</c:v>
                </c:pt>
                <c:pt idx="88">
                  <c:v>19.028059519063671</c:v>
                </c:pt>
                <c:pt idx="89">
                  <c:v>18.617836380092701</c:v>
                </c:pt>
                <c:pt idx="90">
                  <c:v>18.10831964440505</c:v>
                </c:pt>
                <c:pt idx="91">
                  <c:v>17.593137450804701</c:v>
                </c:pt>
                <c:pt idx="92">
                  <c:v>17.602241777338119</c:v>
                </c:pt>
                <c:pt idx="93">
                  <c:v>17.185731318862221</c:v>
                </c:pt>
                <c:pt idx="94">
                  <c:v>16.90880379228102</c:v>
                </c:pt>
                <c:pt idx="95">
                  <c:v>16.188178415974829</c:v>
                </c:pt>
                <c:pt idx="96">
                  <c:v>16.580682415168109</c:v>
                </c:pt>
                <c:pt idx="97">
                  <c:v>16.21114266114337</c:v>
                </c:pt>
                <c:pt idx="98">
                  <c:v>15.68341327892214</c:v>
                </c:pt>
                <c:pt idx="99">
                  <c:v>14.778953244244709</c:v>
                </c:pt>
                <c:pt idx="100">
                  <c:v>14.469040810384129</c:v>
                </c:pt>
                <c:pt idx="101">
                  <c:v>14.65287397237705</c:v>
                </c:pt>
                <c:pt idx="102">
                  <c:v>14.92435998265444</c:v>
                </c:pt>
                <c:pt idx="103">
                  <c:v>15.211660497804839</c:v>
                </c:pt>
                <c:pt idx="104">
                  <c:v>14.414670910584951</c:v>
                </c:pt>
                <c:pt idx="105">
                  <c:v>14.130782324138769</c:v>
                </c:pt>
                <c:pt idx="106">
                  <c:v>13.9278726337291</c:v>
                </c:pt>
                <c:pt idx="107">
                  <c:v>14.922625799907459</c:v>
                </c:pt>
                <c:pt idx="108">
                  <c:v>14.849078676807</c:v>
                </c:pt>
                <c:pt idx="109">
                  <c:v>15.2575573349507</c:v>
                </c:pt>
                <c:pt idx="110">
                  <c:v>15.270212228477471</c:v>
                </c:pt>
                <c:pt idx="111">
                  <c:v>15.530667447758301</c:v>
                </c:pt>
                <c:pt idx="112">
                  <c:v>15.286654902676309</c:v>
                </c:pt>
                <c:pt idx="113">
                  <c:v>15.807898920695189</c:v>
                </c:pt>
                <c:pt idx="114">
                  <c:v>16.283496424015631</c:v>
                </c:pt>
                <c:pt idx="115">
                  <c:v>16.48175281756647</c:v>
                </c:pt>
                <c:pt idx="116">
                  <c:v>15.65400891696053</c:v>
                </c:pt>
                <c:pt idx="117">
                  <c:v>15.018042222990051</c:v>
                </c:pt>
                <c:pt idx="118">
                  <c:v>15.13400527210845</c:v>
                </c:pt>
                <c:pt idx="119">
                  <c:v>15.8759742038204</c:v>
                </c:pt>
                <c:pt idx="120">
                  <c:v>16.97973407916696</c:v>
                </c:pt>
                <c:pt idx="121">
                  <c:v>17.518964532967921</c:v>
                </c:pt>
                <c:pt idx="122">
                  <c:v>18.657223959617841</c:v>
                </c:pt>
                <c:pt idx="123">
                  <c:v>19.356003808893512</c:v>
                </c:pt>
                <c:pt idx="124">
                  <c:v>20.35452978396965</c:v>
                </c:pt>
                <c:pt idx="125">
                  <c:v>20.041974616628998</c:v>
                </c:pt>
                <c:pt idx="126">
                  <c:v>19.533215761516178</c:v>
                </c:pt>
                <c:pt idx="127">
                  <c:v>18.731602055724181</c:v>
                </c:pt>
                <c:pt idx="128">
                  <c:v>18.61724825740885</c:v>
                </c:pt>
                <c:pt idx="129">
                  <c:v>18.7771001466961</c:v>
                </c:pt>
                <c:pt idx="130">
                  <c:v>18.898624302898</c:v>
                </c:pt>
                <c:pt idx="131">
                  <c:v>18.66839494902495</c:v>
                </c:pt>
                <c:pt idx="132">
                  <c:v>19.036358369142171</c:v>
                </c:pt>
                <c:pt idx="133">
                  <c:v>19.33437983049113</c:v>
                </c:pt>
                <c:pt idx="134">
                  <c:v>19.369264311033579</c:v>
                </c:pt>
                <c:pt idx="135">
                  <c:v>19.101090246450049</c:v>
                </c:pt>
                <c:pt idx="136">
                  <c:v>19.48434988757095</c:v>
                </c:pt>
                <c:pt idx="137">
                  <c:v>19.70385344172243</c:v>
                </c:pt>
                <c:pt idx="138">
                  <c:v>19.911398128655879</c:v>
                </c:pt>
                <c:pt idx="139">
                  <c:v>19.860657234771299</c:v>
                </c:pt>
                <c:pt idx="140">
                  <c:v>19.889340884895869</c:v>
                </c:pt>
                <c:pt idx="141">
                  <c:v>19.973363445206271</c:v>
                </c:pt>
                <c:pt idx="142">
                  <c:v>20.13029718910029</c:v>
                </c:pt>
                <c:pt idx="143">
                  <c:v>20.699591481165161</c:v>
                </c:pt>
                <c:pt idx="144">
                  <c:v>21.42097654441206</c:v>
                </c:pt>
                <c:pt idx="145">
                  <c:v>21.467022510572669</c:v>
                </c:pt>
                <c:pt idx="146">
                  <c:v>21.422013091934279</c:v>
                </c:pt>
                <c:pt idx="147">
                  <c:v>21.173312557866591</c:v>
                </c:pt>
                <c:pt idx="148">
                  <c:v>21.433463775958678</c:v>
                </c:pt>
                <c:pt idx="149">
                  <c:v>21.35159416863128</c:v>
                </c:pt>
                <c:pt idx="150">
                  <c:v>20.631613393019659</c:v>
                </c:pt>
                <c:pt idx="151">
                  <c:v>20.270134306823071</c:v>
                </c:pt>
                <c:pt idx="152">
                  <c:v>20.58454287757948</c:v>
                </c:pt>
                <c:pt idx="153">
                  <c:v>20.893132165989218</c:v>
                </c:pt>
                <c:pt idx="154">
                  <c:v>20.360777326941101</c:v>
                </c:pt>
                <c:pt idx="155">
                  <c:v>19.547194003065101</c:v>
                </c:pt>
                <c:pt idx="156">
                  <c:v>19.551689305895611</c:v>
                </c:pt>
                <c:pt idx="157">
                  <c:v>20.456180697025442</c:v>
                </c:pt>
                <c:pt idx="158">
                  <c:v>21.36136131240356</c:v>
                </c:pt>
                <c:pt idx="159">
                  <c:v>21.535545620474409</c:v>
                </c:pt>
                <c:pt idx="160">
                  <c:v>21.178926861529121</c:v>
                </c:pt>
                <c:pt idx="161">
                  <c:v>21.41171439438407</c:v>
                </c:pt>
                <c:pt idx="162">
                  <c:v>21.72805529316512</c:v>
                </c:pt>
                <c:pt idx="163">
                  <c:v>22.00357100524333</c:v>
                </c:pt>
                <c:pt idx="164">
                  <c:v>21.868939284856459</c:v>
                </c:pt>
                <c:pt idx="165">
                  <c:v>21.79327724937928</c:v>
                </c:pt>
                <c:pt idx="166">
                  <c:v>21.433258268972079</c:v>
                </c:pt>
                <c:pt idx="167">
                  <c:v>20.884199420977271</c:v>
                </c:pt>
                <c:pt idx="168">
                  <c:v>21.021370615803939</c:v>
                </c:pt>
                <c:pt idx="169">
                  <c:v>21.94770257631259</c:v>
                </c:pt>
                <c:pt idx="170">
                  <c:v>23.06756197500339</c:v>
                </c:pt>
                <c:pt idx="171">
                  <c:v>23.8899937632806</c:v>
                </c:pt>
                <c:pt idx="172">
                  <c:v>24.457542321291179</c:v>
                </c:pt>
                <c:pt idx="173">
                  <c:v>24.78492175751386</c:v>
                </c:pt>
                <c:pt idx="174">
                  <c:v>24.298467428688081</c:v>
                </c:pt>
                <c:pt idx="175">
                  <c:v>23.85777803827493</c:v>
                </c:pt>
                <c:pt idx="176">
                  <c:v>23.04817327857193</c:v>
                </c:pt>
                <c:pt idx="177">
                  <c:v>23.002709666252589</c:v>
                </c:pt>
                <c:pt idx="178">
                  <c:v>23.31176781460082</c:v>
                </c:pt>
                <c:pt idx="179">
                  <c:v>23.510527306352159</c:v>
                </c:pt>
              </c:numCache>
            </c:numRef>
          </c:val>
          <c:smooth val="0"/>
        </c:ser>
        <c:ser>
          <c:idx val="3"/>
          <c:order val="3"/>
          <c:tx>
            <c:strRef>
              <c:f>'Mean Vacancy Duration MA'!$E$2:$E$3</c:f>
              <c:strCache>
                <c:ptCount val="2"/>
                <c:pt idx="0">
                  <c:v>250-999</c:v>
                </c:pt>
              </c:strCache>
            </c:strRef>
          </c:tx>
          <c:marker>
            <c:symbol val="none"/>
          </c:marker>
          <c:cat>
            <c:numRef>
              <c:f>'Mean Vacancy Duration MA'!$A$4:$A$185</c:f>
              <c:numCache>
                <c:formatCode>[$-409]mmm\-yy;@</c:formatCode>
                <c:ptCount val="180"/>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numCache>
            </c:numRef>
          </c:cat>
          <c:val>
            <c:numRef>
              <c:f>'Mean Vacancy Duration MA'!$E$4:$E$200</c:f>
              <c:numCache>
                <c:formatCode>General</c:formatCode>
                <c:ptCount val="195"/>
                <c:pt idx="0">
                  <c:v>24.540608387460729</c:v>
                </c:pt>
                <c:pt idx="1">
                  <c:v>26.50584153011728</c:v>
                </c:pt>
                <c:pt idx="2">
                  <c:v>25.816015913495601</c:v>
                </c:pt>
                <c:pt idx="3">
                  <c:v>24.8761703199804</c:v>
                </c:pt>
                <c:pt idx="4">
                  <c:v>23.182134367857572</c:v>
                </c:pt>
                <c:pt idx="5">
                  <c:v>22.033028900639771</c:v>
                </c:pt>
                <c:pt idx="6">
                  <c:v>21.697296747937859</c:v>
                </c:pt>
                <c:pt idx="7">
                  <c:v>21.0057576835645</c:v>
                </c:pt>
                <c:pt idx="8">
                  <c:v>20.26215454321672</c:v>
                </c:pt>
                <c:pt idx="9">
                  <c:v>19.765774348568129</c:v>
                </c:pt>
                <c:pt idx="10">
                  <c:v>19.153433443274022</c:v>
                </c:pt>
                <c:pt idx="11">
                  <c:v>19.76081293161727</c:v>
                </c:pt>
                <c:pt idx="12">
                  <c:v>20.019830359710809</c:v>
                </c:pt>
                <c:pt idx="13">
                  <c:v>20.604978984981251</c:v>
                </c:pt>
                <c:pt idx="14">
                  <c:v>20.75523254425298</c:v>
                </c:pt>
                <c:pt idx="15">
                  <c:v>21.280508156293919</c:v>
                </c:pt>
                <c:pt idx="16">
                  <c:v>20.84068762054995</c:v>
                </c:pt>
                <c:pt idx="17">
                  <c:v>20.74192212806275</c:v>
                </c:pt>
                <c:pt idx="18">
                  <c:v>20.120746875554421</c:v>
                </c:pt>
                <c:pt idx="19">
                  <c:v>21.152161060734532</c:v>
                </c:pt>
                <c:pt idx="20">
                  <c:v>20.791682934096411</c:v>
                </c:pt>
                <c:pt idx="21">
                  <c:v>20.438639058986471</c:v>
                </c:pt>
                <c:pt idx="22">
                  <c:v>21.192846368471589</c:v>
                </c:pt>
                <c:pt idx="23">
                  <c:v>21.757466698834499</c:v>
                </c:pt>
                <c:pt idx="24">
                  <c:v>22.48031821458682</c:v>
                </c:pt>
                <c:pt idx="25">
                  <c:v>20.436701602306371</c:v>
                </c:pt>
                <c:pt idx="26">
                  <c:v>19.567419342633471</c:v>
                </c:pt>
                <c:pt idx="27">
                  <c:v>18.726847967642328</c:v>
                </c:pt>
                <c:pt idx="28">
                  <c:v>19.16213702941042</c:v>
                </c:pt>
                <c:pt idx="29">
                  <c:v>19.847839122152699</c:v>
                </c:pt>
                <c:pt idx="30">
                  <c:v>19.87384755072188</c:v>
                </c:pt>
                <c:pt idx="31">
                  <c:v>19.434862392173429</c:v>
                </c:pt>
                <c:pt idx="32">
                  <c:v>18.82054621866326</c:v>
                </c:pt>
                <c:pt idx="33">
                  <c:v>18.227345508382161</c:v>
                </c:pt>
                <c:pt idx="34">
                  <c:v>18.71043793299032</c:v>
                </c:pt>
                <c:pt idx="35">
                  <c:v>19.455073282105559</c:v>
                </c:pt>
                <c:pt idx="36">
                  <c:v>19.713344445168609</c:v>
                </c:pt>
                <c:pt idx="37">
                  <c:v>19.678433085513049</c:v>
                </c:pt>
                <c:pt idx="38">
                  <c:v>19.565411561605181</c:v>
                </c:pt>
                <c:pt idx="39">
                  <c:v>20.282261789334321</c:v>
                </c:pt>
                <c:pt idx="40">
                  <c:v>20.964158382340361</c:v>
                </c:pt>
                <c:pt idx="41">
                  <c:v>20.42217435843099</c:v>
                </c:pt>
                <c:pt idx="42">
                  <c:v>20.86820635803689</c:v>
                </c:pt>
                <c:pt idx="43">
                  <c:v>20.599768596652829</c:v>
                </c:pt>
                <c:pt idx="44">
                  <c:v>20.079242326199751</c:v>
                </c:pt>
                <c:pt idx="45">
                  <c:v>19.09037905734581</c:v>
                </c:pt>
                <c:pt idx="46">
                  <c:v>18.98050020225168</c:v>
                </c:pt>
                <c:pt idx="47">
                  <c:v>19.74783780162527</c:v>
                </c:pt>
                <c:pt idx="48">
                  <c:v>20.77985962674051</c:v>
                </c:pt>
                <c:pt idx="49">
                  <c:v>21.295744307775202</c:v>
                </c:pt>
                <c:pt idx="50">
                  <c:v>21.74941776895805</c:v>
                </c:pt>
                <c:pt idx="51">
                  <c:v>22.080600742999529</c:v>
                </c:pt>
                <c:pt idx="52">
                  <c:v>22.294814159733509</c:v>
                </c:pt>
                <c:pt idx="53">
                  <c:v>22.297301215499001</c:v>
                </c:pt>
                <c:pt idx="54">
                  <c:v>23.11210672805883</c:v>
                </c:pt>
                <c:pt idx="55">
                  <c:v>24.467545410258641</c:v>
                </c:pt>
                <c:pt idx="56">
                  <c:v>26.191602078522269</c:v>
                </c:pt>
                <c:pt idx="57">
                  <c:v>26.305217811771659</c:v>
                </c:pt>
                <c:pt idx="58">
                  <c:v>26.007586004597322</c:v>
                </c:pt>
                <c:pt idx="59">
                  <c:v>26.09150599744817</c:v>
                </c:pt>
                <c:pt idx="60">
                  <c:v>25.984097793703501</c:v>
                </c:pt>
                <c:pt idx="61">
                  <c:v>26.10854675867477</c:v>
                </c:pt>
                <c:pt idx="62">
                  <c:v>24.724973668812201</c:v>
                </c:pt>
                <c:pt idx="63">
                  <c:v>24.516386459803549</c:v>
                </c:pt>
                <c:pt idx="64">
                  <c:v>23.7460293825836</c:v>
                </c:pt>
                <c:pt idx="65">
                  <c:v>24.307499367376892</c:v>
                </c:pt>
                <c:pt idx="66">
                  <c:v>25.024839805238461</c:v>
                </c:pt>
                <c:pt idx="67">
                  <c:v>26.12072927427711</c:v>
                </c:pt>
                <c:pt idx="68">
                  <c:v>25.582525062727399</c:v>
                </c:pt>
                <c:pt idx="69">
                  <c:v>26.042004628016581</c:v>
                </c:pt>
                <c:pt idx="70">
                  <c:v>25.23828752083454</c:v>
                </c:pt>
                <c:pt idx="71">
                  <c:v>25.633523853461739</c:v>
                </c:pt>
                <c:pt idx="72">
                  <c:v>24.951411509581661</c:v>
                </c:pt>
                <c:pt idx="73">
                  <c:v>25.79208295047172</c:v>
                </c:pt>
                <c:pt idx="74">
                  <c:v>27.131798062722321</c:v>
                </c:pt>
                <c:pt idx="75">
                  <c:v>27.195979268690621</c:v>
                </c:pt>
                <c:pt idx="76">
                  <c:v>26.76938839926434</c:v>
                </c:pt>
                <c:pt idx="77">
                  <c:v>26.051320620345699</c:v>
                </c:pt>
                <c:pt idx="78">
                  <c:v>26.052352332318389</c:v>
                </c:pt>
                <c:pt idx="79">
                  <c:v>25.605827046186889</c:v>
                </c:pt>
                <c:pt idx="80">
                  <c:v>25.118117917293532</c:v>
                </c:pt>
                <c:pt idx="81">
                  <c:v>24.862493468454389</c:v>
                </c:pt>
                <c:pt idx="82">
                  <c:v>24.46847526424645</c:v>
                </c:pt>
                <c:pt idx="83">
                  <c:v>24.338782142915051</c:v>
                </c:pt>
                <c:pt idx="84">
                  <c:v>24.57931038133189</c:v>
                </c:pt>
                <c:pt idx="85">
                  <c:v>24.77273018472458</c:v>
                </c:pt>
                <c:pt idx="86">
                  <c:v>25.661946931124021</c:v>
                </c:pt>
                <c:pt idx="87">
                  <c:v>25.898243879856</c:v>
                </c:pt>
                <c:pt idx="88">
                  <c:v>26.33210290918829</c:v>
                </c:pt>
                <c:pt idx="89">
                  <c:v>26.547148694713641</c:v>
                </c:pt>
                <c:pt idx="90">
                  <c:v>25.478711161572321</c:v>
                </c:pt>
                <c:pt idx="91">
                  <c:v>24.430885848902602</c:v>
                </c:pt>
                <c:pt idx="92">
                  <c:v>23.552458364205449</c:v>
                </c:pt>
                <c:pt idx="93">
                  <c:v>23.15083722109841</c:v>
                </c:pt>
                <c:pt idx="94">
                  <c:v>22.538940914044499</c:v>
                </c:pt>
                <c:pt idx="95">
                  <c:v>20.88536726882365</c:v>
                </c:pt>
                <c:pt idx="96">
                  <c:v>19.942572930956079</c:v>
                </c:pt>
                <c:pt idx="97">
                  <c:v>18.7187924804985</c:v>
                </c:pt>
                <c:pt idx="98">
                  <c:v>17.707044765057319</c:v>
                </c:pt>
                <c:pt idx="99">
                  <c:v>16.899650232989369</c:v>
                </c:pt>
                <c:pt idx="100">
                  <c:v>16.639697682824242</c:v>
                </c:pt>
                <c:pt idx="101">
                  <c:v>17.068774980037919</c:v>
                </c:pt>
                <c:pt idx="102">
                  <c:v>16.921629056532179</c:v>
                </c:pt>
                <c:pt idx="103">
                  <c:v>17.48620304803028</c:v>
                </c:pt>
                <c:pt idx="104">
                  <c:v>16.589396731095011</c:v>
                </c:pt>
                <c:pt idx="105">
                  <c:v>17.1327504965844</c:v>
                </c:pt>
                <c:pt idx="106">
                  <c:v>17.6057103372729</c:v>
                </c:pt>
                <c:pt idx="107">
                  <c:v>19.542593510237179</c:v>
                </c:pt>
                <c:pt idx="108">
                  <c:v>19.57418731409626</c:v>
                </c:pt>
                <c:pt idx="109">
                  <c:v>20.200663047347518</c:v>
                </c:pt>
                <c:pt idx="110">
                  <c:v>20.39618012989056</c:v>
                </c:pt>
                <c:pt idx="111">
                  <c:v>21.23837891358254</c:v>
                </c:pt>
                <c:pt idx="112">
                  <c:v>21.951365028961149</c:v>
                </c:pt>
                <c:pt idx="113">
                  <c:v>21.879002617455249</c:v>
                </c:pt>
                <c:pt idx="114">
                  <c:v>22.867814369482819</c:v>
                </c:pt>
                <c:pt idx="115">
                  <c:v>23.31986849042784</c:v>
                </c:pt>
                <c:pt idx="116">
                  <c:v>23.91857594654919</c:v>
                </c:pt>
                <c:pt idx="117">
                  <c:v>24.008580536760029</c:v>
                </c:pt>
                <c:pt idx="118">
                  <c:v>24.002823053895529</c:v>
                </c:pt>
                <c:pt idx="119">
                  <c:v>24.970874482435988</c:v>
                </c:pt>
                <c:pt idx="120">
                  <c:v>24.917549941854858</c:v>
                </c:pt>
                <c:pt idx="121">
                  <c:v>25.352949339169179</c:v>
                </c:pt>
                <c:pt idx="122">
                  <c:v>25.062056117766751</c:v>
                </c:pt>
                <c:pt idx="123">
                  <c:v>25.599542755550619</c:v>
                </c:pt>
                <c:pt idx="124">
                  <c:v>25.69043758389277</c:v>
                </c:pt>
                <c:pt idx="125">
                  <c:v>25.538754632128089</c:v>
                </c:pt>
                <c:pt idx="126">
                  <c:v>25.837550689261089</c:v>
                </c:pt>
                <c:pt idx="127">
                  <c:v>26.091879462106562</c:v>
                </c:pt>
                <c:pt idx="128">
                  <c:v>25.5829776043553</c:v>
                </c:pt>
                <c:pt idx="129">
                  <c:v>24.952782321231481</c:v>
                </c:pt>
                <c:pt idx="130">
                  <c:v>24.266667949230211</c:v>
                </c:pt>
                <c:pt idx="131">
                  <c:v>24.647940961183501</c:v>
                </c:pt>
                <c:pt idx="132">
                  <c:v>25.283385294116488</c:v>
                </c:pt>
                <c:pt idx="133">
                  <c:v>25.902776506794719</c:v>
                </c:pt>
                <c:pt idx="134">
                  <c:v>27.063859559952849</c:v>
                </c:pt>
                <c:pt idx="135">
                  <c:v>26.859478321743872</c:v>
                </c:pt>
                <c:pt idx="136">
                  <c:v>27.185718084373519</c:v>
                </c:pt>
                <c:pt idx="137">
                  <c:v>26.54115126785744</c:v>
                </c:pt>
                <c:pt idx="138">
                  <c:v>26.275372298690471</c:v>
                </c:pt>
                <c:pt idx="139">
                  <c:v>25.29784122251375</c:v>
                </c:pt>
                <c:pt idx="140">
                  <c:v>24.873044060640389</c:v>
                </c:pt>
                <c:pt idx="141">
                  <c:v>25.023392738883381</c:v>
                </c:pt>
                <c:pt idx="142">
                  <c:v>25.022015430678561</c:v>
                </c:pt>
                <c:pt idx="143">
                  <c:v>24.844462223992551</c:v>
                </c:pt>
                <c:pt idx="144">
                  <c:v>25.046467658948441</c:v>
                </c:pt>
                <c:pt idx="145">
                  <c:v>24.436267938624919</c:v>
                </c:pt>
                <c:pt idx="146">
                  <c:v>24.07893203191092</c:v>
                </c:pt>
                <c:pt idx="147">
                  <c:v>23.261590245248669</c:v>
                </c:pt>
                <c:pt idx="148">
                  <c:v>22.51812618880453</c:v>
                </c:pt>
                <c:pt idx="149">
                  <c:v>22.656425080409569</c:v>
                </c:pt>
                <c:pt idx="150">
                  <c:v>22.40532130153478</c:v>
                </c:pt>
                <c:pt idx="151">
                  <c:v>24.47056895808873</c:v>
                </c:pt>
                <c:pt idx="152">
                  <c:v>24.8693112628542</c:v>
                </c:pt>
                <c:pt idx="153">
                  <c:v>25.10509732275683</c:v>
                </c:pt>
                <c:pt idx="154">
                  <c:v>24.435813346369219</c:v>
                </c:pt>
                <c:pt idx="155">
                  <c:v>24.4368068352527</c:v>
                </c:pt>
                <c:pt idx="156">
                  <c:v>24.780192378931371</c:v>
                </c:pt>
                <c:pt idx="157">
                  <c:v>25.859577575916969</c:v>
                </c:pt>
                <c:pt idx="158">
                  <c:v>25.884021141222629</c:v>
                </c:pt>
                <c:pt idx="159">
                  <c:v>26.746950435507081</c:v>
                </c:pt>
                <c:pt idx="160">
                  <c:v>26.771855123834658</c:v>
                </c:pt>
                <c:pt idx="161">
                  <c:v>27.907951227238481</c:v>
                </c:pt>
                <c:pt idx="162">
                  <c:v>28.02294146904778</c:v>
                </c:pt>
                <c:pt idx="163">
                  <c:v>27.464711494907721</c:v>
                </c:pt>
                <c:pt idx="164">
                  <c:v>27.257604329266869</c:v>
                </c:pt>
                <c:pt idx="165">
                  <c:v>26.596659659228099</c:v>
                </c:pt>
                <c:pt idx="166">
                  <c:v>26.823984016411728</c:v>
                </c:pt>
                <c:pt idx="167">
                  <c:v>26.904863224433971</c:v>
                </c:pt>
                <c:pt idx="168">
                  <c:v>28.472120340541242</c:v>
                </c:pt>
                <c:pt idx="169">
                  <c:v>29.900256485819011</c:v>
                </c:pt>
                <c:pt idx="170">
                  <c:v>31.62883416252275</c:v>
                </c:pt>
                <c:pt idx="171">
                  <c:v>31.686559440862339</c:v>
                </c:pt>
                <c:pt idx="172">
                  <c:v>31.732161328097341</c:v>
                </c:pt>
                <c:pt idx="173">
                  <c:v>30.854777865109799</c:v>
                </c:pt>
                <c:pt idx="174">
                  <c:v>30.898125789856199</c:v>
                </c:pt>
                <c:pt idx="175">
                  <c:v>30.429891088443469</c:v>
                </c:pt>
                <c:pt idx="176">
                  <c:v>29.6121979618061</c:v>
                </c:pt>
                <c:pt idx="177">
                  <c:v>27.988466200626078</c:v>
                </c:pt>
                <c:pt idx="178">
                  <c:v>27.80677317824307</c:v>
                </c:pt>
                <c:pt idx="179">
                  <c:v>27.92283531982811</c:v>
                </c:pt>
              </c:numCache>
            </c:numRef>
          </c:val>
          <c:smooth val="0"/>
        </c:ser>
        <c:ser>
          <c:idx val="4"/>
          <c:order val="4"/>
          <c:tx>
            <c:strRef>
              <c:f>'Mean Vacancy Duration MA'!$F$2:$F$3</c:f>
              <c:strCache>
                <c:ptCount val="2"/>
                <c:pt idx="0">
                  <c:v>1000-4999</c:v>
                </c:pt>
              </c:strCache>
            </c:strRef>
          </c:tx>
          <c:marker>
            <c:symbol val="none"/>
          </c:marker>
          <c:cat>
            <c:numRef>
              <c:f>'Mean Vacancy Duration MA'!$A$4:$A$185</c:f>
              <c:numCache>
                <c:formatCode>[$-409]mmm\-yy;@</c:formatCode>
                <c:ptCount val="180"/>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numCache>
            </c:numRef>
          </c:cat>
          <c:val>
            <c:numRef>
              <c:f>'Mean Vacancy Duration MA'!$F$4:$F$200</c:f>
              <c:numCache>
                <c:formatCode>General</c:formatCode>
                <c:ptCount val="195"/>
                <c:pt idx="0">
                  <c:v>43.323139401259901</c:v>
                </c:pt>
                <c:pt idx="1">
                  <c:v>42.479534069229238</c:v>
                </c:pt>
                <c:pt idx="2">
                  <c:v>40.156722280520079</c:v>
                </c:pt>
                <c:pt idx="3">
                  <c:v>39.951982816572347</c:v>
                </c:pt>
                <c:pt idx="4">
                  <c:v>40.136245662092868</c:v>
                </c:pt>
                <c:pt idx="5">
                  <c:v>42.059964385579534</c:v>
                </c:pt>
                <c:pt idx="6">
                  <c:v>41.582744010581322</c:v>
                </c:pt>
                <c:pt idx="7">
                  <c:v>41.19857567062278</c:v>
                </c:pt>
                <c:pt idx="8">
                  <c:v>37.7063784688428</c:v>
                </c:pt>
                <c:pt idx="9">
                  <c:v>35.152830711108983</c:v>
                </c:pt>
                <c:pt idx="10">
                  <c:v>34.260069547253273</c:v>
                </c:pt>
                <c:pt idx="11">
                  <c:v>35.18906834787046</c:v>
                </c:pt>
                <c:pt idx="12">
                  <c:v>36.177670610425409</c:v>
                </c:pt>
                <c:pt idx="13">
                  <c:v>35.68083746898327</c:v>
                </c:pt>
                <c:pt idx="14">
                  <c:v>34.858601254964853</c:v>
                </c:pt>
                <c:pt idx="15">
                  <c:v>35.163275099479421</c:v>
                </c:pt>
                <c:pt idx="16">
                  <c:v>35.675167891183328</c:v>
                </c:pt>
                <c:pt idx="17">
                  <c:v>35.14478964862132</c:v>
                </c:pt>
                <c:pt idx="18">
                  <c:v>34.075694837237393</c:v>
                </c:pt>
                <c:pt idx="19">
                  <c:v>34.189410408234117</c:v>
                </c:pt>
                <c:pt idx="20">
                  <c:v>34.315014865825198</c:v>
                </c:pt>
                <c:pt idx="21">
                  <c:v>34.81632627128019</c:v>
                </c:pt>
                <c:pt idx="22">
                  <c:v>35.677110957695653</c:v>
                </c:pt>
                <c:pt idx="23">
                  <c:v>36.513611801402611</c:v>
                </c:pt>
                <c:pt idx="24">
                  <c:v>35.969822786547383</c:v>
                </c:pt>
                <c:pt idx="25">
                  <c:v>35.073224302747491</c:v>
                </c:pt>
                <c:pt idx="26">
                  <c:v>34.691347202619099</c:v>
                </c:pt>
                <c:pt idx="27">
                  <c:v>33.518492385091783</c:v>
                </c:pt>
                <c:pt idx="28">
                  <c:v>32.544922359825151</c:v>
                </c:pt>
                <c:pt idx="29">
                  <c:v>33.17001518506094</c:v>
                </c:pt>
                <c:pt idx="30">
                  <c:v>33.38765831166927</c:v>
                </c:pt>
                <c:pt idx="31">
                  <c:v>32.792473785765367</c:v>
                </c:pt>
                <c:pt idx="32">
                  <c:v>31.99967462642719</c:v>
                </c:pt>
                <c:pt idx="33">
                  <c:v>32.2370444029578</c:v>
                </c:pt>
                <c:pt idx="34">
                  <c:v>34.577951002111867</c:v>
                </c:pt>
                <c:pt idx="35">
                  <c:v>35.021622830062697</c:v>
                </c:pt>
                <c:pt idx="36">
                  <c:v>33.410809892607162</c:v>
                </c:pt>
                <c:pt idx="37">
                  <c:v>31.458462998696561</c:v>
                </c:pt>
                <c:pt idx="38">
                  <c:v>30.585566029070421</c:v>
                </c:pt>
                <c:pt idx="39">
                  <c:v>32.659888664611742</c:v>
                </c:pt>
                <c:pt idx="40">
                  <c:v>33.536598967952578</c:v>
                </c:pt>
                <c:pt idx="41">
                  <c:v>33.635969496801977</c:v>
                </c:pt>
                <c:pt idx="42">
                  <c:v>34.571797442027879</c:v>
                </c:pt>
                <c:pt idx="43">
                  <c:v>35.16433672836871</c:v>
                </c:pt>
                <c:pt idx="44">
                  <c:v>34.832504985379927</c:v>
                </c:pt>
                <c:pt idx="45">
                  <c:v>31.666111561346071</c:v>
                </c:pt>
                <c:pt idx="46">
                  <c:v>30.9784130543208</c:v>
                </c:pt>
                <c:pt idx="47">
                  <c:v>30.926490998836101</c:v>
                </c:pt>
                <c:pt idx="48">
                  <c:v>33.099323667079403</c:v>
                </c:pt>
                <c:pt idx="49">
                  <c:v>33.026644357796407</c:v>
                </c:pt>
                <c:pt idx="50">
                  <c:v>35.007352236548897</c:v>
                </c:pt>
                <c:pt idx="51">
                  <c:v>35.971233232383078</c:v>
                </c:pt>
                <c:pt idx="52">
                  <c:v>37.148822856964102</c:v>
                </c:pt>
                <c:pt idx="53">
                  <c:v>36.411172368942687</c:v>
                </c:pt>
                <c:pt idx="54">
                  <c:v>36.379646233849293</c:v>
                </c:pt>
                <c:pt idx="55">
                  <c:v>38.713091884213149</c:v>
                </c:pt>
                <c:pt idx="56">
                  <c:v>39.75657822500164</c:v>
                </c:pt>
                <c:pt idx="57">
                  <c:v>40.978424670129897</c:v>
                </c:pt>
                <c:pt idx="58">
                  <c:v>39.909134966646818</c:v>
                </c:pt>
                <c:pt idx="59">
                  <c:v>41.485689275085043</c:v>
                </c:pt>
                <c:pt idx="60">
                  <c:v>42.550953313444907</c:v>
                </c:pt>
                <c:pt idx="61">
                  <c:v>45.333783158820047</c:v>
                </c:pt>
                <c:pt idx="62">
                  <c:v>44.741163534450457</c:v>
                </c:pt>
                <c:pt idx="63">
                  <c:v>46.337555632557518</c:v>
                </c:pt>
                <c:pt idx="64">
                  <c:v>44.186505501435818</c:v>
                </c:pt>
                <c:pt idx="65">
                  <c:v>45.921694242611842</c:v>
                </c:pt>
                <c:pt idx="66">
                  <c:v>44.800965331528602</c:v>
                </c:pt>
                <c:pt idx="67">
                  <c:v>45.236186846245197</c:v>
                </c:pt>
                <c:pt idx="68">
                  <c:v>43.59029921519582</c:v>
                </c:pt>
                <c:pt idx="69">
                  <c:v>42.939322154934402</c:v>
                </c:pt>
                <c:pt idx="70">
                  <c:v>41.744025691122047</c:v>
                </c:pt>
                <c:pt idx="71">
                  <c:v>41.474818027631137</c:v>
                </c:pt>
                <c:pt idx="72">
                  <c:v>41.81458246319049</c:v>
                </c:pt>
                <c:pt idx="73">
                  <c:v>42.635798995002197</c:v>
                </c:pt>
                <c:pt idx="74">
                  <c:v>42.245409313947711</c:v>
                </c:pt>
                <c:pt idx="75">
                  <c:v>42.136601935307027</c:v>
                </c:pt>
                <c:pt idx="76">
                  <c:v>41.762381741645839</c:v>
                </c:pt>
                <c:pt idx="77">
                  <c:v>43.236366308469883</c:v>
                </c:pt>
                <c:pt idx="78">
                  <c:v>43.59454644046442</c:v>
                </c:pt>
                <c:pt idx="79">
                  <c:v>43.169540740539503</c:v>
                </c:pt>
                <c:pt idx="80">
                  <c:v>41.609081954042388</c:v>
                </c:pt>
                <c:pt idx="81">
                  <c:v>40.694335119482723</c:v>
                </c:pt>
                <c:pt idx="82">
                  <c:v>40.63256739428649</c:v>
                </c:pt>
                <c:pt idx="83">
                  <c:v>40.83018486663012</c:v>
                </c:pt>
                <c:pt idx="84">
                  <c:v>39.930441628212293</c:v>
                </c:pt>
                <c:pt idx="85">
                  <c:v>39.137929453032861</c:v>
                </c:pt>
                <c:pt idx="86">
                  <c:v>38.798361328319032</c:v>
                </c:pt>
                <c:pt idx="87">
                  <c:v>38.582700238503378</c:v>
                </c:pt>
                <c:pt idx="88">
                  <c:v>38.106740078333139</c:v>
                </c:pt>
                <c:pt idx="89">
                  <c:v>37.107431257996993</c:v>
                </c:pt>
                <c:pt idx="90">
                  <c:v>36.135937394835878</c:v>
                </c:pt>
                <c:pt idx="91">
                  <c:v>34.614674797512791</c:v>
                </c:pt>
                <c:pt idx="92">
                  <c:v>32.479630958964862</c:v>
                </c:pt>
                <c:pt idx="93">
                  <c:v>28.51969542822161</c:v>
                </c:pt>
                <c:pt idx="94">
                  <c:v>28.042067059743111</c:v>
                </c:pt>
                <c:pt idx="95">
                  <c:v>28.730800915946279</c:v>
                </c:pt>
                <c:pt idx="96">
                  <c:v>31.765562297231501</c:v>
                </c:pt>
                <c:pt idx="97">
                  <c:v>33.741361340244588</c:v>
                </c:pt>
                <c:pt idx="98">
                  <c:v>32.7207831478241</c:v>
                </c:pt>
                <c:pt idx="99">
                  <c:v>31.492843424696311</c:v>
                </c:pt>
                <c:pt idx="100">
                  <c:v>27.673942460752329</c:v>
                </c:pt>
                <c:pt idx="101">
                  <c:v>29.063800752917189</c:v>
                </c:pt>
                <c:pt idx="102">
                  <c:v>29.669000075515669</c:v>
                </c:pt>
                <c:pt idx="103">
                  <c:v>31.08162610493995</c:v>
                </c:pt>
                <c:pt idx="104">
                  <c:v>29.524738975494401</c:v>
                </c:pt>
                <c:pt idx="105">
                  <c:v>30.32540301712131</c:v>
                </c:pt>
                <c:pt idx="106">
                  <c:v>32.106976949694712</c:v>
                </c:pt>
                <c:pt idx="107">
                  <c:v>33.244144014413749</c:v>
                </c:pt>
                <c:pt idx="108">
                  <c:v>31.693949353041958</c:v>
                </c:pt>
                <c:pt idx="109">
                  <c:v>29.835662553261571</c:v>
                </c:pt>
                <c:pt idx="110">
                  <c:v>29.873024234720781</c:v>
                </c:pt>
                <c:pt idx="111">
                  <c:v>30.522823257929019</c:v>
                </c:pt>
                <c:pt idx="112">
                  <c:v>32.276398518190931</c:v>
                </c:pt>
                <c:pt idx="113">
                  <c:v>32.156830111982387</c:v>
                </c:pt>
                <c:pt idx="114">
                  <c:v>32.816806577464263</c:v>
                </c:pt>
                <c:pt idx="115">
                  <c:v>32.574749335304652</c:v>
                </c:pt>
                <c:pt idx="116">
                  <c:v>33.693223995428333</c:v>
                </c:pt>
                <c:pt idx="117">
                  <c:v>34.551346319144614</c:v>
                </c:pt>
                <c:pt idx="118">
                  <c:v>34.587309769930037</c:v>
                </c:pt>
                <c:pt idx="119">
                  <c:v>33.970474082645772</c:v>
                </c:pt>
                <c:pt idx="120">
                  <c:v>34.2933128443279</c:v>
                </c:pt>
                <c:pt idx="121">
                  <c:v>36.0353157909583</c:v>
                </c:pt>
                <c:pt idx="122">
                  <c:v>36.721520417370613</c:v>
                </c:pt>
                <c:pt idx="123">
                  <c:v>36.967006985655672</c:v>
                </c:pt>
                <c:pt idx="124">
                  <c:v>36.042719146539682</c:v>
                </c:pt>
                <c:pt idx="125">
                  <c:v>35.514164166733508</c:v>
                </c:pt>
                <c:pt idx="126">
                  <c:v>35.055603905131697</c:v>
                </c:pt>
                <c:pt idx="127">
                  <c:v>33.972105834881198</c:v>
                </c:pt>
                <c:pt idx="128">
                  <c:v>33.931009923582323</c:v>
                </c:pt>
                <c:pt idx="129">
                  <c:v>33.34648335428048</c:v>
                </c:pt>
                <c:pt idx="130">
                  <c:v>32.870177245151567</c:v>
                </c:pt>
                <c:pt idx="131">
                  <c:v>32.024451203000723</c:v>
                </c:pt>
                <c:pt idx="132">
                  <c:v>32.70137277474462</c:v>
                </c:pt>
                <c:pt idx="133">
                  <c:v>34.136110246927402</c:v>
                </c:pt>
                <c:pt idx="134">
                  <c:v>36.519639045863833</c:v>
                </c:pt>
                <c:pt idx="135">
                  <c:v>37.518621595840493</c:v>
                </c:pt>
                <c:pt idx="136">
                  <c:v>37.868499903006636</c:v>
                </c:pt>
                <c:pt idx="137">
                  <c:v>38.130526899977539</c:v>
                </c:pt>
                <c:pt idx="138">
                  <c:v>38.938526737807202</c:v>
                </c:pt>
                <c:pt idx="139">
                  <c:v>38.563670589478669</c:v>
                </c:pt>
                <c:pt idx="140">
                  <c:v>36.028791985903439</c:v>
                </c:pt>
                <c:pt idx="141">
                  <c:v>34.65056122041257</c:v>
                </c:pt>
                <c:pt idx="142">
                  <c:v>34.410731040559</c:v>
                </c:pt>
                <c:pt idx="143">
                  <c:v>36.930234357066773</c:v>
                </c:pt>
                <c:pt idx="144">
                  <c:v>37.846111920683008</c:v>
                </c:pt>
                <c:pt idx="145">
                  <c:v>38.30381168581669</c:v>
                </c:pt>
                <c:pt idx="146">
                  <c:v>37.915666107685347</c:v>
                </c:pt>
                <c:pt idx="147">
                  <c:v>37.027282564370367</c:v>
                </c:pt>
                <c:pt idx="148">
                  <c:v>36.312643501833612</c:v>
                </c:pt>
                <c:pt idx="149">
                  <c:v>36.325035917935651</c:v>
                </c:pt>
                <c:pt idx="150">
                  <c:v>36.309673957589617</c:v>
                </c:pt>
                <c:pt idx="151">
                  <c:v>37.201719145968362</c:v>
                </c:pt>
                <c:pt idx="152">
                  <c:v>37.30290578881813</c:v>
                </c:pt>
                <c:pt idx="153">
                  <c:v>37.436594327554133</c:v>
                </c:pt>
                <c:pt idx="154">
                  <c:v>36.99302879558077</c:v>
                </c:pt>
                <c:pt idx="155">
                  <c:v>36.935372883605567</c:v>
                </c:pt>
                <c:pt idx="156">
                  <c:v>36.711770037635517</c:v>
                </c:pt>
                <c:pt idx="157">
                  <c:v>36.907385817604172</c:v>
                </c:pt>
                <c:pt idx="158">
                  <c:v>36.567148173174047</c:v>
                </c:pt>
                <c:pt idx="159">
                  <c:v>37.18773721242804</c:v>
                </c:pt>
                <c:pt idx="160">
                  <c:v>37.765968245090733</c:v>
                </c:pt>
                <c:pt idx="161">
                  <c:v>37.695442677725218</c:v>
                </c:pt>
                <c:pt idx="162">
                  <c:v>36.528679286091069</c:v>
                </c:pt>
                <c:pt idx="163">
                  <c:v>36.070369886857542</c:v>
                </c:pt>
                <c:pt idx="164">
                  <c:v>36.708845091764132</c:v>
                </c:pt>
                <c:pt idx="165">
                  <c:v>36.513947621861263</c:v>
                </c:pt>
                <c:pt idx="166">
                  <c:v>38.109305019764157</c:v>
                </c:pt>
                <c:pt idx="167">
                  <c:v>38.373264101909513</c:v>
                </c:pt>
                <c:pt idx="168">
                  <c:v>40.163985941657202</c:v>
                </c:pt>
                <c:pt idx="169">
                  <c:v>40.327534321444602</c:v>
                </c:pt>
                <c:pt idx="170">
                  <c:v>42.300113247504669</c:v>
                </c:pt>
                <c:pt idx="171">
                  <c:v>43.186291764544819</c:v>
                </c:pt>
                <c:pt idx="172">
                  <c:v>43.618145253776262</c:v>
                </c:pt>
                <c:pt idx="173">
                  <c:v>42.734335804691469</c:v>
                </c:pt>
                <c:pt idx="174">
                  <c:v>42.740326831434018</c:v>
                </c:pt>
                <c:pt idx="175">
                  <c:v>41.127637091494393</c:v>
                </c:pt>
                <c:pt idx="176">
                  <c:v>38.297475267893873</c:v>
                </c:pt>
                <c:pt idx="177">
                  <c:v>33.939986726617789</c:v>
                </c:pt>
                <c:pt idx="178">
                  <c:v>36.946109460666868</c:v>
                </c:pt>
                <c:pt idx="179">
                  <c:v>39.409915863201803</c:v>
                </c:pt>
              </c:numCache>
            </c:numRef>
          </c:val>
          <c:smooth val="0"/>
        </c:ser>
        <c:ser>
          <c:idx val="5"/>
          <c:order val="5"/>
          <c:tx>
            <c:strRef>
              <c:f>'Mean Vacancy Duration MA'!$G$2:$G$3</c:f>
              <c:strCache>
                <c:ptCount val="2"/>
                <c:pt idx="0">
                  <c:v>5000+</c:v>
                </c:pt>
              </c:strCache>
            </c:strRef>
          </c:tx>
          <c:marker>
            <c:symbol val="none"/>
          </c:marker>
          <c:cat>
            <c:numRef>
              <c:f>'Mean Vacancy Duration MA'!$A$4:$A$185</c:f>
              <c:numCache>
                <c:formatCode>[$-409]mmm\-yy;@</c:formatCode>
                <c:ptCount val="180"/>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numCache>
            </c:numRef>
          </c:cat>
          <c:val>
            <c:numRef>
              <c:f>'Mean Vacancy Duration MA'!$G$4:$G$200</c:f>
              <c:numCache>
                <c:formatCode>General</c:formatCode>
                <c:ptCount val="195"/>
                <c:pt idx="0">
                  <c:v>35.303239442564603</c:v>
                </c:pt>
                <c:pt idx="1">
                  <c:v>33.784007118765587</c:v>
                </c:pt>
                <c:pt idx="2">
                  <c:v>36.427343427234042</c:v>
                </c:pt>
                <c:pt idx="3">
                  <c:v>43.053782528041452</c:v>
                </c:pt>
                <c:pt idx="4">
                  <c:v>45.797284383801298</c:v>
                </c:pt>
                <c:pt idx="5">
                  <c:v>47.37440056387711</c:v>
                </c:pt>
                <c:pt idx="6">
                  <c:v>46.630270231156103</c:v>
                </c:pt>
                <c:pt idx="7">
                  <c:v>47.804243438760032</c:v>
                </c:pt>
                <c:pt idx="8">
                  <c:v>49.280728025506917</c:v>
                </c:pt>
                <c:pt idx="9">
                  <c:v>51.924089126756073</c:v>
                </c:pt>
                <c:pt idx="10">
                  <c:v>49.042263226980872</c:v>
                </c:pt>
                <c:pt idx="11">
                  <c:v>52.124839504620503</c:v>
                </c:pt>
                <c:pt idx="12">
                  <c:v>51.646035312934032</c:v>
                </c:pt>
                <c:pt idx="13">
                  <c:v>60.116734863792978</c:v>
                </c:pt>
                <c:pt idx="14">
                  <c:v>58.768467280362323</c:v>
                </c:pt>
                <c:pt idx="15">
                  <c:v>60.092825833619457</c:v>
                </c:pt>
                <c:pt idx="16">
                  <c:v>58.2990186955127</c:v>
                </c:pt>
                <c:pt idx="17">
                  <c:v>60.579178453122417</c:v>
                </c:pt>
                <c:pt idx="18">
                  <c:v>57.746216743866249</c:v>
                </c:pt>
                <c:pt idx="19">
                  <c:v>56.071671427936181</c:v>
                </c:pt>
                <c:pt idx="20">
                  <c:v>53.651580024203263</c:v>
                </c:pt>
                <c:pt idx="21">
                  <c:v>51.642234420256088</c:v>
                </c:pt>
                <c:pt idx="22">
                  <c:v>48.168143893183711</c:v>
                </c:pt>
                <c:pt idx="23">
                  <c:v>52.305555965235442</c:v>
                </c:pt>
                <c:pt idx="24">
                  <c:v>55.645040992416973</c:v>
                </c:pt>
                <c:pt idx="25">
                  <c:v>59.193857554292023</c:v>
                </c:pt>
                <c:pt idx="26">
                  <c:v>55.645317038392818</c:v>
                </c:pt>
                <c:pt idx="27">
                  <c:v>50.62062254504324</c:v>
                </c:pt>
                <c:pt idx="28">
                  <c:v>45.117754631832142</c:v>
                </c:pt>
                <c:pt idx="29">
                  <c:v>41.30354273386947</c:v>
                </c:pt>
                <c:pt idx="30">
                  <c:v>40.549510261779098</c:v>
                </c:pt>
                <c:pt idx="31">
                  <c:v>40.391009576076293</c:v>
                </c:pt>
                <c:pt idx="32">
                  <c:v>37.623524759467337</c:v>
                </c:pt>
                <c:pt idx="33">
                  <c:v>40.645209843785999</c:v>
                </c:pt>
                <c:pt idx="34">
                  <c:v>42.229812018711272</c:v>
                </c:pt>
                <c:pt idx="35">
                  <c:v>44.89847644589122</c:v>
                </c:pt>
                <c:pt idx="36">
                  <c:v>38.392292629847176</c:v>
                </c:pt>
                <c:pt idx="37">
                  <c:v>43.471236780569967</c:v>
                </c:pt>
                <c:pt idx="38">
                  <c:v>45.402964748989298</c:v>
                </c:pt>
                <c:pt idx="39">
                  <c:v>52.864683382339543</c:v>
                </c:pt>
                <c:pt idx="40">
                  <c:v>53.324355783528269</c:v>
                </c:pt>
                <c:pt idx="41">
                  <c:v>53.567979658035107</c:v>
                </c:pt>
                <c:pt idx="42">
                  <c:v>53.311314632957128</c:v>
                </c:pt>
                <c:pt idx="43">
                  <c:v>51.780959402707538</c:v>
                </c:pt>
                <c:pt idx="44">
                  <c:v>49.808623313558968</c:v>
                </c:pt>
                <c:pt idx="45">
                  <c:v>44.980215056789028</c:v>
                </c:pt>
                <c:pt idx="46">
                  <c:v>40.327267733759868</c:v>
                </c:pt>
                <c:pt idx="47">
                  <c:v>38.518005650612842</c:v>
                </c:pt>
                <c:pt idx="48">
                  <c:v>40.884090166714358</c:v>
                </c:pt>
                <c:pt idx="49">
                  <c:v>42.082230052416783</c:v>
                </c:pt>
                <c:pt idx="50">
                  <c:v>43.433401475732232</c:v>
                </c:pt>
                <c:pt idx="51">
                  <c:v>42.213593302000547</c:v>
                </c:pt>
                <c:pt idx="52">
                  <c:v>43.245632657903613</c:v>
                </c:pt>
                <c:pt idx="53">
                  <c:v>43.06564830813516</c:v>
                </c:pt>
                <c:pt idx="54">
                  <c:v>42.646671050580267</c:v>
                </c:pt>
                <c:pt idx="55">
                  <c:v>40.329213338682727</c:v>
                </c:pt>
                <c:pt idx="56">
                  <c:v>38.65597875905754</c:v>
                </c:pt>
                <c:pt idx="57">
                  <c:v>39.341142664334043</c:v>
                </c:pt>
                <c:pt idx="58">
                  <c:v>38.023294802406006</c:v>
                </c:pt>
                <c:pt idx="59">
                  <c:v>44.18927262592333</c:v>
                </c:pt>
                <c:pt idx="60">
                  <c:v>42.984990494916623</c:v>
                </c:pt>
                <c:pt idx="61">
                  <c:v>43.146495644461631</c:v>
                </c:pt>
                <c:pt idx="62">
                  <c:v>36.841006223846428</c:v>
                </c:pt>
                <c:pt idx="63">
                  <c:v>38.746666497045638</c:v>
                </c:pt>
                <c:pt idx="64">
                  <c:v>38.815094398652853</c:v>
                </c:pt>
                <c:pt idx="65">
                  <c:v>37.471984892302842</c:v>
                </c:pt>
                <c:pt idx="66">
                  <c:v>37.292804780140237</c:v>
                </c:pt>
                <c:pt idx="67">
                  <c:v>37.37611613666332</c:v>
                </c:pt>
                <c:pt idx="68">
                  <c:v>39.957662854905223</c:v>
                </c:pt>
                <c:pt idx="69">
                  <c:v>38.547602781532269</c:v>
                </c:pt>
                <c:pt idx="70">
                  <c:v>39.05689418587729</c:v>
                </c:pt>
                <c:pt idx="71">
                  <c:v>37.986227732077488</c:v>
                </c:pt>
                <c:pt idx="72">
                  <c:v>38.046730688115062</c:v>
                </c:pt>
                <c:pt idx="73">
                  <c:v>38.517445991375567</c:v>
                </c:pt>
                <c:pt idx="74">
                  <c:v>39.323608149758869</c:v>
                </c:pt>
                <c:pt idx="75">
                  <c:v>40.656537350132133</c:v>
                </c:pt>
                <c:pt idx="76">
                  <c:v>40.501070805998303</c:v>
                </c:pt>
                <c:pt idx="77">
                  <c:v>42.040871799876967</c:v>
                </c:pt>
                <c:pt idx="78">
                  <c:v>41.688472381498201</c:v>
                </c:pt>
                <c:pt idx="79">
                  <c:v>40.575170961156282</c:v>
                </c:pt>
                <c:pt idx="80">
                  <c:v>39.2630116580508</c:v>
                </c:pt>
                <c:pt idx="81">
                  <c:v>39.101654253513793</c:v>
                </c:pt>
                <c:pt idx="82">
                  <c:v>39.487223736714149</c:v>
                </c:pt>
                <c:pt idx="83">
                  <c:v>39.280139565524507</c:v>
                </c:pt>
                <c:pt idx="84">
                  <c:v>39.866488266468536</c:v>
                </c:pt>
                <c:pt idx="85">
                  <c:v>43.112630914196977</c:v>
                </c:pt>
                <c:pt idx="86">
                  <c:v>43.125673258859209</c:v>
                </c:pt>
                <c:pt idx="87">
                  <c:v>42.914053039314737</c:v>
                </c:pt>
                <c:pt idx="88">
                  <c:v>41.899397666018203</c:v>
                </c:pt>
                <c:pt idx="89">
                  <c:v>42.873928008385668</c:v>
                </c:pt>
                <c:pt idx="90">
                  <c:v>42.353181939422768</c:v>
                </c:pt>
                <c:pt idx="91">
                  <c:v>41.180588052390391</c:v>
                </c:pt>
                <c:pt idx="92">
                  <c:v>38.468216159123443</c:v>
                </c:pt>
                <c:pt idx="93">
                  <c:v>34.550231576470807</c:v>
                </c:pt>
                <c:pt idx="94">
                  <c:v>32.04449642999824</c:v>
                </c:pt>
                <c:pt idx="95">
                  <c:v>30.389723426840028</c:v>
                </c:pt>
                <c:pt idx="96">
                  <c:v>31.764834534229401</c:v>
                </c:pt>
                <c:pt idx="97">
                  <c:v>39.321667340469453</c:v>
                </c:pt>
                <c:pt idx="98">
                  <c:v>44.495713642511902</c:v>
                </c:pt>
                <c:pt idx="99">
                  <c:v>46.0671750471518</c:v>
                </c:pt>
                <c:pt idx="100">
                  <c:v>41.137211902441969</c:v>
                </c:pt>
                <c:pt idx="101">
                  <c:v>41.429666512526417</c:v>
                </c:pt>
                <c:pt idx="102">
                  <c:v>42.507562182620248</c:v>
                </c:pt>
                <c:pt idx="103">
                  <c:v>43.400761240738653</c:v>
                </c:pt>
                <c:pt idx="104">
                  <c:v>41.033187697714439</c:v>
                </c:pt>
                <c:pt idx="105">
                  <c:v>42.893406256763967</c:v>
                </c:pt>
                <c:pt idx="106">
                  <c:v>45.309042524691847</c:v>
                </c:pt>
                <c:pt idx="107">
                  <c:v>49.61859366273103</c:v>
                </c:pt>
                <c:pt idx="108">
                  <c:v>50.280118916117132</c:v>
                </c:pt>
                <c:pt idx="109">
                  <c:v>50.92998664352654</c:v>
                </c:pt>
                <c:pt idx="110">
                  <c:v>51.401620355562379</c:v>
                </c:pt>
                <c:pt idx="111">
                  <c:v>52.379729842661867</c:v>
                </c:pt>
                <c:pt idx="112">
                  <c:v>52.630835440113103</c:v>
                </c:pt>
                <c:pt idx="113">
                  <c:v>53.045715803267797</c:v>
                </c:pt>
                <c:pt idx="114">
                  <c:v>55.097009305472021</c:v>
                </c:pt>
                <c:pt idx="115">
                  <c:v>57.054276011619507</c:v>
                </c:pt>
                <c:pt idx="116">
                  <c:v>56.825292631805418</c:v>
                </c:pt>
                <c:pt idx="117">
                  <c:v>61.287524299375008</c:v>
                </c:pt>
                <c:pt idx="118">
                  <c:v>58.006182132346318</c:v>
                </c:pt>
                <c:pt idx="119">
                  <c:v>57.795009212554397</c:v>
                </c:pt>
                <c:pt idx="120">
                  <c:v>54.320549760749977</c:v>
                </c:pt>
                <c:pt idx="121">
                  <c:v>57.716231469783558</c:v>
                </c:pt>
                <c:pt idx="122">
                  <c:v>60.119302341597539</c:v>
                </c:pt>
                <c:pt idx="123">
                  <c:v>60.782544545673801</c:v>
                </c:pt>
                <c:pt idx="124">
                  <c:v>62.727539756657663</c:v>
                </c:pt>
                <c:pt idx="125">
                  <c:v>62.423632401364593</c:v>
                </c:pt>
                <c:pt idx="126">
                  <c:v>61.472080504067392</c:v>
                </c:pt>
                <c:pt idx="127">
                  <c:v>59.281676034608772</c:v>
                </c:pt>
                <c:pt idx="128">
                  <c:v>59.402765539357233</c:v>
                </c:pt>
                <c:pt idx="129">
                  <c:v>62.885887120610207</c:v>
                </c:pt>
                <c:pt idx="130">
                  <c:v>57.805141690643389</c:v>
                </c:pt>
                <c:pt idx="131">
                  <c:v>56.366172940978799</c:v>
                </c:pt>
                <c:pt idx="132">
                  <c:v>52.809396879641703</c:v>
                </c:pt>
                <c:pt idx="133">
                  <c:v>56.146979422949649</c:v>
                </c:pt>
                <c:pt idx="134">
                  <c:v>55.431143087906499</c:v>
                </c:pt>
                <c:pt idx="135">
                  <c:v>52.905805040248737</c:v>
                </c:pt>
                <c:pt idx="136">
                  <c:v>51.868075658483001</c:v>
                </c:pt>
                <c:pt idx="137">
                  <c:v>51.406389485493328</c:v>
                </c:pt>
                <c:pt idx="138">
                  <c:v>52.262056187560702</c:v>
                </c:pt>
                <c:pt idx="139">
                  <c:v>53.320550363227397</c:v>
                </c:pt>
                <c:pt idx="140">
                  <c:v>53.062792473931019</c:v>
                </c:pt>
                <c:pt idx="141">
                  <c:v>54.279454419108141</c:v>
                </c:pt>
                <c:pt idx="142">
                  <c:v>53.199173479900601</c:v>
                </c:pt>
                <c:pt idx="143">
                  <c:v>55.433683190442792</c:v>
                </c:pt>
                <c:pt idx="144">
                  <c:v>56.044885271948438</c:v>
                </c:pt>
                <c:pt idx="145">
                  <c:v>58.036934192160423</c:v>
                </c:pt>
                <c:pt idx="146">
                  <c:v>56.358087989721717</c:v>
                </c:pt>
                <c:pt idx="147">
                  <c:v>56.324859562327241</c:v>
                </c:pt>
                <c:pt idx="148">
                  <c:v>56.934455675813389</c:v>
                </c:pt>
                <c:pt idx="149">
                  <c:v>58.315567901702948</c:v>
                </c:pt>
                <c:pt idx="150">
                  <c:v>56.523262422683437</c:v>
                </c:pt>
                <c:pt idx="151">
                  <c:v>55.69970489705274</c:v>
                </c:pt>
                <c:pt idx="152">
                  <c:v>55.915070342358398</c:v>
                </c:pt>
                <c:pt idx="153">
                  <c:v>57.831115924958702</c:v>
                </c:pt>
                <c:pt idx="154">
                  <c:v>58.874325471357061</c:v>
                </c:pt>
                <c:pt idx="155">
                  <c:v>59.699735188601032</c:v>
                </c:pt>
                <c:pt idx="156">
                  <c:v>58.382772197007029</c:v>
                </c:pt>
                <c:pt idx="157">
                  <c:v>55.823523558216642</c:v>
                </c:pt>
                <c:pt idx="158">
                  <c:v>53.821423670556442</c:v>
                </c:pt>
                <c:pt idx="159">
                  <c:v>53.345520097257797</c:v>
                </c:pt>
                <c:pt idx="160">
                  <c:v>56.884470986455398</c:v>
                </c:pt>
                <c:pt idx="161">
                  <c:v>58.517526141989897</c:v>
                </c:pt>
                <c:pt idx="162">
                  <c:v>58.946201979059168</c:v>
                </c:pt>
                <c:pt idx="163">
                  <c:v>58.312513821186528</c:v>
                </c:pt>
                <c:pt idx="164">
                  <c:v>58.607995580859239</c:v>
                </c:pt>
                <c:pt idx="165">
                  <c:v>57.485269640288237</c:v>
                </c:pt>
                <c:pt idx="166">
                  <c:v>57.77827247902426</c:v>
                </c:pt>
                <c:pt idx="167">
                  <c:v>56.408024394659257</c:v>
                </c:pt>
                <c:pt idx="168">
                  <c:v>58.309311695711393</c:v>
                </c:pt>
                <c:pt idx="169">
                  <c:v>60.469492254821077</c:v>
                </c:pt>
                <c:pt idx="170">
                  <c:v>65.562994696172524</c:v>
                </c:pt>
                <c:pt idx="171">
                  <c:v>67.10540287178398</c:v>
                </c:pt>
                <c:pt idx="172">
                  <c:v>66.60279464995277</c:v>
                </c:pt>
                <c:pt idx="173">
                  <c:v>63.648601460074218</c:v>
                </c:pt>
                <c:pt idx="174">
                  <c:v>63.519069643720442</c:v>
                </c:pt>
                <c:pt idx="175">
                  <c:v>63.421429196586523</c:v>
                </c:pt>
                <c:pt idx="176">
                  <c:v>60.296089057358643</c:v>
                </c:pt>
                <c:pt idx="177">
                  <c:v>56.948629433177302</c:v>
                </c:pt>
                <c:pt idx="178">
                  <c:v>52.708382828444961</c:v>
                </c:pt>
                <c:pt idx="179">
                  <c:v>52.010981739252408</c:v>
                </c:pt>
              </c:numCache>
            </c:numRef>
          </c:val>
          <c:smooth val="0"/>
        </c:ser>
        <c:dLbls>
          <c:showLegendKey val="0"/>
          <c:showVal val="0"/>
          <c:showCatName val="0"/>
          <c:showSerName val="0"/>
          <c:showPercent val="0"/>
          <c:showBubbleSize val="0"/>
        </c:dLbls>
        <c:smooth val="0"/>
        <c:axId val="165307112"/>
        <c:axId val="165307504"/>
      </c:lineChart>
      <c:dateAx>
        <c:axId val="165307112"/>
        <c:scaling>
          <c:orientation val="minMax"/>
        </c:scaling>
        <c:delete val="0"/>
        <c:axPos val="b"/>
        <c:numFmt formatCode="[$-409]mmm\-yy;@" sourceLinked="1"/>
        <c:majorTickMark val="none"/>
        <c:minorTickMark val="none"/>
        <c:tickLblPos val="nextTo"/>
        <c:crossAx val="165307504"/>
        <c:crosses val="autoZero"/>
        <c:auto val="1"/>
        <c:lblOffset val="100"/>
        <c:baseTimeUnit val="months"/>
        <c:majorUnit val="6"/>
        <c:majorTimeUnit val="months"/>
      </c:dateAx>
      <c:valAx>
        <c:axId val="165307504"/>
        <c:scaling>
          <c:orientation val="minMax"/>
          <c:min val="5"/>
        </c:scaling>
        <c:delete val="0"/>
        <c:axPos val="l"/>
        <c:numFmt formatCode="0" sourceLinked="0"/>
        <c:majorTickMark val="out"/>
        <c:minorTickMark val="none"/>
        <c:tickLblPos val="nextTo"/>
        <c:crossAx val="165307112"/>
        <c:crosses val="autoZero"/>
        <c:crossBetween val="between"/>
      </c:valAx>
    </c:plotArea>
    <c:legend>
      <c:legendPos val="t"/>
      <c:layout>
        <c:manualLayout>
          <c:xMode val="edge"/>
          <c:yMode val="edge"/>
          <c:x val="0.19273835605982201"/>
          <c:y val="0.186879973801064"/>
          <c:w val="0.75556480922370695"/>
          <c:h val="6.3290420006854503E-2"/>
        </c:manualLayout>
      </c:layout>
      <c:overlay val="0"/>
    </c:legend>
    <c:plotVisOnly val="1"/>
    <c:dispBlanksAs val="gap"/>
    <c:showDLblsOverMax val="0"/>
  </c:chart>
  <c:txPr>
    <a:bodyPr/>
    <a:lstStyle/>
    <a:p>
      <a:pPr>
        <a:defRPr sz="1600"/>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Recruiting Intensity Index by Establishment Size, </a:t>
            </a:r>
          </a:p>
          <a:p>
            <a:pPr>
              <a:defRPr sz="2400"/>
            </a:pPr>
            <a:r>
              <a:rPr lang="en-US" sz="2400"/>
              <a:t>January 2001 to February 2016</a:t>
            </a:r>
          </a:p>
        </c:rich>
      </c:tx>
      <c:layout/>
      <c:overlay val="0"/>
    </c:title>
    <c:autoTitleDeleted val="0"/>
    <c:plotArea>
      <c:layout>
        <c:manualLayout>
          <c:layoutTarget val="inner"/>
          <c:xMode val="edge"/>
          <c:yMode val="edge"/>
          <c:x val="5.4594811513612097E-2"/>
          <c:y val="0.22218804127063199"/>
          <c:w val="0.92428969489849999"/>
          <c:h val="0.64896688708052896"/>
        </c:manualLayout>
      </c:layout>
      <c:lineChart>
        <c:grouping val="standard"/>
        <c:varyColors val="0"/>
        <c:ser>
          <c:idx val="0"/>
          <c:order val="0"/>
          <c:tx>
            <c:strRef>
              <c:f>'Normalized Recruiting Inten MA'!$B$2</c:f>
              <c:strCache>
                <c:ptCount val="1"/>
                <c:pt idx="0">
                  <c:v>1-9</c:v>
                </c:pt>
              </c:strCache>
            </c:strRef>
          </c:tx>
          <c:marker>
            <c:symbol val="none"/>
          </c:marker>
          <c:cat>
            <c:numRef>
              <c:f>'Normalized Recruiting Inten MA'!$A$3:$A$185</c:f>
              <c:numCache>
                <c:formatCode>[$-409]mmm\-yy;@</c:formatCode>
                <c:ptCount val="180"/>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numCache>
            </c:numRef>
          </c:cat>
          <c:val>
            <c:numRef>
              <c:f>'Normalized Recruiting Inten MA'!$B$3:$B$200</c:f>
              <c:numCache>
                <c:formatCode>General</c:formatCode>
                <c:ptCount val="195"/>
                <c:pt idx="0">
                  <c:v>1.0134694232199599</c:v>
                </c:pt>
                <c:pt idx="1">
                  <c:v>1.0063726244446369</c:v>
                </c:pt>
                <c:pt idx="2">
                  <c:v>0.98515113707193802</c:v>
                </c:pt>
                <c:pt idx="3">
                  <c:v>0.94929510095633696</c:v>
                </c:pt>
                <c:pt idx="4">
                  <c:v>0.92785886927686601</c:v>
                </c:pt>
                <c:pt idx="5">
                  <c:v>0.93495566805218899</c:v>
                </c:pt>
                <c:pt idx="6">
                  <c:v>0.95654590298264797</c:v>
                </c:pt>
                <c:pt idx="7">
                  <c:v>0.97798213466211903</c:v>
                </c:pt>
                <c:pt idx="8">
                  <c:v>0.97798213466211903</c:v>
                </c:pt>
                <c:pt idx="9">
                  <c:v>1.0064183554176931</c:v>
                </c:pt>
                <c:pt idx="10">
                  <c:v>0.98498212373822203</c:v>
                </c:pt>
                <c:pt idx="11">
                  <c:v>0.98498212373822203</c:v>
                </c:pt>
                <c:pt idx="12">
                  <c:v>0.95654590298264797</c:v>
                </c:pt>
                <c:pt idx="13">
                  <c:v>0.94934943203674604</c:v>
                </c:pt>
                <c:pt idx="14">
                  <c:v>0.92798683207627997</c:v>
                </c:pt>
                <c:pt idx="15">
                  <c:v>0.94934943203674604</c:v>
                </c:pt>
                <c:pt idx="16">
                  <c:v>1.006232730853146</c:v>
                </c:pt>
                <c:pt idx="17">
                  <c:v>0.99906230035881705</c:v>
                </c:pt>
                <c:pt idx="18">
                  <c:v>0.99906230035881705</c:v>
                </c:pt>
                <c:pt idx="19">
                  <c:v>0.95654590298264797</c:v>
                </c:pt>
                <c:pt idx="20">
                  <c:v>0.94212609854651796</c:v>
                </c:pt>
                <c:pt idx="21">
                  <c:v>0.956250787143893</c:v>
                </c:pt>
                <c:pt idx="22">
                  <c:v>1.0197282773739009</c:v>
                </c:pt>
                <c:pt idx="23">
                  <c:v>1.048463678335853</c:v>
                </c:pt>
                <c:pt idx="24">
                  <c:v>1.034338989738478</c:v>
                </c:pt>
                <c:pt idx="25">
                  <c:v>1.0063487880663109</c:v>
                </c:pt>
                <c:pt idx="26">
                  <c:v>1.0063487880663109</c:v>
                </c:pt>
                <c:pt idx="27">
                  <c:v>0.98498618810584504</c:v>
                </c:pt>
                <c:pt idx="28">
                  <c:v>0.94949889954800504</c:v>
                </c:pt>
                <c:pt idx="29">
                  <c:v>0.97078995427208503</c:v>
                </c:pt>
                <c:pt idx="30">
                  <c:v>0.99922617502765898</c:v>
                </c:pt>
                <c:pt idx="31">
                  <c:v>1.0276623957832329</c:v>
                </c:pt>
                <c:pt idx="32">
                  <c:v>1.0205887749881239</c:v>
                </c:pt>
                <c:pt idx="33">
                  <c:v>1.0135151541930161</c:v>
                </c:pt>
                <c:pt idx="34">
                  <c:v>1.0205662219952829</c:v>
                </c:pt>
                <c:pt idx="35">
                  <c:v>0.98483672059458605</c:v>
                </c:pt>
                <c:pt idx="36">
                  <c:v>0.99191034138969503</c:v>
                </c:pt>
                <c:pt idx="37">
                  <c:v>1.0268472095111409</c:v>
                </c:pt>
                <c:pt idx="38">
                  <c:v>1.062576710911838</c:v>
                </c:pt>
                <c:pt idx="39">
                  <c:v>1.076656887532432</c:v>
                </c:pt>
                <c:pt idx="40">
                  <c:v>1.0557568432981279</c:v>
                </c:pt>
                <c:pt idx="41">
                  <c:v>1.0698815318955031</c:v>
                </c:pt>
                <c:pt idx="42">
                  <c:v>1.0345103005508269</c:v>
                </c:pt>
                <c:pt idx="43">
                  <c:v>1.083007565947905</c:v>
                </c:pt>
                <c:pt idx="44">
                  <c:v>1.1248717174161029</c:v>
                </c:pt>
                <c:pt idx="45">
                  <c:v>1.17423752361056</c:v>
                </c:pt>
                <c:pt idx="46">
                  <c:v>1.146640302447786</c:v>
                </c:pt>
                <c:pt idx="47">
                  <c:v>1.1397130191010341</c:v>
                </c:pt>
                <c:pt idx="48">
                  <c:v>1.1743516774772771</c:v>
                </c:pt>
                <c:pt idx="49">
                  <c:v>1.1674050110279981</c:v>
                </c:pt>
                <c:pt idx="50">
                  <c:v>1.1881304849509029</c:v>
                </c:pt>
                <c:pt idx="51">
                  <c:v>1.1743322943747501</c:v>
                </c:pt>
                <c:pt idx="52">
                  <c:v>1.1463420927025829</c:v>
                </c:pt>
                <c:pt idx="53">
                  <c:v>1.1394522504439459</c:v>
                </c:pt>
                <c:pt idx="54">
                  <c:v>1.118611782643856</c:v>
                </c:pt>
                <c:pt idx="55">
                  <c:v>1.104487094046481</c:v>
                </c:pt>
                <c:pt idx="56">
                  <c:v>1.0767382779288741</c:v>
                </c:pt>
                <c:pt idx="57">
                  <c:v>1.0486635264585</c:v>
                </c:pt>
                <c:pt idx="58">
                  <c:v>1.0768250389430161</c:v>
                </c:pt>
                <c:pt idx="59">
                  <c:v>1.0768250389430161</c:v>
                </c:pt>
                <c:pt idx="60">
                  <c:v>1.104899790413391</c:v>
                </c:pt>
                <c:pt idx="61">
                  <c:v>1.1188531681984171</c:v>
                </c:pt>
                <c:pt idx="62">
                  <c:v>1.104858593348637</c:v>
                </c:pt>
                <c:pt idx="63">
                  <c:v>1.0908640184988569</c:v>
                </c:pt>
                <c:pt idx="64">
                  <c:v>1.0908640184988569</c:v>
                </c:pt>
                <c:pt idx="65">
                  <c:v>1.08383490968053</c:v>
                </c:pt>
                <c:pt idx="66">
                  <c:v>1.069754733059934</c:v>
                </c:pt>
                <c:pt idx="67">
                  <c:v>1.020543044015068</c:v>
                </c:pt>
                <c:pt idx="68">
                  <c:v>1.013491976212801</c:v>
                </c:pt>
                <c:pt idx="69">
                  <c:v>0.99220092148872097</c:v>
                </c:pt>
                <c:pt idx="70">
                  <c:v>0.97793512030357899</c:v>
                </c:pt>
                <c:pt idx="71">
                  <c:v>0.95664406557949799</c:v>
                </c:pt>
                <c:pt idx="72">
                  <c:v>0.97086149950847001</c:v>
                </c:pt>
                <c:pt idx="73">
                  <c:v>0.97086149950847001</c:v>
                </c:pt>
                <c:pt idx="74">
                  <c:v>1.041067773503016</c:v>
                </c:pt>
                <c:pt idx="75">
                  <c:v>1.0268503395740429</c:v>
                </c:pt>
                <c:pt idx="76">
                  <c:v>1.041116140759186</c:v>
                </c:pt>
                <c:pt idx="77">
                  <c:v>0.95659427023881805</c:v>
                </c:pt>
                <c:pt idx="78">
                  <c:v>0.95659427023881805</c:v>
                </c:pt>
                <c:pt idx="79">
                  <c:v>0.96369106901414103</c:v>
                </c:pt>
                <c:pt idx="80">
                  <c:v>1.0063487880663109</c:v>
                </c:pt>
                <c:pt idx="81">
                  <c:v>1.027639842790391</c:v>
                </c:pt>
                <c:pt idx="82">
                  <c:v>1.0347134635855</c:v>
                </c:pt>
                <c:pt idx="83">
                  <c:v>1.013491976212801</c:v>
                </c:pt>
                <c:pt idx="84">
                  <c:v>0.94893472168706705</c:v>
                </c:pt>
                <c:pt idx="85">
                  <c:v>0.94186110089195796</c:v>
                </c:pt>
                <c:pt idx="86">
                  <c:v>0.93474046573830905</c:v>
                </c:pt>
                <c:pt idx="87">
                  <c:v>1.0063487880663109</c:v>
                </c:pt>
                <c:pt idx="88">
                  <c:v>0.94886515433568397</c:v>
                </c:pt>
                <c:pt idx="89">
                  <c:v>0.97015620905976496</c:v>
                </c:pt>
                <c:pt idx="90">
                  <c:v>0.90582761720170102</c:v>
                </c:pt>
                <c:pt idx="91">
                  <c:v>0.98446504834803095</c:v>
                </c:pt>
                <c:pt idx="92">
                  <c:v>0.97739142755292197</c:v>
                </c:pt>
                <c:pt idx="93">
                  <c:v>1.0487491282293151</c:v>
                </c:pt>
                <c:pt idx="94">
                  <c:v>1.0627437030790949</c:v>
                </c:pt>
                <c:pt idx="95">
                  <c:v>1.0768683916764701</c:v>
                </c:pt>
                <c:pt idx="96">
                  <c:v>1.0768683916764701</c:v>
                </c:pt>
                <c:pt idx="97">
                  <c:v>1.013186988956192</c:v>
                </c:pt>
                <c:pt idx="98">
                  <c:v>0.96333279895812096</c:v>
                </c:pt>
                <c:pt idx="99">
                  <c:v>0.86267399371063302</c:v>
                </c:pt>
                <c:pt idx="100">
                  <c:v>0.86267399371063302</c:v>
                </c:pt>
                <c:pt idx="101">
                  <c:v>0.86987046465653595</c:v>
                </c:pt>
                <c:pt idx="102">
                  <c:v>0.93515803855934698</c:v>
                </c:pt>
                <c:pt idx="103">
                  <c:v>0.94947363508516902</c:v>
                </c:pt>
                <c:pt idx="104">
                  <c:v>0.94227716413926699</c:v>
                </c:pt>
                <c:pt idx="105">
                  <c:v>0.94939779929291601</c:v>
                </c:pt>
                <c:pt idx="106">
                  <c:v>0.92066239833096397</c:v>
                </c:pt>
                <c:pt idx="107">
                  <c:v>0.94929510095633696</c:v>
                </c:pt>
                <c:pt idx="108">
                  <c:v>0.95639189973165994</c:v>
                </c:pt>
                <c:pt idx="109">
                  <c:v>0.97081170416778995</c:v>
                </c:pt>
                <c:pt idx="110">
                  <c:v>0.92042486921248701</c:v>
                </c:pt>
                <c:pt idx="111">
                  <c:v>0.87747203432156295</c:v>
                </c:pt>
                <c:pt idx="112">
                  <c:v>0.87747203432156295</c:v>
                </c:pt>
                <c:pt idx="113">
                  <c:v>0.91359306809172403</c:v>
                </c:pt>
                <c:pt idx="114">
                  <c:v>0.94232846905367595</c:v>
                </c:pt>
                <c:pt idx="115">
                  <c:v>0.94232846905367595</c:v>
                </c:pt>
                <c:pt idx="116">
                  <c:v>0.94232846905367595</c:v>
                </c:pt>
                <c:pt idx="117">
                  <c:v>0.970670591580023</c:v>
                </c:pt>
                <c:pt idx="118">
                  <c:v>0.93441060840180901</c:v>
                </c:pt>
                <c:pt idx="119">
                  <c:v>0.94155577443330196</c:v>
                </c:pt>
                <c:pt idx="120">
                  <c:v>0.90606848587546096</c:v>
                </c:pt>
                <c:pt idx="121">
                  <c:v>0.93513199810777403</c:v>
                </c:pt>
                <c:pt idx="122">
                  <c:v>0.94225263326142294</c:v>
                </c:pt>
                <c:pt idx="123">
                  <c:v>0.96361523322188802</c:v>
                </c:pt>
                <c:pt idx="124">
                  <c:v>0.97798213466211903</c:v>
                </c:pt>
                <c:pt idx="125">
                  <c:v>0.97798213466211903</c:v>
                </c:pt>
                <c:pt idx="126">
                  <c:v>0.96376470073314702</c:v>
                </c:pt>
                <c:pt idx="127">
                  <c:v>0.94939779929291601</c:v>
                </c:pt>
                <c:pt idx="128">
                  <c:v>0.94227716413926699</c:v>
                </c:pt>
                <c:pt idx="129">
                  <c:v>0.93513199810777403</c:v>
                </c:pt>
                <c:pt idx="130">
                  <c:v>0.92065759624778098</c:v>
                </c:pt>
                <c:pt idx="131">
                  <c:v>0.92777823140143001</c:v>
                </c:pt>
                <c:pt idx="132">
                  <c:v>0.94204403258657299</c:v>
                </c:pt>
                <c:pt idx="133">
                  <c:v>0.97088533588679604</c:v>
                </c:pt>
                <c:pt idx="134">
                  <c:v>0.98505575545722701</c:v>
                </c:pt>
                <c:pt idx="135">
                  <c:v>0.98505575545722701</c:v>
                </c:pt>
                <c:pt idx="136">
                  <c:v>1.0064183554176931</c:v>
                </c:pt>
                <c:pt idx="137">
                  <c:v>0.97798213466211903</c:v>
                </c:pt>
                <c:pt idx="138">
                  <c:v>0.97798213466211903</c:v>
                </c:pt>
                <c:pt idx="139">
                  <c:v>0.97088533588679604</c:v>
                </c:pt>
                <c:pt idx="140">
                  <c:v>0.98515113707193802</c:v>
                </c:pt>
                <c:pt idx="141">
                  <c:v>0.98515113707193802</c:v>
                </c:pt>
                <c:pt idx="142">
                  <c:v>0.99224793584726101</c:v>
                </c:pt>
                <c:pt idx="143">
                  <c:v>0.999344734622584</c:v>
                </c:pt>
                <c:pt idx="144">
                  <c:v>0.999344734622584</c:v>
                </c:pt>
                <c:pt idx="145">
                  <c:v>0.97081170416778995</c:v>
                </c:pt>
                <c:pt idx="146">
                  <c:v>0.98493639276516498</c:v>
                </c:pt>
                <c:pt idx="147">
                  <c:v>0.93454955780986204</c:v>
                </c:pt>
                <c:pt idx="148">
                  <c:v>0.92012975337373204</c:v>
                </c:pt>
                <c:pt idx="149">
                  <c:v>0.92715886219206101</c:v>
                </c:pt>
                <c:pt idx="150">
                  <c:v>0.95610946546789299</c:v>
                </c:pt>
                <c:pt idx="151">
                  <c:v>0.96333279895812096</c:v>
                </c:pt>
                <c:pt idx="152">
                  <c:v>0.88469536781179103</c:v>
                </c:pt>
                <c:pt idx="153">
                  <c:v>0.85574476453595905</c:v>
                </c:pt>
                <c:pt idx="154">
                  <c:v>0.86294123548186097</c:v>
                </c:pt>
                <c:pt idx="155">
                  <c:v>0.87747203432156295</c:v>
                </c:pt>
                <c:pt idx="156">
                  <c:v>0.88475176479149997</c:v>
                </c:pt>
                <c:pt idx="157">
                  <c:v>0.88475176479149997</c:v>
                </c:pt>
                <c:pt idx="158">
                  <c:v>0.84819959185064098</c:v>
                </c:pt>
                <c:pt idx="159">
                  <c:v>0.84091986138070396</c:v>
                </c:pt>
                <c:pt idx="160">
                  <c:v>0.84809029187503204</c:v>
                </c:pt>
                <c:pt idx="161">
                  <c:v>0.87011166597618905</c:v>
                </c:pt>
                <c:pt idx="162">
                  <c:v>0.89186579830611901</c:v>
                </c:pt>
                <c:pt idx="163">
                  <c:v>0.89901096433761296</c:v>
                </c:pt>
                <c:pt idx="164">
                  <c:v>0.96356821886334798</c:v>
                </c:pt>
                <c:pt idx="165">
                  <c:v>0.96356821886334798</c:v>
                </c:pt>
                <c:pt idx="166">
                  <c:v>0.98485927358742797</c:v>
                </c:pt>
                <c:pt idx="167">
                  <c:v>0.96356821886334798</c:v>
                </c:pt>
                <c:pt idx="168">
                  <c:v>0.99220092148872097</c:v>
                </c:pt>
                <c:pt idx="169">
                  <c:v>0.93492339743292296</c:v>
                </c:pt>
                <c:pt idx="170">
                  <c:v>0.913411329961199</c:v>
                </c:pt>
                <c:pt idx="171">
                  <c:v>0.89914552877605702</c:v>
                </c:pt>
                <c:pt idx="172">
                  <c:v>0.89914552877605702</c:v>
                </c:pt>
                <c:pt idx="173">
                  <c:v>0.90634199972195895</c:v>
                </c:pt>
                <c:pt idx="174">
                  <c:v>0.89197509828172805</c:v>
                </c:pt>
                <c:pt idx="175">
                  <c:v>0.92796156761344495</c:v>
                </c:pt>
                <c:pt idx="176">
                  <c:v>0.94227716413926699</c:v>
                </c:pt>
                <c:pt idx="177">
                  <c:v>0.96378923161099095</c:v>
                </c:pt>
                <c:pt idx="178">
                  <c:v>0.95664406557949799</c:v>
                </c:pt>
                <c:pt idx="179">
                  <c:v>0.94949889954800504</c:v>
                </c:pt>
              </c:numCache>
            </c:numRef>
          </c:val>
          <c:smooth val="0"/>
        </c:ser>
        <c:ser>
          <c:idx val="1"/>
          <c:order val="1"/>
          <c:tx>
            <c:strRef>
              <c:f>'Normalized Recruiting Inten MA'!$C$2</c:f>
              <c:strCache>
                <c:ptCount val="1"/>
                <c:pt idx="0">
                  <c:v>10-49</c:v>
                </c:pt>
              </c:strCache>
            </c:strRef>
          </c:tx>
          <c:marker>
            <c:symbol val="none"/>
          </c:marker>
          <c:cat>
            <c:numRef>
              <c:f>'Normalized Recruiting Inten MA'!$A$3:$A$185</c:f>
              <c:numCache>
                <c:formatCode>[$-409]mmm\-yy;@</c:formatCode>
                <c:ptCount val="180"/>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numCache>
            </c:numRef>
          </c:cat>
          <c:val>
            <c:numRef>
              <c:f>'Normalized Recruiting Inten MA'!$C$3:$C$200</c:f>
              <c:numCache>
                <c:formatCode>General</c:formatCode>
                <c:ptCount val="195"/>
                <c:pt idx="0">
                  <c:v>1.1204279122420211</c:v>
                </c:pt>
                <c:pt idx="1">
                  <c:v>1.1387426801730911</c:v>
                </c:pt>
                <c:pt idx="2">
                  <c:v>1.1387426801730911</c:v>
                </c:pt>
                <c:pt idx="3">
                  <c:v>1.108216150364256</c:v>
                </c:pt>
                <c:pt idx="4">
                  <c:v>1.0837478166216581</c:v>
                </c:pt>
                <c:pt idx="5">
                  <c:v>1.058978805711235</c:v>
                </c:pt>
                <c:pt idx="6">
                  <c:v>1.046594975295452</c:v>
                </c:pt>
                <c:pt idx="7">
                  <c:v>1.052748541106981</c:v>
                </c:pt>
                <c:pt idx="8">
                  <c:v>1.046489504059495</c:v>
                </c:pt>
                <c:pt idx="9">
                  <c:v>1.0339988523288981</c:v>
                </c:pt>
                <c:pt idx="10">
                  <c:v>1.00297080437099</c:v>
                </c:pt>
                <c:pt idx="11">
                  <c:v>1.015461456101586</c:v>
                </c:pt>
                <c:pt idx="12">
                  <c:v>0.99013521074522404</c:v>
                </c:pt>
                <c:pt idx="13">
                  <c:v>0.99639424779271002</c:v>
                </c:pt>
                <c:pt idx="14">
                  <c:v>0.99639424779271002</c:v>
                </c:pt>
                <c:pt idx="15">
                  <c:v>1.03421114487967</c:v>
                </c:pt>
                <c:pt idx="16">
                  <c:v>1.0404427595627801</c:v>
                </c:pt>
                <c:pt idx="17">
                  <c:v>1.0466476775506459</c:v>
                </c:pt>
                <c:pt idx="18">
                  <c:v>1.0528525955385131</c:v>
                </c:pt>
                <c:pt idx="19">
                  <c:v>1.0528525955385131</c:v>
                </c:pt>
                <c:pt idx="20">
                  <c:v>1.0528525955385131</c:v>
                </c:pt>
                <c:pt idx="21">
                  <c:v>1.059031507966429</c:v>
                </c:pt>
                <c:pt idx="22">
                  <c:v>1.071415338382212</c:v>
                </c:pt>
                <c:pt idx="23">
                  <c:v>1.058978805711235</c:v>
                </c:pt>
                <c:pt idx="24">
                  <c:v>1.015154847709548</c:v>
                </c:pt>
                <c:pt idx="25">
                  <c:v>0.99028036556316801</c:v>
                </c:pt>
                <c:pt idx="26">
                  <c:v>0.99028036556316801</c:v>
                </c:pt>
                <c:pt idx="27">
                  <c:v>1.021720493149072</c:v>
                </c:pt>
                <c:pt idx="28">
                  <c:v>1.03421114487967</c:v>
                </c:pt>
                <c:pt idx="29">
                  <c:v>1.03421114487967</c:v>
                </c:pt>
                <c:pt idx="30">
                  <c:v>1.046594975295452</c:v>
                </c:pt>
                <c:pt idx="31">
                  <c:v>1.0527998932833189</c:v>
                </c:pt>
                <c:pt idx="32">
                  <c:v>1.0652364259542959</c:v>
                </c:pt>
                <c:pt idx="33">
                  <c:v>1.077518839850643</c:v>
                </c:pt>
                <c:pt idx="34">
                  <c:v>1.0836977522785589</c:v>
                </c:pt>
                <c:pt idx="35">
                  <c:v>1.089876664706475</c:v>
                </c:pt>
                <c:pt idx="36">
                  <c:v>1.09598139585557</c:v>
                </c:pt>
                <c:pt idx="37">
                  <c:v>1.1021349616670979</c:v>
                </c:pt>
                <c:pt idx="38">
                  <c:v>1.1082885274786269</c:v>
                </c:pt>
                <c:pt idx="39">
                  <c:v>1.0960549482447151</c:v>
                </c:pt>
                <c:pt idx="40">
                  <c:v>1.071285937334292</c:v>
                </c:pt>
                <c:pt idx="41">
                  <c:v>1.0774147854191101</c:v>
                </c:pt>
                <c:pt idx="42">
                  <c:v>1.071261219607581</c:v>
                </c:pt>
                <c:pt idx="43">
                  <c:v>1.089876664706475</c:v>
                </c:pt>
                <c:pt idx="44">
                  <c:v>1.083747816621657</c:v>
                </c:pt>
                <c:pt idx="45">
                  <c:v>1.089901382433186</c:v>
                </c:pt>
                <c:pt idx="46">
                  <c:v>1.1143697161757851</c:v>
                </c:pt>
                <c:pt idx="47">
                  <c:v>1.1204985642606029</c:v>
                </c:pt>
                <c:pt idx="48">
                  <c:v>1.108166086021158</c:v>
                </c:pt>
                <c:pt idx="49">
                  <c:v>1.0959801661749049</c:v>
                </c:pt>
                <c:pt idx="50">
                  <c:v>1.0959801661749049</c:v>
                </c:pt>
                <c:pt idx="51">
                  <c:v>1.1021590786028219</c:v>
                </c:pt>
                <c:pt idx="52">
                  <c:v>1.1021590786028219</c:v>
                </c:pt>
                <c:pt idx="53">
                  <c:v>1.1021590786028219</c:v>
                </c:pt>
                <c:pt idx="54">
                  <c:v>1.126627412345421</c:v>
                </c:pt>
                <c:pt idx="55">
                  <c:v>1.1204985642606029</c:v>
                </c:pt>
                <c:pt idx="56">
                  <c:v>1.1266032954096969</c:v>
                </c:pt>
                <c:pt idx="57">
                  <c:v>1.1082885274786269</c:v>
                </c:pt>
                <c:pt idx="58">
                  <c:v>1.1021349616670979</c:v>
                </c:pt>
                <c:pt idx="59">
                  <c:v>1.108216150364256</c:v>
                </c:pt>
                <c:pt idx="60">
                  <c:v>1.1143449984490741</c:v>
                </c:pt>
                <c:pt idx="61">
                  <c:v>1.0957295533501801</c:v>
                </c:pt>
                <c:pt idx="62">
                  <c:v>1.071261219607581</c:v>
                </c:pt>
                <c:pt idx="63">
                  <c:v>1.0527998932833189</c:v>
                </c:pt>
                <c:pt idx="64">
                  <c:v>1.071415338382212</c:v>
                </c:pt>
                <c:pt idx="65">
                  <c:v>1.059031507966429</c:v>
                </c:pt>
                <c:pt idx="66">
                  <c:v>1.040335938247966</c:v>
                </c:pt>
                <c:pt idx="67">
                  <c:v>1.0341570258200501</c:v>
                </c:pt>
                <c:pt idx="68">
                  <c:v>1.0526944220473611</c:v>
                </c:pt>
                <c:pt idx="69">
                  <c:v>1.0898513180900871</c:v>
                </c:pt>
                <c:pt idx="70">
                  <c:v>1.0960302305180041</c:v>
                </c:pt>
                <c:pt idx="71">
                  <c:v>1.0836977522785589</c:v>
                </c:pt>
                <c:pt idx="72">
                  <c:v>1.071415338382212</c:v>
                </c:pt>
                <c:pt idx="73">
                  <c:v>1.0465408562358329</c:v>
                </c:pt>
                <c:pt idx="74">
                  <c:v>1.034104323564855</c:v>
                </c:pt>
                <c:pt idx="75">
                  <c:v>1.015488878465961</c:v>
                </c:pt>
                <c:pt idx="76">
                  <c:v>1.015488878465961</c:v>
                </c:pt>
                <c:pt idx="77">
                  <c:v>1.015488878465961</c:v>
                </c:pt>
                <c:pt idx="78">
                  <c:v>1.021720493149072</c:v>
                </c:pt>
                <c:pt idx="79">
                  <c:v>1.03421114487967</c:v>
                </c:pt>
                <c:pt idx="80">
                  <c:v>1.03421114487967</c:v>
                </c:pt>
                <c:pt idx="81">
                  <c:v>1.021720493149072</c:v>
                </c:pt>
                <c:pt idx="82">
                  <c:v>0.99662640920062195</c:v>
                </c:pt>
                <c:pt idx="83">
                  <c:v>0.99036737215313597</c:v>
                </c:pt>
                <c:pt idx="84">
                  <c:v>0.99036737215313597</c:v>
                </c:pt>
                <c:pt idx="85">
                  <c:v>1.00297080437099</c:v>
                </c:pt>
                <c:pt idx="86">
                  <c:v>0.98402132851568203</c:v>
                </c:pt>
                <c:pt idx="87">
                  <c:v>0.98402132851568203</c:v>
                </c:pt>
                <c:pt idx="88">
                  <c:v>0.96507185266037399</c:v>
                </c:pt>
                <c:pt idx="89">
                  <c:v>0.95869508315931995</c:v>
                </c:pt>
                <c:pt idx="90">
                  <c:v>0.93336883780295798</c:v>
                </c:pt>
                <c:pt idx="91">
                  <c:v>0.93336883780295798</c:v>
                </c:pt>
                <c:pt idx="92">
                  <c:v>0.91404447086199303</c:v>
                </c:pt>
                <c:pt idx="93">
                  <c:v>0.90763603292266903</c:v>
                </c:pt>
                <c:pt idx="94">
                  <c:v>0.90763603292266903</c:v>
                </c:pt>
                <c:pt idx="95">
                  <c:v>0.92696039986363399</c:v>
                </c:pt>
                <c:pt idx="96">
                  <c:v>0.92051929635403795</c:v>
                </c:pt>
                <c:pt idx="97">
                  <c:v>0.90773408891365903</c:v>
                </c:pt>
                <c:pt idx="98">
                  <c:v>0.88840972197269397</c:v>
                </c:pt>
                <c:pt idx="99">
                  <c:v>0.88193489648064904</c:v>
                </c:pt>
                <c:pt idx="100">
                  <c:v>0.88193489648064904</c:v>
                </c:pt>
                <c:pt idx="101">
                  <c:v>0.89485082548229</c:v>
                </c:pt>
                <c:pt idx="102">
                  <c:v>0.90132565097433603</c:v>
                </c:pt>
                <c:pt idx="103">
                  <c:v>0.86877134497223196</c:v>
                </c:pt>
                <c:pt idx="104">
                  <c:v>0.86233024146263504</c:v>
                </c:pt>
                <c:pt idx="105">
                  <c:v>0.84934574752900605</c:v>
                </c:pt>
                <c:pt idx="106">
                  <c:v>0.888308491470433</c:v>
                </c:pt>
                <c:pt idx="107">
                  <c:v>0.888308491470433</c:v>
                </c:pt>
                <c:pt idx="108">
                  <c:v>0.901292985404063</c:v>
                </c:pt>
                <c:pt idx="109">
                  <c:v>0.88844344395514196</c:v>
                </c:pt>
                <c:pt idx="110">
                  <c:v>0.88844344395514196</c:v>
                </c:pt>
                <c:pt idx="111">
                  <c:v>0.88844344395514196</c:v>
                </c:pt>
                <c:pt idx="112">
                  <c:v>0.88844344395514196</c:v>
                </c:pt>
                <c:pt idx="113">
                  <c:v>0.86233024146263504</c:v>
                </c:pt>
                <c:pt idx="114">
                  <c:v>0.86233024146263504</c:v>
                </c:pt>
                <c:pt idx="115">
                  <c:v>0.86877134497223196</c:v>
                </c:pt>
                <c:pt idx="116">
                  <c:v>0.90132565097433603</c:v>
                </c:pt>
                <c:pt idx="117">
                  <c:v>0.90776675448393196</c:v>
                </c:pt>
                <c:pt idx="118">
                  <c:v>0.90132565097433603</c:v>
                </c:pt>
                <c:pt idx="119">
                  <c:v>0.90132565097433603</c:v>
                </c:pt>
                <c:pt idx="120">
                  <c:v>0.933060334270021</c:v>
                </c:pt>
                <c:pt idx="121">
                  <c:v>0.92658550877797596</c:v>
                </c:pt>
                <c:pt idx="122">
                  <c:v>0.92658550877797596</c:v>
                </c:pt>
                <c:pt idx="123">
                  <c:v>0.90763603292266903</c:v>
                </c:pt>
                <c:pt idx="124">
                  <c:v>0.92055196192430999</c:v>
                </c:pt>
                <c:pt idx="125">
                  <c:v>0.91411085841471396</c:v>
                </c:pt>
                <c:pt idx="126">
                  <c:v>0.894884547464739</c:v>
                </c:pt>
                <c:pt idx="127">
                  <c:v>0.88196861846309704</c:v>
                </c:pt>
                <c:pt idx="128">
                  <c:v>0.89481815991201796</c:v>
                </c:pt>
                <c:pt idx="129">
                  <c:v>0.907667701360938</c:v>
                </c:pt>
                <c:pt idx="130">
                  <c:v>0.92699206830190395</c:v>
                </c:pt>
                <c:pt idx="131">
                  <c:v>0.93336883780295798</c:v>
                </c:pt>
                <c:pt idx="132">
                  <c:v>0.94609165094146697</c:v>
                </c:pt>
                <c:pt idx="133">
                  <c:v>0.92676728400050101</c:v>
                </c:pt>
                <c:pt idx="134">
                  <c:v>0.91398207656012298</c:v>
                </c:pt>
                <c:pt idx="135">
                  <c:v>0.88840972197269397</c:v>
                </c:pt>
                <c:pt idx="136">
                  <c:v>0.88190005353111001</c:v>
                </c:pt>
                <c:pt idx="137">
                  <c:v>0.88190005353111001</c:v>
                </c:pt>
                <c:pt idx="138">
                  <c:v>0.88190005353111001</c:v>
                </c:pt>
                <c:pt idx="139">
                  <c:v>0.90132565097433603</c:v>
                </c:pt>
                <c:pt idx="140">
                  <c:v>0.90132565097433603</c:v>
                </c:pt>
                <c:pt idx="141">
                  <c:v>0.90776675448393196</c:v>
                </c:pt>
                <c:pt idx="142">
                  <c:v>0.92055196192430999</c:v>
                </c:pt>
                <c:pt idx="143">
                  <c:v>0.93968321300214297</c:v>
                </c:pt>
                <c:pt idx="144">
                  <c:v>0.93968321300214297</c:v>
                </c:pt>
                <c:pt idx="145">
                  <c:v>0.93968321300214297</c:v>
                </c:pt>
                <c:pt idx="146">
                  <c:v>0.91411085841471396</c:v>
                </c:pt>
                <c:pt idx="147">
                  <c:v>0.92051929635403695</c:v>
                </c:pt>
                <c:pt idx="148">
                  <c:v>0.91414252685298303</c:v>
                </c:pt>
                <c:pt idx="149">
                  <c:v>0.93336883780295798</c:v>
                </c:pt>
                <c:pt idx="150">
                  <c:v>0.95240786097338204</c:v>
                </c:pt>
                <c:pt idx="151">
                  <c:v>0.95878463047443596</c:v>
                </c:pt>
                <c:pt idx="152">
                  <c:v>0.98399314337722998</c:v>
                </c:pt>
                <c:pt idx="153">
                  <c:v>0.97133088970785997</c:v>
                </c:pt>
                <c:pt idx="154">
                  <c:v>0.96495412020680604</c:v>
                </c:pt>
                <c:pt idx="155">
                  <c:v>0.93974560730401202</c:v>
                </c:pt>
                <c:pt idx="156">
                  <c:v>0.94609165094146697</c:v>
                </c:pt>
                <c:pt idx="157">
                  <c:v>0.93324210949254605</c:v>
                </c:pt>
                <c:pt idx="158">
                  <c:v>0.92686533999149201</c:v>
                </c:pt>
                <c:pt idx="159">
                  <c:v>0.91414252685298303</c:v>
                </c:pt>
                <c:pt idx="160">
                  <c:v>0.93971488144041304</c:v>
                </c:pt>
                <c:pt idx="161">
                  <c:v>0.94609165094146697</c:v>
                </c:pt>
                <c:pt idx="162">
                  <c:v>0.97141789629782904</c:v>
                </c:pt>
                <c:pt idx="163">
                  <c:v>0.97141789629782904</c:v>
                </c:pt>
                <c:pt idx="164">
                  <c:v>0.97776393993528299</c:v>
                </c:pt>
                <c:pt idx="165">
                  <c:v>0.99025459166588004</c:v>
                </c:pt>
                <c:pt idx="166">
                  <c:v>0.97112334058804695</c:v>
                </c:pt>
                <c:pt idx="167">
                  <c:v>0.97112334058804695</c:v>
                </c:pt>
                <c:pt idx="168">
                  <c:v>0.95234546667151199</c:v>
                </c:pt>
                <c:pt idx="169">
                  <c:v>0.98408014996719795</c:v>
                </c:pt>
                <c:pt idx="170">
                  <c:v>1.002942619232537</c:v>
                </c:pt>
                <c:pt idx="171">
                  <c:v>1.009229841418475</c:v>
                </c:pt>
                <c:pt idx="172">
                  <c:v>0.99662640920062195</c:v>
                </c:pt>
                <c:pt idx="173">
                  <c:v>0.98408014996719795</c:v>
                </c:pt>
                <c:pt idx="174">
                  <c:v>0.98408014996719795</c:v>
                </c:pt>
                <c:pt idx="175">
                  <c:v>1.002942619232537</c:v>
                </c:pt>
                <c:pt idx="176">
                  <c:v>1.015488878465961</c:v>
                </c:pt>
                <c:pt idx="177">
                  <c:v>1.021747915513447</c:v>
                </c:pt>
                <c:pt idx="178">
                  <c:v>1.015488878465961</c:v>
                </c:pt>
                <c:pt idx="179">
                  <c:v>1.0279254111369389</c:v>
                </c:pt>
              </c:numCache>
            </c:numRef>
          </c:val>
          <c:smooth val="0"/>
        </c:ser>
        <c:ser>
          <c:idx val="2"/>
          <c:order val="2"/>
          <c:tx>
            <c:strRef>
              <c:f>'Normalized Recruiting Inten MA'!$D$2</c:f>
              <c:strCache>
                <c:ptCount val="1"/>
                <c:pt idx="0">
                  <c:v>50-249</c:v>
                </c:pt>
              </c:strCache>
            </c:strRef>
          </c:tx>
          <c:marker>
            <c:symbol val="none"/>
          </c:marker>
          <c:cat>
            <c:numRef>
              <c:f>'Normalized Recruiting Inten MA'!$A$3:$A$185</c:f>
              <c:numCache>
                <c:formatCode>[$-409]mmm\-yy;@</c:formatCode>
                <c:ptCount val="180"/>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numCache>
            </c:numRef>
          </c:cat>
          <c:val>
            <c:numRef>
              <c:f>'Normalized Recruiting Inten MA'!$D$3:$D$200</c:f>
              <c:numCache>
                <c:formatCode>General</c:formatCode>
                <c:ptCount val="195"/>
                <c:pt idx="0">
                  <c:v>1.235281250851332</c:v>
                </c:pt>
                <c:pt idx="1">
                  <c:v>1.202726498666016</c:v>
                </c:pt>
                <c:pt idx="2">
                  <c:v>1.19733726680796</c:v>
                </c:pt>
                <c:pt idx="3">
                  <c:v>1.164926536123484</c:v>
                </c:pt>
                <c:pt idx="4">
                  <c:v>1.175875894873631</c:v>
                </c:pt>
                <c:pt idx="5">
                  <c:v>1.1485630459270659</c:v>
                </c:pt>
                <c:pt idx="6">
                  <c:v>1.1430756722199531</c:v>
                </c:pt>
                <c:pt idx="7">
                  <c:v>1.12107293412955</c:v>
                </c:pt>
                <c:pt idx="8">
                  <c:v>1.1099656192616509</c:v>
                </c:pt>
                <c:pt idx="9">
                  <c:v>1.076472081955357</c:v>
                </c:pt>
                <c:pt idx="10">
                  <c:v>1.065309470291673</c:v>
                </c:pt>
                <c:pt idx="11">
                  <c:v>1.065309470291673</c:v>
                </c:pt>
                <c:pt idx="12">
                  <c:v>1.07096298765084</c:v>
                </c:pt>
                <c:pt idx="13">
                  <c:v>1.082125599314524</c:v>
                </c:pt>
                <c:pt idx="14">
                  <c:v>1.087692906966808</c:v>
                </c:pt>
                <c:pt idx="15">
                  <c:v>1.093316935909993</c:v>
                </c:pt>
                <c:pt idx="16">
                  <c:v>1.0877496282577099</c:v>
                </c:pt>
                <c:pt idx="17">
                  <c:v>1.07096298765084</c:v>
                </c:pt>
                <c:pt idx="18">
                  <c:v>1.07096298765084</c:v>
                </c:pt>
                <c:pt idx="19">
                  <c:v>1.0653676836394379</c:v>
                </c:pt>
                <c:pt idx="20">
                  <c:v>1.0821543242463081</c:v>
                </c:pt>
                <c:pt idx="21">
                  <c:v>1.0821543242463081</c:v>
                </c:pt>
                <c:pt idx="22">
                  <c:v>1.0821543242463081</c:v>
                </c:pt>
                <c:pt idx="23">
                  <c:v>1.0653676836394379</c:v>
                </c:pt>
                <c:pt idx="24">
                  <c:v>1.04840633069554</c:v>
                </c:pt>
                <c:pt idx="25">
                  <c:v>1.037128784393188</c:v>
                </c:pt>
                <c:pt idx="26">
                  <c:v>1.025791460392476</c:v>
                </c:pt>
                <c:pt idx="27">
                  <c:v>1.031475267034021</c:v>
                </c:pt>
                <c:pt idx="28">
                  <c:v>1.025791460392476</c:v>
                </c:pt>
                <c:pt idx="29">
                  <c:v>1.031475267034021</c:v>
                </c:pt>
                <c:pt idx="30">
                  <c:v>1.037128784393188</c:v>
                </c:pt>
                <c:pt idx="31">
                  <c:v>1.0428125910347319</c:v>
                </c:pt>
                <c:pt idx="32">
                  <c:v>1.037128784393188</c:v>
                </c:pt>
                <c:pt idx="33">
                  <c:v>1.031475267034021</c:v>
                </c:pt>
                <c:pt idx="34">
                  <c:v>1.031475267034021</c:v>
                </c:pt>
                <c:pt idx="35">
                  <c:v>1.0371590736755649</c:v>
                </c:pt>
                <c:pt idx="36">
                  <c:v>1.059599231641603</c:v>
                </c:pt>
                <c:pt idx="37">
                  <c:v>1.076472081955357</c:v>
                </c:pt>
                <c:pt idx="38">
                  <c:v>1.082125599314524</c:v>
                </c:pt>
                <c:pt idx="39">
                  <c:v>1.0482866978299239</c:v>
                </c:pt>
                <c:pt idx="40">
                  <c:v>1.0370673648753359</c:v>
                </c:pt>
                <c:pt idx="41">
                  <c:v>1.0482866978299239</c:v>
                </c:pt>
                <c:pt idx="42">
                  <c:v>1.0765582916622409</c:v>
                </c:pt>
                <c:pt idx="43">
                  <c:v>1.070904774303074</c:v>
                </c:pt>
                <c:pt idx="44">
                  <c:v>1.065309470291673</c:v>
                </c:pt>
                <c:pt idx="45">
                  <c:v>1.0708767779439561</c:v>
                </c:pt>
                <c:pt idx="46">
                  <c:v>1.0708767779439561</c:v>
                </c:pt>
                <c:pt idx="47">
                  <c:v>1.076472081955357</c:v>
                </c:pt>
                <c:pt idx="48">
                  <c:v>1.070904774303074</c:v>
                </c:pt>
                <c:pt idx="49">
                  <c:v>1.0821823206054271</c:v>
                </c:pt>
                <c:pt idx="50">
                  <c:v>1.076587016594025</c:v>
                </c:pt>
                <c:pt idx="51">
                  <c:v>1.093207703586565</c:v>
                </c:pt>
                <c:pt idx="52">
                  <c:v>1.098803007597966</c:v>
                </c:pt>
                <c:pt idx="53">
                  <c:v>1.098803007597966</c:v>
                </c:pt>
                <c:pt idx="54">
                  <c:v>1.093289635473325</c:v>
                </c:pt>
                <c:pt idx="55">
                  <c:v>1.0820703025187379</c:v>
                </c:pt>
                <c:pt idx="56">
                  <c:v>1.0820703025187379</c:v>
                </c:pt>
                <c:pt idx="57">
                  <c:v>1.054090137337085</c:v>
                </c:pt>
                <c:pt idx="58">
                  <c:v>1.054090137337085</c:v>
                </c:pt>
                <c:pt idx="59">
                  <c:v>1.0596854413484871</c:v>
                </c:pt>
                <c:pt idx="60">
                  <c:v>1.07096298765084</c:v>
                </c:pt>
                <c:pt idx="61">
                  <c:v>1.07096298765084</c:v>
                </c:pt>
                <c:pt idx="62">
                  <c:v>1.0765302953031231</c:v>
                </c:pt>
                <c:pt idx="63">
                  <c:v>1.082125599314524</c:v>
                </c:pt>
                <c:pt idx="64">
                  <c:v>1.0989122399213951</c:v>
                </c:pt>
                <c:pt idx="65">
                  <c:v>1.082125599314524</c:v>
                </c:pt>
                <c:pt idx="66">
                  <c:v>1.082125599314524</c:v>
                </c:pt>
                <c:pt idx="67">
                  <c:v>1.0765582916622409</c:v>
                </c:pt>
                <c:pt idx="68">
                  <c:v>1.1043983116093681</c:v>
                </c:pt>
                <c:pt idx="69">
                  <c:v>1.1043983116093681</c:v>
                </c:pt>
                <c:pt idx="70">
                  <c:v>1.093178978654781</c:v>
                </c:pt>
                <c:pt idx="71">
                  <c:v>1.0540016347069421</c:v>
                </c:pt>
                <c:pt idx="72">
                  <c:v>1.0540016347069421</c:v>
                </c:pt>
                <c:pt idx="73">
                  <c:v>1.0540016347069421</c:v>
                </c:pt>
                <c:pt idx="74">
                  <c:v>1.0596854413484871</c:v>
                </c:pt>
                <c:pt idx="75">
                  <c:v>1.0484661083939</c:v>
                </c:pt>
                <c:pt idx="76">
                  <c:v>1.037128784393188</c:v>
                </c:pt>
                <c:pt idx="77">
                  <c:v>1.037128784393188</c:v>
                </c:pt>
                <c:pt idx="78">
                  <c:v>1.031475267034021</c:v>
                </c:pt>
                <c:pt idx="79">
                  <c:v>1.0540319239893201</c:v>
                </c:pt>
                <c:pt idx="80">
                  <c:v>1.0596854413484871</c:v>
                </c:pt>
                <c:pt idx="81">
                  <c:v>1.0540016347069421</c:v>
                </c:pt>
                <c:pt idx="82">
                  <c:v>1.019983089756036</c:v>
                </c:pt>
                <c:pt idx="83">
                  <c:v>1.0086457657553241</c:v>
                </c:pt>
                <c:pt idx="84">
                  <c:v>0.99718387775971695</c:v>
                </c:pt>
                <c:pt idx="85">
                  <c:v>0.99718387775971695</c:v>
                </c:pt>
                <c:pt idx="86">
                  <c:v>0.97412827362129195</c:v>
                </c:pt>
                <c:pt idx="87">
                  <c:v>0.95668577813992295</c:v>
                </c:pt>
                <c:pt idx="88">
                  <c:v>0.93924328265855395</c:v>
                </c:pt>
                <c:pt idx="89">
                  <c:v>0.93339450332000296</c:v>
                </c:pt>
                <c:pt idx="90">
                  <c:v>0.92750967276110496</c:v>
                </c:pt>
                <c:pt idx="91">
                  <c:v>0.91570280495821099</c:v>
                </c:pt>
                <c:pt idx="92">
                  <c:v>0.87981008162943597</c:v>
                </c:pt>
                <c:pt idx="93">
                  <c:v>0.86792757646097796</c:v>
                </c:pt>
                <c:pt idx="94">
                  <c:v>0.84992560509049997</c:v>
                </c:pt>
                <c:pt idx="95">
                  <c:v>0.85600948924590403</c:v>
                </c:pt>
                <c:pt idx="96">
                  <c:v>0.81936077424107601</c:v>
                </c:pt>
                <c:pt idx="97">
                  <c:v>0.79475356268226305</c:v>
                </c:pt>
                <c:pt idx="98">
                  <c:v>0.78866967852685899</c:v>
                </c:pt>
                <c:pt idx="99">
                  <c:v>0.80106497773517904</c:v>
                </c:pt>
                <c:pt idx="100">
                  <c:v>0.81346027694349898</c:v>
                </c:pt>
                <c:pt idx="101">
                  <c:v>0.79493694954008998</c:v>
                </c:pt>
                <c:pt idx="102">
                  <c:v>0.80106497773517904</c:v>
                </c:pt>
                <c:pt idx="103">
                  <c:v>0.80106497773517904</c:v>
                </c:pt>
                <c:pt idx="104">
                  <c:v>0.83771369274000695</c:v>
                </c:pt>
                <c:pt idx="105">
                  <c:v>0.83771369274000695</c:v>
                </c:pt>
                <c:pt idx="106">
                  <c:v>0.84384172093509602</c:v>
                </c:pt>
                <c:pt idx="107">
                  <c:v>0.81341445971180504</c:v>
                </c:pt>
                <c:pt idx="108">
                  <c:v>0.83750031523768698</c:v>
                </c:pt>
                <c:pt idx="109">
                  <c:v>0.85562570283910599</c:v>
                </c:pt>
                <c:pt idx="110">
                  <c:v>0.87401146061638202</c:v>
                </c:pt>
                <c:pt idx="111">
                  <c:v>0.87401146061638202</c:v>
                </c:pt>
                <c:pt idx="112">
                  <c:v>0.89177879634373902</c:v>
                </c:pt>
                <c:pt idx="113">
                  <c:v>0.89177879634373902</c:v>
                </c:pt>
                <c:pt idx="114">
                  <c:v>0.87377682497326004</c:v>
                </c:pt>
                <c:pt idx="115">
                  <c:v>0.85000929208054998</c:v>
                </c:pt>
                <c:pt idx="116">
                  <c:v>0.86205079552656405</c:v>
                </c:pt>
                <c:pt idx="117">
                  <c:v>0.87409229897257901</c:v>
                </c:pt>
                <c:pt idx="118">
                  <c:v>0.88009249613793195</c:v>
                </c:pt>
                <c:pt idx="119">
                  <c:v>0.88605296406239598</c:v>
                </c:pt>
                <c:pt idx="120">
                  <c:v>0.90382029978975298</c:v>
                </c:pt>
                <c:pt idx="121">
                  <c:v>0.92743641485566097</c:v>
                </c:pt>
                <c:pt idx="122">
                  <c:v>0.90943444348518299</c:v>
                </c:pt>
                <c:pt idx="123">
                  <c:v>0.89166710775782598</c:v>
                </c:pt>
                <c:pt idx="124">
                  <c:v>0.87401146061638202</c:v>
                </c:pt>
                <c:pt idx="125">
                  <c:v>0.89201343198686001</c:v>
                </c:pt>
                <c:pt idx="126">
                  <c:v>0.92144336751618505</c:v>
                </c:pt>
                <c:pt idx="127">
                  <c:v>0.93909901465762902</c:v>
                </c:pt>
                <c:pt idx="128">
                  <c:v>0.93909901465762902</c:v>
                </c:pt>
                <c:pt idx="129">
                  <c:v>0.90966907912830397</c:v>
                </c:pt>
                <c:pt idx="130">
                  <c:v>0.90382029978975298</c:v>
                </c:pt>
                <c:pt idx="131">
                  <c:v>0.92147594693119705</c:v>
                </c:pt>
                <c:pt idx="132">
                  <c:v>0.94509206199710505</c:v>
                </c:pt>
                <c:pt idx="133">
                  <c:v>0.93920723143820595</c:v>
                </c:pt>
                <c:pt idx="134">
                  <c:v>0.93335845209965496</c:v>
                </c:pt>
                <c:pt idx="135">
                  <c:v>0.92162484220220597</c:v>
                </c:pt>
                <c:pt idx="136">
                  <c:v>0.90974233703374796</c:v>
                </c:pt>
                <c:pt idx="137">
                  <c:v>0.90974233703374796</c:v>
                </c:pt>
                <c:pt idx="138">
                  <c:v>0.89785983186528995</c:v>
                </c:pt>
                <c:pt idx="139">
                  <c:v>0.89785983186528995</c:v>
                </c:pt>
                <c:pt idx="140">
                  <c:v>0.89785983186528895</c:v>
                </c:pt>
                <c:pt idx="141">
                  <c:v>0.90974233703374796</c:v>
                </c:pt>
                <c:pt idx="142">
                  <c:v>0.91570280495821099</c:v>
                </c:pt>
                <c:pt idx="143">
                  <c:v>0.909817974399313</c:v>
                </c:pt>
                <c:pt idx="144">
                  <c:v>0.89793546923085399</c:v>
                </c:pt>
                <c:pt idx="145">
                  <c:v>0.90385750647484897</c:v>
                </c:pt>
                <c:pt idx="146">
                  <c:v>0.90974233703374796</c:v>
                </c:pt>
                <c:pt idx="147">
                  <c:v>0.92162484220220597</c:v>
                </c:pt>
                <c:pt idx="148">
                  <c:v>0.91570280495821099</c:v>
                </c:pt>
                <c:pt idx="149">
                  <c:v>0.91570280495821099</c:v>
                </c:pt>
                <c:pt idx="150">
                  <c:v>0.92158763551710998</c:v>
                </c:pt>
                <c:pt idx="151">
                  <c:v>0.92750967276110496</c:v>
                </c:pt>
                <c:pt idx="152">
                  <c:v>0.92162484220220597</c:v>
                </c:pt>
                <c:pt idx="153">
                  <c:v>0.91574001164330698</c:v>
                </c:pt>
                <c:pt idx="154">
                  <c:v>0.93328744200417402</c:v>
                </c:pt>
                <c:pt idx="155">
                  <c:v>0.95661476804444201</c:v>
                </c:pt>
                <c:pt idx="156">
                  <c:v>0.979942094084709</c:v>
                </c:pt>
                <c:pt idx="157">
                  <c:v>0.99146894088269799</c:v>
                </c:pt>
                <c:pt idx="158">
                  <c:v>0.99721589200128702</c:v>
                </c:pt>
                <c:pt idx="159">
                  <c:v>1.0143615866384399</c:v>
                </c:pt>
                <c:pt idx="160">
                  <c:v>1.0314138475161689</c:v>
                </c:pt>
                <c:pt idx="161">
                  <c:v>1.0256668963975799</c:v>
                </c:pt>
                <c:pt idx="162">
                  <c:v>1.019983089756036</c:v>
                </c:pt>
                <c:pt idx="163">
                  <c:v>1.019983089756036</c:v>
                </c:pt>
                <c:pt idx="164">
                  <c:v>1.037128784393188</c:v>
                </c:pt>
                <c:pt idx="165">
                  <c:v>1.0428125910347319</c:v>
                </c:pt>
                <c:pt idx="166">
                  <c:v>1.0371590736755649</c:v>
                </c:pt>
                <c:pt idx="167">
                  <c:v>1.0371590736755649</c:v>
                </c:pt>
                <c:pt idx="168">
                  <c:v>1.031475267034021</c:v>
                </c:pt>
                <c:pt idx="169">
                  <c:v>1.020076523515457</c:v>
                </c:pt>
                <c:pt idx="170">
                  <c:v>1.0029308288783061</c:v>
                </c:pt>
                <c:pt idx="171">
                  <c:v>0.99146894088269799</c:v>
                </c:pt>
                <c:pt idx="172">
                  <c:v>0.99718387775971695</c:v>
                </c:pt>
                <c:pt idx="173">
                  <c:v>0.99718387775971695</c:v>
                </c:pt>
                <c:pt idx="174">
                  <c:v>1.0086457657553241</c:v>
                </c:pt>
                <c:pt idx="175">
                  <c:v>1.0029308288783061</c:v>
                </c:pt>
                <c:pt idx="176">
                  <c:v>1.008677779996894</c:v>
                </c:pt>
                <c:pt idx="177">
                  <c:v>1.002962843119876</c:v>
                </c:pt>
                <c:pt idx="178">
                  <c:v>0.99721589200128702</c:v>
                </c:pt>
                <c:pt idx="179">
                  <c:v>1.0142681528790169</c:v>
                </c:pt>
              </c:numCache>
            </c:numRef>
          </c:val>
          <c:smooth val="0"/>
        </c:ser>
        <c:ser>
          <c:idx val="3"/>
          <c:order val="3"/>
          <c:tx>
            <c:strRef>
              <c:f>'Normalized Recruiting Inten MA'!$E$2</c:f>
              <c:strCache>
                <c:ptCount val="1"/>
                <c:pt idx="0">
                  <c:v>250-999</c:v>
                </c:pt>
              </c:strCache>
            </c:strRef>
          </c:tx>
          <c:marker>
            <c:symbol val="none"/>
          </c:marker>
          <c:cat>
            <c:numRef>
              <c:f>'Normalized Recruiting Inten MA'!$A$3:$A$185</c:f>
              <c:numCache>
                <c:formatCode>[$-409]mmm\-yy;@</c:formatCode>
                <c:ptCount val="180"/>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numCache>
            </c:numRef>
          </c:cat>
          <c:val>
            <c:numRef>
              <c:f>'Normalized Recruiting Inten MA'!$E$3:$E$200</c:f>
              <c:numCache>
                <c:formatCode>General</c:formatCode>
                <c:ptCount val="195"/>
                <c:pt idx="0">
                  <c:v>1.1329938112063409</c:v>
                </c:pt>
                <c:pt idx="1">
                  <c:v>1.0307975664112941</c:v>
                </c:pt>
                <c:pt idx="2">
                  <c:v>1.0157746476962619</c:v>
                </c:pt>
                <c:pt idx="3">
                  <c:v>0.99292641573321605</c:v>
                </c:pt>
                <c:pt idx="4">
                  <c:v>0.99292641573321605</c:v>
                </c:pt>
                <c:pt idx="5">
                  <c:v>1.007949334448248</c:v>
                </c:pt>
                <c:pt idx="6">
                  <c:v>1.038329031210758</c:v>
                </c:pt>
                <c:pt idx="7">
                  <c:v>1.038329031210758</c:v>
                </c:pt>
                <c:pt idx="8">
                  <c:v>1.030837577295191</c:v>
                </c:pt>
                <c:pt idx="9">
                  <c:v>1.0233061124957259</c:v>
                </c:pt>
                <c:pt idx="10">
                  <c:v>1.0679188597964531</c:v>
                </c:pt>
                <c:pt idx="11">
                  <c:v>1.0754103137120199</c:v>
                </c:pt>
                <c:pt idx="12">
                  <c:v>1.090433232427052</c:v>
                </c:pt>
                <c:pt idx="13">
                  <c:v>1.083089926883092</c:v>
                </c:pt>
                <c:pt idx="14">
                  <c:v>1.09054262735178</c:v>
                </c:pt>
                <c:pt idx="15">
                  <c:v>1.075519708636747</c:v>
                </c:pt>
                <c:pt idx="16">
                  <c:v>1.075519708636747</c:v>
                </c:pt>
                <c:pt idx="17">
                  <c:v>1.0605755542524931</c:v>
                </c:pt>
                <c:pt idx="18">
                  <c:v>1.083051173436212</c:v>
                </c:pt>
                <c:pt idx="19">
                  <c:v>1.060804650394477</c:v>
                </c:pt>
                <c:pt idx="20">
                  <c:v>1.075748804778732</c:v>
                </c:pt>
                <c:pt idx="21">
                  <c:v>1.068296104310045</c:v>
                </c:pt>
                <c:pt idx="22">
                  <c:v>1.053273185595013</c:v>
                </c:pt>
                <c:pt idx="23">
                  <c:v>1.045820485126326</c:v>
                </c:pt>
                <c:pt idx="24">
                  <c:v>1.007949334448248</c:v>
                </c:pt>
                <c:pt idx="25">
                  <c:v>1.0154807992477131</c:v>
                </c:pt>
                <c:pt idx="26">
                  <c:v>1.0004578805326809</c:v>
                </c:pt>
                <c:pt idx="27">
                  <c:v>1.045781731679446</c:v>
                </c:pt>
                <c:pt idx="28">
                  <c:v>1.045781731679446</c:v>
                </c:pt>
                <c:pt idx="29">
                  <c:v>1.05331319647891</c:v>
                </c:pt>
                <c:pt idx="30">
                  <c:v>1.05331319647891</c:v>
                </c:pt>
                <c:pt idx="31">
                  <c:v>1.0756724846400809</c:v>
                </c:pt>
                <c:pt idx="32">
                  <c:v>1.08316393855565</c:v>
                </c:pt>
                <c:pt idx="33">
                  <c:v>1.105301066672657</c:v>
                </c:pt>
                <c:pt idx="34">
                  <c:v>1.090433232427052</c:v>
                </c:pt>
                <c:pt idx="35">
                  <c:v>1.0678375036124901</c:v>
                </c:pt>
                <c:pt idx="36">
                  <c:v>1.0531155092724001</c:v>
                </c:pt>
                <c:pt idx="37">
                  <c:v>1.0531155092724001</c:v>
                </c:pt>
                <c:pt idx="38">
                  <c:v>1.075711238086962</c:v>
                </c:pt>
                <c:pt idx="39">
                  <c:v>1.083089926883092</c:v>
                </c:pt>
                <c:pt idx="40">
                  <c:v>1.0755984729675241</c:v>
                </c:pt>
                <c:pt idx="41">
                  <c:v>1.0904663072131291</c:v>
                </c:pt>
                <c:pt idx="42">
                  <c:v>1.0682197841713941</c:v>
                </c:pt>
                <c:pt idx="43">
                  <c:v>1.0682197841713941</c:v>
                </c:pt>
                <c:pt idx="44">
                  <c:v>1.05335194992579</c:v>
                </c:pt>
                <c:pt idx="45">
                  <c:v>1.060804650394477</c:v>
                </c:pt>
                <c:pt idx="46">
                  <c:v>1.075748804778732</c:v>
                </c:pt>
                <c:pt idx="47">
                  <c:v>1.0906166390243359</c:v>
                </c:pt>
                <c:pt idx="48">
                  <c:v>1.0906166390243359</c:v>
                </c:pt>
                <c:pt idx="49">
                  <c:v>1.098031772801253</c:v>
                </c:pt>
                <c:pt idx="50">
                  <c:v>1.105410461597383</c:v>
                </c:pt>
                <c:pt idx="51">
                  <c:v>1.0979577611286959</c:v>
                </c:pt>
                <c:pt idx="52">
                  <c:v>1.09054262735178</c:v>
                </c:pt>
                <c:pt idx="53">
                  <c:v>1.105194861490667</c:v>
                </c:pt>
                <c:pt idx="54">
                  <c:v>1.0977034075751</c:v>
                </c:pt>
                <c:pt idx="55">
                  <c:v>1.067654978291851</c:v>
                </c:pt>
                <c:pt idx="56">
                  <c:v>1.0157333023961961</c:v>
                </c:pt>
                <c:pt idx="57">
                  <c:v>1.0157333023961961</c:v>
                </c:pt>
                <c:pt idx="58">
                  <c:v>1.038329031210758</c:v>
                </c:pt>
                <c:pt idx="59">
                  <c:v>1.030756221111228</c:v>
                </c:pt>
                <c:pt idx="60">
                  <c:v>1.038247675026795</c:v>
                </c:pt>
                <c:pt idx="61">
                  <c:v>1.030756221111228</c:v>
                </c:pt>
                <c:pt idx="62">
                  <c:v>1.082941778511485</c:v>
                </c:pt>
                <c:pt idx="63">
                  <c:v>1.082941778511485</c:v>
                </c:pt>
                <c:pt idx="64">
                  <c:v>1.090433232427052</c:v>
                </c:pt>
                <c:pt idx="65">
                  <c:v>1.075711238086962</c:v>
                </c:pt>
                <c:pt idx="66">
                  <c:v>1.075711238086962</c:v>
                </c:pt>
                <c:pt idx="67">
                  <c:v>1.075711238086962</c:v>
                </c:pt>
                <c:pt idx="68">
                  <c:v>1.09774216102198</c:v>
                </c:pt>
                <c:pt idx="69">
                  <c:v>1.075146432207418</c:v>
                </c:pt>
                <c:pt idx="70">
                  <c:v>1.097392955249153</c:v>
                </c:pt>
                <c:pt idx="71">
                  <c:v>1.082740721110264</c:v>
                </c:pt>
                <c:pt idx="72">
                  <c:v>1.1202042841704301</c:v>
                </c:pt>
                <c:pt idx="73">
                  <c:v>1.105410461597383</c:v>
                </c:pt>
                <c:pt idx="74">
                  <c:v>1.075672484640082</c:v>
                </c:pt>
                <c:pt idx="75">
                  <c:v>1.060804650394477</c:v>
                </c:pt>
                <c:pt idx="76">
                  <c:v>1.05335194992579</c:v>
                </c:pt>
                <c:pt idx="77">
                  <c:v>1.060843403841357</c:v>
                </c:pt>
                <c:pt idx="78">
                  <c:v>1.045820485126326</c:v>
                </c:pt>
                <c:pt idx="79">
                  <c:v>1.0307975664112941</c:v>
                </c:pt>
                <c:pt idx="80">
                  <c:v>1.0082018375967321</c:v>
                </c:pt>
                <c:pt idx="81">
                  <c:v>0.97764787213877902</c:v>
                </c:pt>
                <c:pt idx="82">
                  <c:v>0.97007506203924898</c:v>
                </c:pt>
                <c:pt idx="83">
                  <c:v>0.962459488189358</c:v>
                </c:pt>
                <c:pt idx="84">
                  <c:v>0.970165221684265</c:v>
                </c:pt>
                <c:pt idx="85">
                  <c:v>0.970165221684265</c:v>
                </c:pt>
                <c:pt idx="86">
                  <c:v>0.96250537367064004</c:v>
                </c:pt>
                <c:pt idx="87">
                  <c:v>0.95479964017573304</c:v>
                </c:pt>
                <c:pt idx="88">
                  <c:v>0.939524218312218</c:v>
                </c:pt>
                <c:pt idx="89">
                  <c:v>0.924065143501139</c:v>
                </c:pt>
                <c:pt idx="90">
                  <c:v>0.90850900819152303</c:v>
                </c:pt>
                <c:pt idx="91">
                  <c:v>0.87739291223607696</c:v>
                </c:pt>
                <c:pt idx="92">
                  <c:v>0.82975938681437</c:v>
                </c:pt>
                <c:pt idx="93">
                  <c:v>0.79801170855827097</c:v>
                </c:pt>
                <c:pt idx="94">
                  <c:v>0.76603520428093097</c:v>
                </c:pt>
                <c:pt idx="95">
                  <c:v>0.77411825745309704</c:v>
                </c:pt>
                <c:pt idx="96">
                  <c:v>0.75788816665516801</c:v>
                </c:pt>
                <c:pt idx="97">
                  <c:v>0.76597121982733396</c:v>
                </c:pt>
                <c:pt idx="98">
                  <c:v>0.78195687950627601</c:v>
                </c:pt>
                <c:pt idx="99">
                  <c:v>0.82208042140937898</c:v>
                </c:pt>
                <c:pt idx="100">
                  <c:v>0.85382809966547801</c:v>
                </c:pt>
                <c:pt idx="101">
                  <c:v>0.85382809966547801</c:v>
                </c:pt>
                <c:pt idx="102">
                  <c:v>0.86948512080984497</c:v>
                </c:pt>
                <c:pt idx="103">
                  <c:v>0.86163089365892098</c:v>
                </c:pt>
                <c:pt idx="104">
                  <c:v>0.90065478104059904</c:v>
                </c:pt>
                <c:pt idx="105">
                  <c:v>0.90065478104059904</c:v>
                </c:pt>
                <c:pt idx="106">
                  <c:v>0.90850900819152303</c:v>
                </c:pt>
                <c:pt idx="107">
                  <c:v>0.86948512080984497</c:v>
                </c:pt>
                <c:pt idx="108">
                  <c:v>0.89260404363454904</c:v>
                </c:pt>
                <c:pt idx="109">
                  <c:v>0.91586591243907101</c:v>
                </c:pt>
                <c:pt idx="110">
                  <c:v>0.95488979982074995</c:v>
                </c:pt>
                <c:pt idx="111">
                  <c:v>0.95488979982074995</c:v>
                </c:pt>
                <c:pt idx="112">
                  <c:v>0.94718406632584295</c:v>
                </c:pt>
                <c:pt idx="113">
                  <c:v>0.962459488189358</c:v>
                </c:pt>
                <c:pt idx="114">
                  <c:v>0.94709390668082605</c:v>
                </c:pt>
                <c:pt idx="115">
                  <c:v>0.95479964017573304</c:v>
                </c:pt>
                <c:pt idx="116">
                  <c:v>0.931818484817311</c:v>
                </c:pt>
                <c:pt idx="117">
                  <c:v>0.931818484817311</c:v>
                </c:pt>
                <c:pt idx="118">
                  <c:v>0.916359410006232</c:v>
                </c:pt>
                <c:pt idx="119">
                  <c:v>0.908606068690059</c:v>
                </c:pt>
                <c:pt idx="120">
                  <c:v>0.908606068690059</c:v>
                </c:pt>
                <c:pt idx="121">
                  <c:v>0.93172499151476396</c:v>
                </c:pt>
                <c:pt idx="122">
                  <c:v>0.95484391433946803</c:v>
                </c:pt>
                <c:pt idx="123">
                  <c:v>0.96254964783437502</c:v>
                </c:pt>
                <c:pt idx="124">
                  <c:v>0.95488979982074995</c:v>
                </c:pt>
                <c:pt idx="125">
                  <c:v>0.94722995180712499</c:v>
                </c:pt>
                <c:pt idx="126">
                  <c:v>0.939524218312218</c:v>
                </c:pt>
                <c:pt idx="127">
                  <c:v>0.931818484817311</c:v>
                </c:pt>
                <c:pt idx="128">
                  <c:v>0.924112751322404</c:v>
                </c:pt>
                <c:pt idx="129">
                  <c:v>0.924112751322404</c:v>
                </c:pt>
                <c:pt idx="130">
                  <c:v>0.924112751322404</c:v>
                </c:pt>
                <c:pt idx="131">
                  <c:v>0.93947833283093596</c:v>
                </c:pt>
                <c:pt idx="132">
                  <c:v>0.93947833283093596</c:v>
                </c:pt>
                <c:pt idx="133">
                  <c:v>0.95484391433946803</c:v>
                </c:pt>
                <c:pt idx="134">
                  <c:v>0.94718406632584295</c:v>
                </c:pt>
                <c:pt idx="135">
                  <c:v>0.97773803178379604</c:v>
                </c:pt>
                <c:pt idx="136">
                  <c:v>0.98535360563368601</c:v>
                </c:pt>
                <c:pt idx="137">
                  <c:v>1.000629027497201</c:v>
                </c:pt>
                <c:pt idx="138">
                  <c:v>0.98544064354778105</c:v>
                </c:pt>
                <c:pt idx="139">
                  <c:v>0.97782506969788996</c:v>
                </c:pt>
                <c:pt idx="140">
                  <c:v>0.96254964783437502</c:v>
                </c:pt>
                <c:pt idx="141">
                  <c:v>0.93943072500967095</c:v>
                </c:pt>
                <c:pt idx="142">
                  <c:v>0.93177087699604599</c:v>
                </c:pt>
                <c:pt idx="143">
                  <c:v>0.94704629885956104</c:v>
                </c:pt>
                <c:pt idx="144">
                  <c:v>0.95479964017573304</c:v>
                </c:pt>
                <c:pt idx="145">
                  <c:v>0.985179336938243</c:v>
                </c:pt>
                <c:pt idx="146">
                  <c:v>0.99275214703777404</c:v>
                </c:pt>
                <c:pt idx="147">
                  <c:v>1.0233061124957259</c:v>
                </c:pt>
                <c:pt idx="148">
                  <c:v>1.053044089453028</c:v>
                </c:pt>
                <c:pt idx="149">
                  <c:v>1.053044089453028</c:v>
                </c:pt>
                <c:pt idx="150">
                  <c:v>1.0680670081680601</c:v>
                </c:pt>
                <c:pt idx="151">
                  <c:v>1.007949334448248</c:v>
                </c:pt>
                <c:pt idx="152">
                  <c:v>0.99276095049882795</c:v>
                </c:pt>
                <c:pt idx="153">
                  <c:v>0.970165221684265</c:v>
                </c:pt>
                <c:pt idx="154">
                  <c:v>0.98544064354778105</c:v>
                </c:pt>
                <c:pt idx="155">
                  <c:v>1.000629027497201</c:v>
                </c:pt>
                <c:pt idx="156">
                  <c:v>1.0157333023961961</c:v>
                </c:pt>
                <c:pt idx="157">
                  <c:v>1.030837577295191</c:v>
                </c:pt>
                <c:pt idx="158">
                  <c:v>1.068107019051957</c:v>
                </c:pt>
                <c:pt idx="159">
                  <c:v>1.0755984729675241</c:v>
                </c:pt>
                <c:pt idx="160">
                  <c:v>1.0755984729675241</c:v>
                </c:pt>
                <c:pt idx="161">
                  <c:v>1.05335194992579</c:v>
                </c:pt>
                <c:pt idx="162">
                  <c:v>1.0458604960102229</c:v>
                </c:pt>
                <c:pt idx="163">
                  <c:v>1.05335194992579</c:v>
                </c:pt>
                <c:pt idx="164">
                  <c:v>1.030756221111228</c:v>
                </c:pt>
                <c:pt idx="165">
                  <c:v>1.038247675026795</c:v>
                </c:pt>
                <c:pt idx="166">
                  <c:v>1.038247675026795</c:v>
                </c:pt>
                <c:pt idx="167">
                  <c:v>1.060843403841357</c:v>
                </c:pt>
                <c:pt idx="168">
                  <c:v>1.05335194992579</c:v>
                </c:pt>
                <c:pt idx="169">
                  <c:v>1.060804650394477</c:v>
                </c:pt>
                <c:pt idx="170">
                  <c:v>1.060804650394477</c:v>
                </c:pt>
                <c:pt idx="171">
                  <c:v>1.075748804778732</c:v>
                </c:pt>
                <c:pt idx="172">
                  <c:v>1.068296104310045</c:v>
                </c:pt>
                <c:pt idx="173">
                  <c:v>1.060804650394477</c:v>
                </c:pt>
                <c:pt idx="174">
                  <c:v>1.0458604960102229</c:v>
                </c:pt>
                <c:pt idx="175">
                  <c:v>1.038369042094655</c:v>
                </c:pt>
                <c:pt idx="176">
                  <c:v>1.038369042094655</c:v>
                </c:pt>
                <c:pt idx="177">
                  <c:v>1.060728330255827</c:v>
                </c:pt>
                <c:pt idx="178">
                  <c:v>1.0531968654563619</c:v>
                </c:pt>
                <c:pt idx="179">
                  <c:v>1.0531968654563619</c:v>
                </c:pt>
              </c:numCache>
            </c:numRef>
          </c:val>
          <c:smooth val="0"/>
        </c:ser>
        <c:ser>
          <c:idx val="4"/>
          <c:order val="4"/>
          <c:tx>
            <c:strRef>
              <c:f>'Normalized Recruiting Inten MA'!$F$2</c:f>
              <c:strCache>
                <c:ptCount val="1"/>
                <c:pt idx="0">
                  <c:v>1000-4999</c:v>
                </c:pt>
              </c:strCache>
            </c:strRef>
          </c:tx>
          <c:marker>
            <c:symbol val="none"/>
          </c:marker>
          <c:cat>
            <c:numRef>
              <c:f>'Normalized Recruiting Inten MA'!$A$3:$A$185</c:f>
              <c:numCache>
                <c:formatCode>[$-409]mmm\-yy;@</c:formatCode>
                <c:ptCount val="180"/>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numCache>
            </c:numRef>
          </c:cat>
          <c:val>
            <c:numRef>
              <c:f>'Normalized Recruiting Inten MA'!$F$3:$F$200</c:f>
              <c:numCache>
                <c:formatCode>General</c:formatCode>
                <c:ptCount val="195"/>
                <c:pt idx="0">
                  <c:v>1.0467203009469379</c:v>
                </c:pt>
                <c:pt idx="1">
                  <c:v>1.035224957156998</c:v>
                </c:pt>
                <c:pt idx="2">
                  <c:v>1.0934055735499979</c:v>
                </c:pt>
                <c:pt idx="3">
                  <c:v>1.0817213556716181</c:v>
                </c:pt>
                <c:pt idx="4">
                  <c:v>1.0701815885613759</c:v>
                </c:pt>
                <c:pt idx="5">
                  <c:v>1.012000972168376</c:v>
                </c:pt>
                <c:pt idx="6">
                  <c:v>1.012000972168376</c:v>
                </c:pt>
                <c:pt idx="7">
                  <c:v>0.97709673847245604</c:v>
                </c:pt>
                <c:pt idx="8">
                  <c:v>1.0121516290860231</c:v>
                </c:pt>
                <c:pt idx="9">
                  <c:v>1.047055862781942</c:v>
                </c:pt>
                <c:pt idx="10">
                  <c:v>1.0819600964778611</c:v>
                </c:pt>
                <c:pt idx="11">
                  <c:v>1.0819600964778611</c:v>
                </c:pt>
                <c:pt idx="12">
                  <c:v>1.093499863588103</c:v>
                </c:pt>
                <c:pt idx="13">
                  <c:v>1.116534974488286</c:v>
                </c:pt>
                <c:pt idx="14">
                  <c:v>1.15115604405766</c:v>
                </c:pt>
                <c:pt idx="15">
                  <c:v>1.1280303182782261</c:v>
                </c:pt>
                <c:pt idx="16">
                  <c:v>1.116534974488286</c:v>
                </c:pt>
                <c:pt idx="17">
                  <c:v>1.116534974488286</c:v>
                </c:pt>
                <c:pt idx="18">
                  <c:v>1.104900917339938</c:v>
                </c:pt>
                <c:pt idx="19">
                  <c:v>1.0701411344121581</c:v>
                </c:pt>
                <c:pt idx="20">
                  <c:v>1.047106023511976</c:v>
                </c:pt>
                <c:pt idx="21">
                  <c:v>1.047106023511976</c:v>
                </c:pt>
                <c:pt idx="22">
                  <c:v>1.047106023511976</c:v>
                </c:pt>
                <c:pt idx="23">
                  <c:v>1.0355200648427849</c:v>
                </c:pt>
                <c:pt idx="24">
                  <c:v>1.023835846964404</c:v>
                </c:pt>
                <c:pt idx="25">
                  <c:v>1.000415013499184</c:v>
                </c:pt>
                <c:pt idx="26">
                  <c:v>0.97709673847245604</c:v>
                </c:pt>
                <c:pt idx="27">
                  <c:v>1.012000972168376</c:v>
                </c:pt>
                <c:pt idx="28">
                  <c:v>1.0354218056335951</c:v>
                </c:pt>
                <c:pt idx="29">
                  <c:v>1.023685190046757</c:v>
                </c:pt>
                <c:pt idx="30">
                  <c:v>1.0236851900467561</c:v>
                </c:pt>
                <c:pt idx="31">
                  <c:v>1.035319247195104</c:v>
                </c:pt>
                <c:pt idx="32">
                  <c:v>1.035319247195104</c:v>
                </c:pt>
                <c:pt idx="33">
                  <c:v>1.012099231377565</c:v>
                </c:pt>
                <c:pt idx="34">
                  <c:v>0.95340395444100601</c:v>
                </c:pt>
                <c:pt idx="35">
                  <c:v>0.95340395444100601</c:v>
                </c:pt>
                <c:pt idx="36">
                  <c:v>0.99965908115872704</c:v>
                </c:pt>
                <c:pt idx="37">
                  <c:v>1.0350360830685581</c:v>
                </c:pt>
                <c:pt idx="38">
                  <c:v>1.0584569165337769</c:v>
                </c:pt>
                <c:pt idx="39">
                  <c:v>1.012201789816056</c:v>
                </c:pt>
                <c:pt idx="40">
                  <c:v>1.012201789816056</c:v>
                </c:pt>
                <c:pt idx="41">
                  <c:v>1.012201789816056</c:v>
                </c:pt>
                <c:pt idx="42">
                  <c:v>0.98878095635083696</c:v>
                </c:pt>
                <c:pt idx="43">
                  <c:v>0.98878095635083696</c:v>
                </c:pt>
                <c:pt idx="44">
                  <c:v>1.000415013499184</c:v>
                </c:pt>
                <c:pt idx="45">
                  <c:v>1.1043263560215379</c:v>
                </c:pt>
                <c:pt idx="46">
                  <c:v>1.1276446310482651</c:v>
                </c:pt>
                <c:pt idx="47">
                  <c:v>1.150770356827699</c:v>
                </c:pt>
                <c:pt idx="48">
                  <c:v>1.1050396306983461</c:v>
                </c:pt>
                <c:pt idx="49">
                  <c:v>1.1396607002677199</c:v>
                </c:pt>
                <c:pt idx="50">
                  <c:v>1.116534974488286</c:v>
                </c:pt>
                <c:pt idx="51">
                  <c:v>1.116534974488286</c:v>
                </c:pt>
                <c:pt idx="52">
                  <c:v>1.093499863588103</c:v>
                </c:pt>
                <c:pt idx="53">
                  <c:v>1.1281209331574771</c:v>
                </c:pt>
                <c:pt idx="54">
                  <c:v>1.139616276947417</c:v>
                </c:pt>
                <c:pt idx="55">
                  <c:v>1.0929754276646599</c:v>
                </c:pt>
                <c:pt idx="56">
                  <c:v>1.069940316764477</c:v>
                </c:pt>
                <c:pt idx="57">
                  <c:v>1.035319247195104</c:v>
                </c:pt>
                <c:pt idx="58">
                  <c:v>1.07037413780867</c:v>
                </c:pt>
                <c:pt idx="59">
                  <c:v>1.0354699041127511</c:v>
                </c:pt>
                <c:pt idx="60">
                  <c:v>1.023835846964404</c:v>
                </c:pt>
                <c:pt idx="61">
                  <c:v>0.97698950861741596</c:v>
                </c:pt>
                <c:pt idx="62">
                  <c:v>1.023433509423578</c:v>
                </c:pt>
                <c:pt idx="63">
                  <c:v>1.0000126759583581</c:v>
                </c:pt>
                <c:pt idx="64">
                  <c:v>1.023540739278618</c:v>
                </c:pt>
                <c:pt idx="65">
                  <c:v>0.96536012288561801</c:v>
                </c:pt>
                <c:pt idx="66">
                  <c:v>0.97709673847245604</c:v>
                </c:pt>
                <c:pt idx="67">
                  <c:v>0.96536012288561801</c:v>
                </c:pt>
                <c:pt idx="68">
                  <c:v>0.96536012288561801</c:v>
                </c:pt>
                <c:pt idx="69">
                  <c:v>0.96536012288561801</c:v>
                </c:pt>
                <c:pt idx="70">
                  <c:v>0.98878095635083696</c:v>
                </c:pt>
                <c:pt idx="71">
                  <c:v>1.012201789816056</c:v>
                </c:pt>
                <c:pt idx="72">
                  <c:v>1.012201789816056</c:v>
                </c:pt>
                <c:pt idx="73">
                  <c:v>1.012201789816056</c:v>
                </c:pt>
                <c:pt idx="74">
                  <c:v>1.0354218056335951</c:v>
                </c:pt>
                <c:pt idx="75">
                  <c:v>1.047106023511976</c:v>
                </c:pt>
                <c:pt idx="76">
                  <c:v>1.047106023511976</c:v>
                </c:pt>
                <c:pt idx="77">
                  <c:v>1.012201789816056</c:v>
                </c:pt>
                <c:pt idx="78">
                  <c:v>1.012201789816056</c:v>
                </c:pt>
                <c:pt idx="79">
                  <c:v>1.012201789816056</c:v>
                </c:pt>
                <c:pt idx="80">
                  <c:v>1.0355200648427849</c:v>
                </c:pt>
                <c:pt idx="81">
                  <c:v>1.035520064842784</c:v>
                </c:pt>
                <c:pt idx="82">
                  <c:v>1.023835846964404</c:v>
                </c:pt>
                <c:pt idx="83">
                  <c:v>1.012201789816056</c:v>
                </c:pt>
                <c:pt idx="84">
                  <c:v>1.023835846964404</c:v>
                </c:pt>
                <c:pt idx="85">
                  <c:v>1.047154121991132</c:v>
                </c:pt>
                <c:pt idx="86">
                  <c:v>1.047154121991132</c:v>
                </c:pt>
                <c:pt idx="87">
                  <c:v>1.0587400806603231</c:v>
                </c:pt>
                <c:pt idx="88">
                  <c:v>1.047106023511976</c:v>
                </c:pt>
                <c:pt idx="89">
                  <c:v>1.047106023511976</c:v>
                </c:pt>
                <c:pt idx="90">
                  <c:v>1.012201789816056</c:v>
                </c:pt>
                <c:pt idx="91">
                  <c:v>1.012201789816056</c:v>
                </c:pt>
                <c:pt idx="92">
                  <c:v>0.98878095635083696</c:v>
                </c:pt>
                <c:pt idx="93">
                  <c:v>1.0467203009469379</c:v>
                </c:pt>
                <c:pt idx="94">
                  <c:v>0.97577677789321304</c:v>
                </c:pt>
                <c:pt idx="95">
                  <c:v>0.94022704730010298</c:v>
                </c:pt>
                <c:pt idx="96">
                  <c:v>0.82302839752865697</c:v>
                </c:pt>
                <c:pt idx="97">
                  <c:v>0.786690290086975</c:v>
                </c:pt>
                <c:pt idx="98">
                  <c:v>0.786690290086975</c:v>
                </c:pt>
                <c:pt idx="99">
                  <c:v>0.79866324908237096</c:v>
                </c:pt>
                <c:pt idx="100">
                  <c:v>0.88252404611255897</c:v>
                </c:pt>
                <c:pt idx="101">
                  <c:v>0.85851096415528305</c:v>
                </c:pt>
                <c:pt idx="102">
                  <c:v>0.85851096415528305</c:v>
                </c:pt>
                <c:pt idx="103">
                  <c:v>0.82296123356217299</c:v>
                </c:pt>
                <c:pt idx="104">
                  <c:v>0.87073259837913797</c:v>
                </c:pt>
                <c:pt idx="105">
                  <c:v>0.87073259837913797</c:v>
                </c:pt>
                <c:pt idx="106">
                  <c:v>0.84671951642186205</c:v>
                </c:pt>
                <c:pt idx="107">
                  <c:v>0.82296123356217299</c:v>
                </c:pt>
                <c:pt idx="108">
                  <c:v>0.85851096415528305</c:v>
                </c:pt>
                <c:pt idx="109">
                  <c:v>0.90628232897224803</c:v>
                </c:pt>
                <c:pt idx="110">
                  <c:v>0.94183205956535798</c:v>
                </c:pt>
                <c:pt idx="111">
                  <c:v>0.95356867515219701</c:v>
                </c:pt>
                <c:pt idx="112">
                  <c:v>0.94171973656262498</c:v>
                </c:pt>
                <c:pt idx="113">
                  <c:v>0.94171973656262498</c:v>
                </c:pt>
                <c:pt idx="114">
                  <c:v>0.92998312097578695</c:v>
                </c:pt>
                <c:pt idx="115">
                  <c:v>0.94183205956535798</c:v>
                </c:pt>
                <c:pt idx="116">
                  <c:v>0.91819167324236595</c:v>
                </c:pt>
                <c:pt idx="117">
                  <c:v>0.89455128691937302</c:v>
                </c:pt>
                <c:pt idx="118">
                  <c:v>0.87079300405968396</c:v>
                </c:pt>
                <c:pt idx="119">
                  <c:v>0.88264194264925599</c:v>
                </c:pt>
                <c:pt idx="120">
                  <c:v>0.89449088123882703</c:v>
                </c:pt>
                <c:pt idx="121">
                  <c:v>0.91824916409851698</c:v>
                </c:pt>
                <c:pt idx="122">
                  <c:v>0.95346144529715704</c:v>
                </c:pt>
                <c:pt idx="123">
                  <c:v>0.97698950861741596</c:v>
                </c:pt>
                <c:pt idx="124">
                  <c:v>1.000517571937676</c:v>
                </c:pt>
                <c:pt idx="125">
                  <c:v>1.000517571937676</c:v>
                </c:pt>
                <c:pt idx="126">
                  <c:v>0.98878095635083696</c:v>
                </c:pt>
                <c:pt idx="127">
                  <c:v>0.98878095635083696</c:v>
                </c:pt>
                <c:pt idx="128">
                  <c:v>0.96536012288561801</c:v>
                </c:pt>
                <c:pt idx="129">
                  <c:v>0.95356867515219701</c:v>
                </c:pt>
                <c:pt idx="130">
                  <c:v>0.95356867515219701</c:v>
                </c:pt>
                <c:pt idx="131">
                  <c:v>0.98862356576576405</c:v>
                </c:pt>
                <c:pt idx="132">
                  <c:v>1.000415013499184</c:v>
                </c:pt>
                <c:pt idx="133">
                  <c:v>0.98867839791234602</c:v>
                </c:pt>
                <c:pt idx="134">
                  <c:v>0.96536012288561801</c:v>
                </c:pt>
                <c:pt idx="135">
                  <c:v>0.97709673847245604</c:v>
                </c:pt>
                <c:pt idx="136">
                  <c:v>0.97709673847245604</c:v>
                </c:pt>
                <c:pt idx="137">
                  <c:v>0.95356867515219701</c:v>
                </c:pt>
                <c:pt idx="138">
                  <c:v>0.90628232897224803</c:v>
                </c:pt>
                <c:pt idx="139">
                  <c:v>0.89449088123882703</c:v>
                </c:pt>
                <c:pt idx="140">
                  <c:v>0.92970316243746798</c:v>
                </c:pt>
                <c:pt idx="141">
                  <c:v>0.94161250670758501</c:v>
                </c:pt>
                <c:pt idx="142">
                  <c:v>0.95340395444100601</c:v>
                </c:pt>
                <c:pt idx="143">
                  <c:v>0.91819167324236595</c:v>
                </c:pt>
                <c:pt idx="144">
                  <c:v>0.91819167324236595</c:v>
                </c:pt>
                <c:pt idx="145">
                  <c:v>0.91819167324236595</c:v>
                </c:pt>
                <c:pt idx="146">
                  <c:v>0.92998312097578695</c:v>
                </c:pt>
                <c:pt idx="147">
                  <c:v>0.96536012288561801</c:v>
                </c:pt>
                <c:pt idx="148">
                  <c:v>0.98878095635083696</c:v>
                </c:pt>
                <c:pt idx="149">
                  <c:v>0.98878095635083696</c:v>
                </c:pt>
                <c:pt idx="150">
                  <c:v>0.98878095635083696</c:v>
                </c:pt>
                <c:pt idx="151">
                  <c:v>0.96536012288561801</c:v>
                </c:pt>
                <c:pt idx="152">
                  <c:v>0.96536012288561801</c:v>
                </c:pt>
                <c:pt idx="153">
                  <c:v>0.96536012288561801</c:v>
                </c:pt>
                <c:pt idx="154">
                  <c:v>0.98878095635083696</c:v>
                </c:pt>
                <c:pt idx="155">
                  <c:v>0.98878095635083696</c:v>
                </c:pt>
                <c:pt idx="156">
                  <c:v>1.0004651742292181</c:v>
                </c:pt>
                <c:pt idx="157">
                  <c:v>1.0236851900467561</c:v>
                </c:pt>
                <c:pt idx="158">
                  <c:v>1.0587400806603231</c:v>
                </c:pt>
                <c:pt idx="159">
                  <c:v>1.0819600964778611</c:v>
                </c:pt>
                <c:pt idx="160">
                  <c:v>1.0819600964778611</c:v>
                </c:pt>
                <c:pt idx="161">
                  <c:v>1.1165811660472349</c:v>
                </c:pt>
                <c:pt idx="162">
                  <c:v>1.151068841343371</c:v>
                </c:pt>
                <c:pt idx="163">
                  <c:v>1.174103952243553</c:v>
                </c:pt>
                <c:pt idx="164">
                  <c:v>1.151068841343371</c:v>
                </c:pt>
                <c:pt idx="165">
                  <c:v>1.151068841343371</c:v>
                </c:pt>
                <c:pt idx="166">
                  <c:v>1.10481371462565</c:v>
                </c:pt>
                <c:pt idx="167">
                  <c:v>1.10481371462565</c:v>
                </c:pt>
                <c:pt idx="168">
                  <c:v>1.070326039329514</c:v>
                </c:pt>
                <c:pt idx="169">
                  <c:v>1.105085822257295</c:v>
                </c:pt>
                <c:pt idx="170">
                  <c:v>1.116625589367537</c:v>
                </c:pt>
                <c:pt idx="171">
                  <c:v>1.1396607002677199</c:v>
                </c:pt>
                <c:pt idx="172">
                  <c:v>1.1281209331574771</c:v>
                </c:pt>
                <c:pt idx="173">
                  <c:v>1.1165811660472349</c:v>
                </c:pt>
                <c:pt idx="174">
                  <c:v>1.0935460551470531</c:v>
                </c:pt>
                <c:pt idx="175">
                  <c:v>1.1165811660472349</c:v>
                </c:pt>
                <c:pt idx="176">
                  <c:v>1.162480158424346</c:v>
                </c:pt>
                <c:pt idx="177">
                  <c:v>1.26486408228849</c:v>
                </c:pt>
                <c:pt idx="178">
                  <c:v>1.18339667437213</c:v>
                </c:pt>
                <c:pt idx="179">
                  <c:v>1.1259117233258269</c:v>
                </c:pt>
              </c:numCache>
            </c:numRef>
          </c:val>
          <c:smooth val="0"/>
        </c:ser>
        <c:ser>
          <c:idx val="5"/>
          <c:order val="5"/>
          <c:tx>
            <c:strRef>
              <c:f>'Normalized Recruiting Inten MA'!$G$2</c:f>
              <c:strCache>
                <c:ptCount val="1"/>
                <c:pt idx="0">
                  <c:v>5000+</c:v>
                </c:pt>
              </c:strCache>
            </c:strRef>
          </c:tx>
          <c:marker>
            <c:symbol val="none"/>
          </c:marker>
          <c:cat>
            <c:numRef>
              <c:f>'Normalized Recruiting Inten MA'!$A$3:$A$185</c:f>
              <c:numCache>
                <c:formatCode>[$-409]mmm\-yy;@</c:formatCode>
                <c:ptCount val="180"/>
                <c:pt idx="0">
                  <c:v>36951</c:v>
                </c:pt>
                <c:pt idx="1">
                  <c:v>36982</c:v>
                </c:pt>
                <c:pt idx="2">
                  <c:v>37012</c:v>
                </c:pt>
                <c:pt idx="3">
                  <c:v>37043</c:v>
                </c:pt>
                <c:pt idx="4">
                  <c:v>37073</c:v>
                </c:pt>
                <c:pt idx="5">
                  <c:v>37104</c:v>
                </c:pt>
                <c:pt idx="6">
                  <c:v>37135</c:v>
                </c:pt>
                <c:pt idx="7">
                  <c:v>37165</c:v>
                </c:pt>
                <c:pt idx="8">
                  <c:v>37196</c:v>
                </c:pt>
                <c:pt idx="9">
                  <c:v>37226</c:v>
                </c:pt>
                <c:pt idx="10">
                  <c:v>37257</c:v>
                </c:pt>
                <c:pt idx="11">
                  <c:v>37288</c:v>
                </c:pt>
                <c:pt idx="12">
                  <c:v>37316</c:v>
                </c:pt>
                <c:pt idx="13">
                  <c:v>37347</c:v>
                </c:pt>
                <c:pt idx="14">
                  <c:v>37377</c:v>
                </c:pt>
                <c:pt idx="15">
                  <c:v>37408</c:v>
                </c:pt>
                <c:pt idx="16">
                  <c:v>37438</c:v>
                </c:pt>
                <c:pt idx="17">
                  <c:v>37469</c:v>
                </c:pt>
                <c:pt idx="18">
                  <c:v>37500</c:v>
                </c:pt>
                <c:pt idx="19">
                  <c:v>37530</c:v>
                </c:pt>
                <c:pt idx="20">
                  <c:v>37561</c:v>
                </c:pt>
                <c:pt idx="21">
                  <c:v>37591</c:v>
                </c:pt>
                <c:pt idx="22">
                  <c:v>37622</c:v>
                </c:pt>
                <c:pt idx="23">
                  <c:v>37653</c:v>
                </c:pt>
                <c:pt idx="24">
                  <c:v>37681</c:v>
                </c:pt>
                <c:pt idx="25">
                  <c:v>37712</c:v>
                </c:pt>
                <c:pt idx="26">
                  <c:v>37742</c:v>
                </c:pt>
                <c:pt idx="27">
                  <c:v>37773</c:v>
                </c:pt>
                <c:pt idx="28">
                  <c:v>37803</c:v>
                </c:pt>
                <c:pt idx="29">
                  <c:v>37834</c:v>
                </c:pt>
                <c:pt idx="30">
                  <c:v>37865</c:v>
                </c:pt>
                <c:pt idx="31">
                  <c:v>37895</c:v>
                </c:pt>
                <c:pt idx="32">
                  <c:v>37926</c:v>
                </c:pt>
                <c:pt idx="33">
                  <c:v>37956</c:v>
                </c:pt>
                <c:pt idx="34">
                  <c:v>37987</c:v>
                </c:pt>
                <c:pt idx="35">
                  <c:v>38018</c:v>
                </c:pt>
                <c:pt idx="36">
                  <c:v>38047</c:v>
                </c:pt>
                <c:pt idx="37">
                  <c:v>38078</c:v>
                </c:pt>
                <c:pt idx="38">
                  <c:v>38108</c:v>
                </c:pt>
                <c:pt idx="39">
                  <c:v>38139</c:v>
                </c:pt>
                <c:pt idx="40">
                  <c:v>38169</c:v>
                </c:pt>
                <c:pt idx="41">
                  <c:v>38200</c:v>
                </c:pt>
                <c:pt idx="42">
                  <c:v>38231</c:v>
                </c:pt>
                <c:pt idx="43">
                  <c:v>38261</c:v>
                </c:pt>
                <c:pt idx="44">
                  <c:v>38292</c:v>
                </c:pt>
                <c:pt idx="45">
                  <c:v>38322</c:v>
                </c:pt>
                <c:pt idx="46">
                  <c:v>38353</c:v>
                </c:pt>
                <c:pt idx="47">
                  <c:v>38384</c:v>
                </c:pt>
                <c:pt idx="48">
                  <c:v>38412</c:v>
                </c:pt>
                <c:pt idx="49">
                  <c:v>38443</c:v>
                </c:pt>
                <c:pt idx="50">
                  <c:v>38473</c:v>
                </c:pt>
                <c:pt idx="51">
                  <c:v>38504</c:v>
                </c:pt>
                <c:pt idx="52">
                  <c:v>38534</c:v>
                </c:pt>
                <c:pt idx="53">
                  <c:v>38565</c:v>
                </c:pt>
                <c:pt idx="54">
                  <c:v>38596</c:v>
                </c:pt>
                <c:pt idx="55">
                  <c:v>38626</c:v>
                </c:pt>
                <c:pt idx="56">
                  <c:v>38657</c:v>
                </c:pt>
                <c:pt idx="57">
                  <c:v>38687</c:v>
                </c:pt>
                <c:pt idx="58">
                  <c:v>38718</c:v>
                </c:pt>
                <c:pt idx="59">
                  <c:v>38749</c:v>
                </c:pt>
                <c:pt idx="60">
                  <c:v>38777</c:v>
                </c:pt>
                <c:pt idx="61">
                  <c:v>38808</c:v>
                </c:pt>
                <c:pt idx="62">
                  <c:v>38838</c:v>
                </c:pt>
                <c:pt idx="63">
                  <c:v>38869</c:v>
                </c:pt>
                <c:pt idx="64">
                  <c:v>38899</c:v>
                </c:pt>
                <c:pt idx="65">
                  <c:v>38930</c:v>
                </c:pt>
                <c:pt idx="66">
                  <c:v>38961</c:v>
                </c:pt>
                <c:pt idx="67">
                  <c:v>38991</c:v>
                </c:pt>
                <c:pt idx="68">
                  <c:v>39022</c:v>
                </c:pt>
                <c:pt idx="69">
                  <c:v>39052</c:v>
                </c:pt>
                <c:pt idx="70">
                  <c:v>39083</c:v>
                </c:pt>
                <c:pt idx="71">
                  <c:v>39114</c:v>
                </c:pt>
                <c:pt idx="72">
                  <c:v>39142</c:v>
                </c:pt>
                <c:pt idx="73">
                  <c:v>39173</c:v>
                </c:pt>
                <c:pt idx="74">
                  <c:v>39203</c:v>
                </c:pt>
                <c:pt idx="75">
                  <c:v>39234</c:v>
                </c:pt>
                <c:pt idx="76">
                  <c:v>39264</c:v>
                </c:pt>
                <c:pt idx="77">
                  <c:v>39295</c:v>
                </c:pt>
                <c:pt idx="78">
                  <c:v>39326</c:v>
                </c:pt>
                <c:pt idx="79">
                  <c:v>39356</c:v>
                </c:pt>
                <c:pt idx="80">
                  <c:v>39387</c:v>
                </c:pt>
                <c:pt idx="81">
                  <c:v>39417</c:v>
                </c:pt>
                <c:pt idx="82">
                  <c:v>39448</c:v>
                </c:pt>
                <c:pt idx="83">
                  <c:v>39479</c:v>
                </c:pt>
                <c:pt idx="84">
                  <c:v>39508</c:v>
                </c:pt>
                <c:pt idx="85">
                  <c:v>39539</c:v>
                </c:pt>
                <c:pt idx="86">
                  <c:v>39569</c:v>
                </c:pt>
                <c:pt idx="87">
                  <c:v>39600</c:v>
                </c:pt>
                <c:pt idx="88">
                  <c:v>39630</c:v>
                </c:pt>
                <c:pt idx="89">
                  <c:v>39661</c:v>
                </c:pt>
                <c:pt idx="90">
                  <c:v>39692</c:v>
                </c:pt>
                <c:pt idx="91">
                  <c:v>39722</c:v>
                </c:pt>
                <c:pt idx="92">
                  <c:v>39753</c:v>
                </c:pt>
                <c:pt idx="93">
                  <c:v>39783</c:v>
                </c:pt>
                <c:pt idx="94">
                  <c:v>39814</c:v>
                </c:pt>
                <c:pt idx="95">
                  <c:v>39845</c:v>
                </c:pt>
                <c:pt idx="96">
                  <c:v>39873</c:v>
                </c:pt>
                <c:pt idx="97">
                  <c:v>39904</c:v>
                </c:pt>
                <c:pt idx="98">
                  <c:v>39934</c:v>
                </c:pt>
                <c:pt idx="99">
                  <c:v>39965</c:v>
                </c:pt>
                <c:pt idx="100">
                  <c:v>39995</c:v>
                </c:pt>
                <c:pt idx="101">
                  <c:v>40026</c:v>
                </c:pt>
                <c:pt idx="102">
                  <c:v>40057</c:v>
                </c:pt>
                <c:pt idx="103">
                  <c:v>40087</c:v>
                </c:pt>
                <c:pt idx="104">
                  <c:v>40118</c:v>
                </c:pt>
                <c:pt idx="105">
                  <c:v>40148</c:v>
                </c:pt>
                <c:pt idx="106">
                  <c:v>40179</c:v>
                </c:pt>
                <c:pt idx="107">
                  <c:v>40210</c:v>
                </c:pt>
                <c:pt idx="108">
                  <c:v>40238</c:v>
                </c:pt>
                <c:pt idx="109">
                  <c:v>40269</c:v>
                </c:pt>
                <c:pt idx="110">
                  <c:v>40299</c:v>
                </c:pt>
                <c:pt idx="111">
                  <c:v>40330</c:v>
                </c:pt>
                <c:pt idx="112">
                  <c:v>40360</c:v>
                </c:pt>
                <c:pt idx="113">
                  <c:v>40391</c:v>
                </c:pt>
                <c:pt idx="114">
                  <c:v>40422</c:v>
                </c:pt>
                <c:pt idx="115">
                  <c:v>40452</c:v>
                </c:pt>
                <c:pt idx="116">
                  <c:v>40483</c:v>
                </c:pt>
                <c:pt idx="117">
                  <c:v>40513</c:v>
                </c:pt>
                <c:pt idx="118">
                  <c:v>40544</c:v>
                </c:pt>
                <c:pt idx="119">
                  <c:v>40575</c:v>
                </c:pt>
                <c:pt idx="120">
                  <c:v>40603</c:v>
                </c:pt>
                <c:pt idx="121">
                  <c:v>40634</c:v>
                </c:pt>
                <c:pt idx="122">
                  <c:v>40664</c:v>
                </c:pt>
                <c:pt idx="123">
                  <c:v>40695</c:v>
                </c:pt>
                <c:pt idx="124">
                  <c:v>40725</c:v>
                </c:pt>
                <c:pt idx="125">
                  <c:v>40756</c:v>
                </c:pt>
                <c:pt idx="126">
                  <c:v>40787</c:v>
                </c:pt>
                <c:pt idx="127">
                  <c:v>40817</c:v>
                </c:pt>
                <c:pt idx="128">
                  <c:v>40848</c:v>
                </c:pt>
                <c:pt idx="129">
                  <c:v>40878</c:v>
                </c:pt>
                <c:pt idx="130">
                  <c:v>40909</c:v>
                </c:pt>
                <c:pt idx="131">
                  <c:v>40940</c:v>
                </c:pt>
                <c:pt idx="132">
                  <c:v>40969</c:v>
                </c:pt>
                <c:pt idx="133">
                  <c:v>41000</c:v>
                </c:pt>
                <c:pt idx="134">
                  <c:v>41030</c:v>
                </c:pt>
                <c:pt idx="135">
                  <c:v>41061</c:v>
                </c:pt>
                <c:pt idx="136">
                  <c:v>41091</c:v>
                </c:pt>
                <c:pt idx="137">
                  <c:v>41122</c:v>
                </c:pt>
                <c:pt idx="138">
                  <c:v>41153</c:v>
                </c:pt>
                <c:pt idx="139">
                  <c:v>41183</c:v>
                </c:pt>
                <c:pt idx="140">
                  <c:v>41214</c:v>
                </c:pt>
                <c:pt idx="141">
                  <c:v>41244</c:v>
                </c:pt>
                <c:pt idx="142">
                  <c:v>41275</c:v>
                </c:pt>
                <c:pt idx="143">
                  <c:v>41306</c:v>
                </c:pt>
                <c:pt idx="144">
                  <c:v>41334</c:v>
                </c:pt>
                <c:pt idx="145">
                  <c:v>41365</c:v>
                </c:pt>
                <c:pt idx="146">
                  <c:v>41395</c:v>
                </c:pt>
                <c:pt idx="147">
                  <c:v>41426</c:v>
                </c:pt>
                <c:pt idx="148">
                  <c:v>41456</c:v>
                </c:pt>
                <c:pt idx="149">
                  <c:v>41487</c:v>
                </c:pt>
                <c:pt idx="150">
                  <c:v>41518</c:v>
                </c:pt>
                <c:pt idx="151">
                  <c:v>41548</c:v>
                </c:pt>
                <c:pt idx="152">
                  <c:v>41579</c:v>
                </c:pt>
                <c:pt idx="153">
                  <c:v>41609</c:v>
                </c:pt>
                <c:pt idx="154">
                  <c:v>41640</c:v>
                </c:pt>
                <c:pt idx="155">
                  <c:v>41671</c:v>
                </c:pt>
                <c:pt idx="156">
                  <c:v>41699</c:v>
                </c:pt>
                <c:pt idx="157">
                  <c:v>41730</c:v>
                </c:pt>
                <c:pt idx="158">
                  <c:v>41760</c:v>
                </c:pt>
                <c:pt idx="159">
                  <c:v>41791</c:v>
                </c:pt>
                <c:pt idx="160">
                  <c:v>41821</c:v>
                </c:pt>
                <c:pt idx="161">
                  <c:v>41852</c:v>
                </c:pt>
                <c:pt idx="162">
                  <c:v>41883</c:v>
                </c:pt>
                <c:pt idx="163">
                  <c:v>41913</c:v>
                </c:pt>
                <c:pt idx="164">
                  <c:v>41944</c:v>
                </c:pt>
                <c:pt idx="165">
                  <c:v>41974</c:v>
                </c:pt>
                <c:pt idx="166">
                  <c:v>42005</c:v>
                </c:pt>
                <c:pt idx="167">
                  <c:v>42036</c:v>
                </c:pt>
                <c:pt idx="168">
                  <c:v>42064</c:v>
                </c:pt>
                <c:pt idx="169">
                  <c:v>42095</c:v>
                </c:pt>
                <c:pt idx="170">
                  <c:v>42125</c:v>
                </c:pt>
                <c:pt idx="171">
                  <c:v>42156</c:v>
                </c:pt>
                <c:pt idx="172">
                  <c:v>42186</c:v>
                </c:pt>
                <c:pt idx="173">
                  <c:v>42217</c:v>
                </c:pt>
                <c:pt idx="174">
                  <c:v>42248</c:v>
                </c:pt>
                <c:pt idx="175">
                  <c:v>42278</c:v>
                </c:pt>
                <c:pt idx="176">
                  <c:v>42309</c:v>
                </c:pt>
                <c:pt idx="177">
                  <c:v>42339</c:v>
                </c:pt>
                <c:pt idx="178">
                  <c:v>42370</c:v>
                </c:pt>
                <c:pt idx="179">
                  <c:v>42401</c:v>
                </c:pt>
              </c:numCache>
            </c:numRef>
          </c:cat>
          <c:val>
            <c:numRef>
              <c:f>'Normalized Recruiting Inten MA'!$G$3:$G$200</c:f>
              <c:numCache>
                <c:formatCode>General</c:formatCode>
                <c:ptCount val="195"/>
                <c:pt idx="0">
                  <c:v>1.4310549743678309</c:v>
                </c:pt>
                <c:pt idx="1">
                  <c:v>1.479509087168664</c:v>
                </c:pt>
                <c:pt idx="2">
                  <c:v>1.431263217701475</c:v>
                </c:pt>
                <c:pt idx="3">
                  <c:v>1.28373869859483</c:v>
                </c:pt>
                <c:pt idx="4">
                  <c:v>1.1695970391602259</c:v>
                </c:pt>
                <c:pt idx="5">
                  <c:v>1.087686726299234</c:v>
                </c:pt>
                <c:pt idx="6">
                  <c:v>1.070841765369644</c:v>
                </c:pt>
                <c:pt idx="7">
                  <c:v>1.0036577404324289</c:v>
                </c:pt>
                <c:pt idx="8">
                  <c:v>0.93647371549521496</c:v>
                </c:pt>
                <c:pt idx="9">
                  <c:v>0.88523920368589404</c:v>
                </c:pt>
                <c:pt idx="10">
                  <c:v>0.96897267709002599</c:v>
                </c:pt>
                <c:pt idx="11">
                  <c:v>0.93469436961628705</c:v>
                </c:pt>
                <c:pt idx="12">
                  <c:v>0.93469436961628705</c:v>
                </c:pt>
                <c:pt idx="13">
                  <c:v>0.78185024733503805</c:v>
                </c:pt>
                <c:pt idx="14">
                  <c:v>0.816128554808777</c:v>
                </c:pt>
                <c:pt idx="15">
                  <c:v>0.816128554808777</c:v>
                </c:pt>
                <c:pt idx="16">
                  <c:v>0.86816398876897305</c:v>
                </c:pt>
                <c:pt idx="17">
                  <c:v>0.83388568129523499</c:v>
                </c:pt>
                <c:pt idx="18">
                  <c:v>0.85108877385205295</c:v>
                </c:pt>
                <c:pt idx="19">
                  <c:v>0.83388568129523499</c:v>
                </c:pt>
                <c:pt idx="20">
                  <c:v>0.83388568129523499</c:v>
                </c:pt>
                <c:pt idx="21">
                  <c:v>0.83388568129523499</c:v>
                </c:pt>
                <c:pt idx="22">
                  <c:v>0.90196515403414701</c:v>
                </c:pt>
                <c:pt idx="23">
                  <c:v>0.86713281263076702</c:v>
                </c:pt>
                <c:pt idx="24">
                  <c:v>0.81509737867056997</c:v>
                </c:pt>
                <c:pt idx="25">
                  <c:v>0.71218556452827897</c:v>
                </c:pt>
                <c:pt idx="26">
                  <c:v>0.72967672259588801</c:v>
                </c:pt>
                <c:pt idx="27">
                  <c:v>0.79878737147300505</c:v>
                </c:pt>
                <c:pt idx="28">
                  <c:v>0.90169918561529605</c:v>
                </c:pt>
                <c:pt idx="29">
                  <c:v>0.95331867642480494</c:v>
                </c:pt>
                <c:pt idx="30">
                  <c:v>0.97027488076038804</c:v>
                </c:pt>
                <c:pt idx="31">
                  <c:v>0.97027488076038804</c:v>
                </c:pt>
                <c:pt idx="32">
                  <c:v>1.0040760460255611</c:v>
                </c:pt>
                <c:pt idx="33">
                  <c:v>0.93550035088046901</c:v>
                </c:pt>
                <c:pt idx="34">
                  <c:v>0.90169918561529605</c:v>
                </c:pt>
                <c:pt idx="35">
                  <c:v>0.85082280543320199</c:v>
                </c:pt>
                <c:pt idx="36">
                  <c:v>1.019015310649203</c:v>
                </c:pt>
                <c:pt idx="37">
                  <c:v>0.96739581983969403</c:v>
                </c:pt>
                <c:pt idx="38">
                  <c:v>0.96739581983969403</c:v>
                </c:pt>
                <c:pt idx="39">
                  <c:v>0.833747590516282</c:v>
                </c:pt>
                <c:pt idx="40">
                  <c:v>0.85108877385205295</c:v>
                </c:pt>
                <c:pt idx="41">
                  <c:v>0.88512019310455603</c:v>
                </c:pt>
                <c:pt idx="42">
                  <c:v>0.91915161235706</c:v>
                </c:pt>
                <c:pt idx="43">
                  <c:v>0.95342991983079795</c:v>
                </c:pt>
                <c:pt idx="44">
                  <c:v>0.95342991983079795</c:v>
                </c:pt>
                <c:pt idx="45">
                  <c:v>1.0202071888993469</c:v>
                </c:pt>
                <c:pt idx="46">
                  <c:v>1.0873912138365609</c:v>
                </c:pt>
                <c:pt idx="47">
                  <c:v>1.1376190344381929</c:v>
                </c:pt>
                <c:pt idx="48">
                  <c:v>1.1044273010883481</c:v>
                </c:pt>
                <c:pt idx="49">
                  <c:v>1.13743826749322</c:v>
                </c:pt>
                <c:pt idx="50">
                  <c:v>1.186827256962496</c:v>
                </c:pt>
                <c:pt idx="51">
                  <c:v>1.2853798547064159</c:v>
                </c:pt>
                <c:pt idx="52">
                  <c:v>1.2853798547064159</c:v>
                </c:pt>
                <c:pt idx="53">
                  <c:v>1.3179011780981309</c:v>
                </c:pt>
                <c:pt idx="54">
                  <c:v>1.3179011780981309</c:v>
                </c:pt>
                <c:pt idx="55">
                  <c:v>1.3342792011625371</c:v>
                </c:pt>
                <c:pt idx="56">
                  <c:v>1.350429541419182</c:v>
                </c:pt>
                <c:pt idx="57">
                  <c:v>1.350429541419182</c:v>
                </c:pt>
                <c:pt idx="58">
                  <c:v>1.4630366813554021</c:v>
                </c:pt>
                <c:pt idx="59">
                  <c:v>1.3483337433548379</c:v>
                </c:pt>
                <c:pt idx="60">
                  <c:v>1.364484083611482</c:v>
                </c:pt>
                <c:pt idx="61">
                  <c:v>1.2843982670669769</c:v>
                </c:pt>
                <c:pt idx="62">
                  <c:v>1.4311967342780849</c:v>
                </c:pt>
                <c:pt idx="63">
                  <c:v>1.4150463940214399</c:v>
                </c:pt>
                <c:pt idx="64">
                  <c:v>1.4311967342780849</c:v>
                </c:pt>
                <c:pt idx="65">
                  <c:v>1.382950864810897</c:v>
                </c:pt>
                <c:pt idx="66">
                  <c:v>1.3340515183547761</c:v>
                </c:pt>
                <c:pt idx="67">
                  <c:v>1.3501325246717431</c:v>
                </c:pt>
                <c:pt idx="68">
                  <c:v>1.284771660277668</c:v>
                </c:pt>
                <c:pt idx="69">
                  <c:v>1.3011496833420739</c:v>
                </c:pt>
                <c:pt idx="70">
                  <c:v>1.2200189903123411</c:v>
                </c:pt>
                <c:pt idx="71">
                  <c:v>1.2200189903123411</c:v>
                </c:pt>
                <c:pt idx="72">
                  <c:v>1.2363175474768351</c:v>
                </c:pt>
                <c:pt idx="73">
                  <c:v>1.2689941277057351</c:v>
                </c:pt>
                <c:pt idx="74">
                  <c:v>1.301833668708096</c:v>
                </c:pt>
                <c:pt idx="75">
                  <c:v>1.269157088479195</c:v>
                </c:pt>
                <c:pt idx="76">
                  <c:v>1.2528585313147009</c:v>
                </c:pt>
                <c:pt idx="77">
                  <c:v>1.2200189903123411</c:v>
                </c:pt>
                <c:pt idx="78">
                  <c:v>1.2200189903123411</c:v>
                </c:pt>
                <c:pt idx="79">
                  <c:v>1.2363175474768351</c:v>
                </c:pt>
                <c:pt idx="80">
                  <c:v>1.252779065414789</c:v>
                </c:pt>
                <c:pt idx="81">
                  <c:v>1.2363175474768351</c:v>
                </c:pt>
                <c:pt idx="82">
                  <c:v>1.187179449309981</c:v>
                </c:pt>
                <c:pt idx="83">
                  <c:v>1.1707179313720271</c:v>
                </c:pt>
                <c:pt idx="84">
                  <c:v>1.15416848290511</c:v>
                </c:pt>
                <c:pt idx="85">
                  <c:v>1.1209767495552649</c:v>
                </c:pt>
                <c:pt idx="86">
                  <c:v>1.1209767495552649</c:v>
                </c:pt>
                <c:pt idx="87">
                  <c:v>1.1209767495552649</c:v>
                </c:pt>
                <c:pt idx="88">
                  <c:v>1.1376190344381929</c:v>
                </c:pt>
                <c:pt idx="89">
                  <c:v>1.121069585971276</c:v>
                </c:pt>
                <c:pt idx="90">
                  <c:v>1.121069585971276</c:v>
                </c:pt>
                <c:pt idx="91">
                  <c:v>1.087686726299234</c:v>
                </c:pt>
                <c:pt idx="92">
                  <c:v>1.0543038666271931</c:v>
                </c:pt>
                <c:pt idx="93">
                  <c:v>1.07085331509411</c:v>
                </c:pt>
                <c:pt idx="94">
                  <c:v>1.0370521498289369</c:v>
                </c:pt>
                <c:pt idx="95">
                  <c:v>1.0202071888993469</c:v>
                </c:pt>
                <c:pt idx="96">
                  <c:v>0.93647371549521496</c:v>
                </c:pt>
                <c:pt idx="97">
                  <c:v>0.83187214881515803</c:v>
                </c:pt>
                <c:pt idx="98">
                  <c:v>0.72815017096443602</c:v>
                </c:pt>
                <c:pt idx="99">
                  <c:v>0.69387186349069796</c:v>
                </c:pt>
                <c:pt idx="100">
                  <c:v>0.746853939361246</c:v>
                </c:pt>
                <c:pt idx="101">
                  <c:v>0.746853939361246</c:v>
                </c:pt>
                <c:pt idx="102">
                  <c:v>0.71202159795786701</c:v>
                </c:pt>
                <c:pt idx="103">
                  <c:v>0.69453043989025798</c:v>
                </c:pt>
                <c:pt idx="104">
                  <c:v>0.74701790593165895</c:v>
                </c:pt>
                <c:pt idx="105">
                  <c:v>0.76450906399926699</c:v>
                </c:pt>
                <c:pt idx="106">
                  <c:v>0.76450906399926699</c:v>
                </c:pt>
                <c:pt idx="107">
                  <c:v>0.72967672259588801</c:v>
                </c:pt>
                <c:pt idx="108">
                  <c:v>0.72967672259588801</c:v>
                </c:pt>
                <c:pt idx="109">
                  <c:v>0.72967672259588801</c:v>
                </c:pt>
                <c:pt idx="110">
                  <c:v>0.72967672259588801</c:v>
                </c:pt>
                <c:pt idx="111">
                  <c:v>0.74701790593165895</c:v>
                </c:pt>
                <c:pt idx="112">
                  <c:v>0.78185024733503805</c:v>
                </c:pt>
                <c:pt idx="113">
                  <c:v>0.79934140540264698</c:v>
                </c:pt>
                <c:pt idx="114">
                  <c:v>0.78200022206687603</c:v>
                </c:pt>
                <c:pt idx="115">
                  <c:v>0.76465903873110497</c:v>
                </c:pt>
                <c:pt idx="116">
                  <c:v>0.78200022206687603</c:v>
                </c:pt>
                <c:pt idx="117">
                  <c:v>0.72901814619632699</c:v>
                </c:pt>
                <c:pt idx="118">
                  <c:v>0.763562422088916</c:v>
                </c:pt>
                <c:pt idx="119">
                  <c:v>0.763562422088916</c:v>
                </c:pt>
                <c:pt idx="120">
                  <c:v>0.81654449795946404</c:v>
                </c:pt>
                <c:pt idx="121">
                  <c:v>0.79934140540264698</c:v>
                </c:pt>
                <c:pt idx="122">
                  <c:v>0.79934140540264698</c:v>
                </c:pt>
                <c:pt idx="123">
                  <c:v>0.81668258873841804</c:v>
                </c:pt>
                <c:pt idx="124">
                  <c:v>0.81668258873841804</c:v>
                </c:pt>
                <c:pt idx="125">
                  <c:v>0.81668258873841804</c:v>
                </c:pt>
                <c:pt idx="126">
                  <c:v>0.81668258873841804</c:v>
                </c:pt>
                <c:pt idx="127">
                  <c:v>0.81668258873841804</c:v>
                </c:pt>
                <c:pt idx="128">
                  <c:v>0.79934140540264698</c:v>
                </c:pt>
                <c:pt idx="129">
                  <c:v>0.746853939361246</c:v>
                </c:pt>
                <c:pt idx="130">
                  <c:v>0.81493341210015702</c:v>
                </c:pt>
                <c:pt idx="131">
                  <c:v>0.81493341210015702</c:v>
                </c:pt>
                <c:pt idx="132">
                  <c:v>0.85007969480578705</c:v>
                </c:pt>
                <c:pt idx="133">
                  <c:v>0.78200022206687603</c:v>
                </c:pt>
                <c:pt idx="134">
                  <c:v>0.79934140540264698</c:v>
                </c:pt>
                <c:pt idx="135">
                  <c:v>0.81668258873841804</c:v>
                </c:pt>
                <c:pt idx="136">
                  <c:v>0.83388568129523499</c:v>
                </c:pt>
                <c:pt idx="137">
                  <c:v>0.83388568129523499</c:v>
                </c:pt>
                <c:pt idx="138">
                  <c:v>0.83388568129523499</c:v>
                </c:pt>
                <c:pt idx="139">
                  <c:v>0.81668258873841804</c:v>
                </c:pt>
                <c:pt idx="140">
                  <c:v>0.79934140540264698</c:v>
                </c:pt>
                <c:pt idx="141">
                  <c:v>0.76450906399926699</c:v>
                </c:pt>
                <c:pt idx="142">
                  <c:v>0.76450906399926699</c:v>
                </c:pt>
                <c:pt idx="143">
                  <c:v>0.76450906399926699</c:v>
                </c:pt>
                <c:pt idx="144">
                  <c:v>0.78200022206687603</c:v>
                </c:pt>
                <c:pt idx="145">
                  <c:v>0.78200022206687603</c:v>
                </c:pt>
                <c:pt idx="146">
                  <c:v>0.81654449795946404</c:v>
                </c:pt>
                <c:pt idx="147">
                  <c:v>0.81654449795946404</c:v>
                </c:pt>
                <c:pt idx="148">
                  <c:v>0.833747590516282</c:v>
                </c:pt>
                <c:pt idx="149">
                  <c:v>0.833747590516282</c:v>
                </c:pt>
                <c:pt idx="150">
                  <c:v>0.88536708132579101</c:v>
                </c:pt>
                <c:pt idx="151">
                  <c:v>0.88536708132579101</c:v>
                </c:pt>
                <c:pt idx="152">
                  <c:v>0.86816398876897305</c:v>
                </c:pt>
                <c:pt idx="153">
                  <c:v>0.83388568129523499</c:v>
                </c:pt>
                <c:pt idx="154">
                  <c:v>0.81668258873841804</c:v>
                </c:pt>
                <c:pt idx="155">
                  <c:v>0.81668258873841804</c:v>
                </c:pt>
                <c:pt idx="156">
                  <c:v>0.83388568129523499</c:v>
                </c:pt>
                <c:pt idx="157">
                  <c:v>0.88512019310455603</c:v>
                </c:pt>
                <c:pt idx="158">
                  <c:v>0.91939850057829398</c:v>
                </c:pt>
                <c:pt idx="159">
                  <c:v>0.93647371549521496</c:v>
                </c:pt>
                <c:pt idx="160">
                  <c:v>0.90244229624271199</c:v>
                </c:pt>
                <c:pt idx="161">
                  <c:v>0.88536708132579101</c:v>
                </c:pt>
                <c:pt idx="162">
                  <c:v>0.86829186640887002</c:v>
                </c:pt>
                <c:pt idx="163">
                  <c:v>0.86829186640887002</c:v>
                </c:pt>
                <c:pt idx="164">
                  <c:v>0.86829186640887002</c:v>
                </c:pt>
                <c:pt idx="165">
                  <c:v>0.90232328566137399</c:v>
                </c:pt>
                <c:pt idx="166">
                  <c:v>0.91939850057829398</c:v>
                </c:pt>
                <c:pt idx="167">
                  <c:v>0.95342991983079795</c:v>
                </c:pt>
                <c:pt idx="168">
                  <c:v>0.95342991983079795</c:v>
                </c:pt>
                <c:pt idx="169">
                  <c:v>0.95342991983079795</c:v>
                </c:pt>
                <c:pt idx="170">
                  <c:v>0.93647371549521496</c:v>
                </c:pt>
                <c:pt idx="171">
                  <c:v>0.95331867642480494</c:v>
                </c:pt>
                <c:pt idx="172">
                  <c:v>0.97027488076038804</c:v>
                </c:pt>
                <c:pt idx="173">
                  <c:v>0.98723108509597102</c:v>
                </c:pt>
                <c:pt idx="174">
                  <c:v>0.98723108509597102</c:v>
                </c:pt>
                <c:pt idx="175">
                  <c:v>0.97027488076038804</c:v>
                </c:pt>
                <c:pt idx="176">
                  <c:v>1.0038604164790921</c:v>
                </c:pt>
                <c:pt idx="177">
                  <c:v>1.0206009912682059</c:v>
                </c:pt>
                <c:pt idx="178">
                  <c:v>1.0711427313224919</c:v>
                </c:pt>
                <c:pt idx="179">
                  <c:v>1.0711427313224919</c:v>
                </c:pt>
              </c:numCache>
            </c:numRef>
          </c:val>
          <c:smooth val="0"/>
        </c:ser>
        <c:dLbls>
          <c:showLegendKey val="0"/>
          <c:showVal val="0"/>
          <c:showCatName val="0"/>
          <c:showSerName val="0"/>
          <c:showPercent val="0"/>
          <c:showBubbleSize val="0"/>
        </c:dLbls>
        <c:smooth val="0"/>
        <c:axId val="165308288"/>
        <c:axId val="165308680"/>
      </c:lineChart>
      <c:dateAx>
        <c:axId val="165308288"/>
        <c:scaling>
          <c:orientation val="minMax"/>
        </c:scaling>
        <c:delete val="0"/>
        <c:axPos val="b"/>
        <c:numFmt formatCode="[$-409]mmm\-yy;@" sourceLinked="1"/>
        <c:majorTickMark val="none"/>
        <c:minorTickMark val="none"/>
        <c:tickLblPos val="nextTo"/>
        <c:crossAx val="165308680"/>
        <c:crosses val="autoZero"/>
        <c:auto val="1"/>
        <c:lblOffset val="100"/>
        <c:baseTimeUnit val="months"/>
        <c:majorUnit val="6"/>
        <c:majorTimeUnit val="months"/>
      </c:dateAx>
      <c:valAx>
        <c:axId val="165308680"/>
        <c:scaling>
          <c:orientation val="minMax"/>
          <c:min val="0.6"/>
        </c:scaling>
        <c:delete val="0"/>
        <c:axPos val="l"/>
        <c:numFmt formatCode="0.0" sourceLinked="0"/>
        <c:majorTickMark val="out"/>
        <c:minorTickMark val="none"/>
        <c:tickLblPos val="nextTo"/>
        <c:crossAx val="165308288"/>
        <c:crosses val="autoZero"/>
        <c:crossBetween val="between"/>
      </c:valAx>
    </c:plotArea>
    <c:legend>
      <c:legendPos val="t"/>
      <c:layout>
        <c:manualLayout>
          <c:xMode val="edge"/>
          <c:yMode val="edge"/>
          <c:x val="0.148103445597914"/>
          <c:y val="0.22167659546356699"/>
          <c:w val="0.75556480922370695"/>
          <c:h val="6.3290420006854503E-2"/>
        </c:manualLayout>
      </c:layout>
      <c:overlay val="0"/>
    </c:legend>
    <c:plotVisOnly val="1"/>
    <c:dispBlanksAs val="gap"/>
    <c:showDLblsOverMax val="0"/>
  </c:chart>
  <c:txPr>
    <a:bodyPr/>
    <a:lstStyle/>
    <a:p>
      <a:pPr>
        <a:defRPr sz="16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drawing1.xml><?xml version="1.0" encoding="utf-8"?>
<c:userShapes xmlns:c="http://schemas.openxmlformats.org/drawingml/2006/chart">
  <cdr:relSizeAnchor xmlns:cdr="http://schemas.openxmlformats.org/drawingml/2006/chartDrawing">
    <cdr:from>
      <cdr:x>0.0041</cdr:x>
      <cdr:y>0.08405</cdr:y>
    </cdr:from>
    <cdr:to>
      <cdr:x>0.14829</cdr:x>
      <cdr:y>0.20706</cdr:y>
    </cdr:to>
    <cdr:sp macro="" textlink="">
      <cdr:nvSpPr>
        <cdr:cNvPr id="2" name="TextBox 1"/>
        <cdr:cNvSpPr txBox="1"/>
      </cdr:nvSpPr>
      <cdr:spPr>
        <a:xfrm xmlns:a="http://schemas.openxmlformats.org/drawingml/2006/main">
          <a:off x="27662" y="325434"/>
          <a:ext cx="972832" cy="476284"/>
        </a:xfrm>
        <a:prstGeom xmlns:a="http://schemas.openxmlformats.org/drawingml/2006/main" prst="rect">
          <a:avLst/>
        </a:prstGeom>
      </cdr:spPr>
      <cdr:txBody>
        <a:bodyPr xmlns:a="http://schemas.openxmlformats.org/drawingml/2006/main" vertOverflow="clip" wrap="square" rtlCol="0" anchor="t"/>
        <a:lstStyle xmlns:a="http://schemas.openxmlformats.org/drawingml/2006/main"/>
        <a:p xmlns:a="http://schemas.openxmlformats.org/drawingml/2006/main">
          <a:pPr algn="l"/>
          <a:r>
            <a:rPr lang="en-US" sz="1600"/>
            <a:t>Working Days</a:t>
          </a:r>
        </a:p>
      </cdr:txBody>
    </cdr:sp>
  </cdr:relSizeAnchor>
</c:userShapes>
</file>

<file path=ppt/drawings/drawing2.xml><?xml version="1.0" encoding="utf-8"?>
<c:userShapes xmlns:c="http://schemas.openxmlformats.org/drawingml/2006/chart">
  <cdr:relSizeAnchor xmlns:cdr="http://schemas.openxmlformats.org/drawingml/2006/chartDrawing">
    <cdr:from>
      <cdr:x>0.00595</cdr:x>
      <cdr:y>0.86436</cdr:y>
    </cdr:from>
    <cdr:to>
      <cdr:x>1</cdr:x>
      <cdr:y>1</cdr:y>
    </cdr:to>
    <cdr:sp macro="" textlink="">
      <cdr:nvSpPr>
        <cdr:cNvPr id="2" name="TextBox 1"/>
        <cdr:cNvSpPr txBox="1"/>
      </cdr:nvSpPr>
      <cdr:spPr>
        <a:xfrm xmlns:a="http://schemas.openxmlformats.org/drawingml/2006/main">
          <a:off x="54407" y="5748152"/>
          <a:ext cx="9089593" cy="902030"/>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100" baseline="0">
              <a:solidFill>
                <a:schemeClr val="dk1"/>
              </a:solidFill>
              <a:effectLst/>
              <a:latin typeface="+mn-lt"/>
              <a:ea typeface="+mn-ea"/>
              <a:cs typeface="+mn-cs"/>
            </a:rPr>
            <a:t>Short Term Unemployment is the number of persons unemployed for 26 weeks or less.</a:t>
          </a:r>
          <a:r>
            <a:rPr lang="en-US" sz="1100">
              <a:solidFill>
                <a:schemeClr val="dk1"/>
              </a:solidFill>
              <a:effectLst/>
              <a:latin typeface="+mn-lt"/>
              <a:ea typeface="+mn-ea"/>
              <a:cs typeface="+mn-cs"/>
            </a:rPr>
            <a:t> </a:t>
          </a:r>
          <a:r>
            <a:rPr lang="en-US" sz="1100" dirty="0">
              <a:solidFill>
                <a:schemeClr val="dk1"/>
              </a:solidFill>
              <a:effectLst/>
              <a:latin typeface="+mn-lt"/>
              <a:ea typeface="+mn-ea"/>
              <a:cs typeface="+mn-cs"/>
            </a:rPr>
            <a:t>The</a:t>
          </a:r>
          <a:r>
            <a:rPr lang="en-US" sz="1100" baseline="0" dirty="0">
              <a:solidFill>
                <a:schemeClr val="dk1"/>
              </a:solidFill>
              <a:effectLst/>
              <a:latin typeface="+mn-lt"/>
              <a:ea typeface="+mn-ea"/>
              <a:cs typeface="+mn-cs"/>
            </a:rPr>
            <a:t> Quit Rate is rescaled to have the same mean and variance as the Vacancy-Unemployment Ratio from January 2001 to date. Non-Employment + PTER, an index developed by </a:t>
          </a:r>
          <a:r>
            <a:rPr lang="en-US" sz="1100" baseline="0" dirty="0" err="1">
              <a:solidFill>
                <a:schemeClr val="dk1"/>
              </a:solidFill>
              <a:effectLst/>
              <a:latin typeface="+mn-lt"/>
              <a:ea typeface="+mn-ea"/>
              <a:cs typeface="+mn-cs"/>
            </a:rPr>
            <a:t>Hornstein</a:t>
          </a:r>
          <a:r>
            <a:rPr lang="en-US" sz="1100" baseline="0" dirty="0">
              <a:solidFill>
                <a:schemeClr val="dk1"/>
              </a:solidFill>
              <a:effectLst/>
              <a:latin typeface="+mn-lt"/>
              <a:ea typeface="+mn-ea"/>
              <a:cs typeface="+mn-cs"/>
            </a:rPr>
            <a:t>, </a:t>
          </a:r>
          <a:r>
            <a:rPr lang="en-US" sz="1100" baseline="0" dirty="0" err="1">
              <a:solidFill>
                <a:schemeClr val="dk1"/>
              </a:solidFill>
              <a:effectLst/>
              <a:latin typeface="+mn-lt"/>
              <a:ea typeface="+mn-ea"/>
              <a:cs typeface="+mn-cs"/>
            </a:rPr>
            <a:t>Kudlyak</a:t>
          </a:r>
          <a:r>
            <a:rPr lang="en-US" sz="1100" baseline="0" dirty="0">
              <a:solidFill>
                <a:schemeClr val="dk1"/>
              </a:solidFill>
              <a:effectLst/>
              <a:latin typeface="+mn-lt"/>
              <a:ea typeface="+mn-ea"/>
              <a:cs typeface="+mn-cs"/>
            </a:rPr>
            <a:t> and Lange, reflects all persons who are not employed (weighted by labor force attachment) plus persons who are working part time for economic reasons and would prefer to work full time. Here, their index is multiplied by minus one and then rescaled to have the standard deviation as the Vacancy-Unemployment Ratio from January 2001 to date. </a:t>
          </a:r>
          <a:endParaRPr lang="en-US" sz="1400" dirty="0">
            <a:effectLst/>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0.61068</cdr:x>
      <cdr:y>0.25294</cdr:y>
    </cdr:from>
    <cdr:to>
      <cdr:x>1</cdr:x>
      <cdr:y>0.31711</cdr:y>
    </cdr:to>
    <cdr:sp macro="" textlink="">
      <cdr:nvSpPr>
        <cdr:cNvPr id="2" name="1 CuadroTexto"/>
        <cdr:cNvSpPr txBox="1"/>
      </cdr:nvSpPr>
      <cdr:spPr>
        <a:xfrm xmlns:a="http://schemas.openxmlformats.org/drawingml/2006/main">
          <a:off x="5389417" y="1654074"/>
          <a:ext cx="3435927" cy="41963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600"/>
            <a:t>Three-Month</a:t>
          </a:r>
          <a:r>
            <a:rPr lang="en-US" sz="1600" baseline="0"/>
            <a:t> Moving Averages</a:t>
          </a:r>
          <a:endParaRPr lang="en-US" sz="1600"/>
        </a:p>
      </cdr:txBody>
    </cdr:sp>
  </cdr:relSizeAnchor>
</c:userShapes>
</file>

<file path=ppt/drawings/drawing4.xml><?xml version="1.0" encoding="utf-8"?>
<c:userShapes xmlns:c="http://schemas.openxmlformats.org/drawingml/2006/chart">
  <cdr:relSizeAnchor xmlns:cdr="http://schemas.openxmlformats.org/drawingml/2006/chartDrawing">
    <cdr:from>
      <cdr:x>0.00767</cdr:x>
      <cdr:y>0.1353</cdr:y>
    </cdr:from>
    <cdr:to>
      <cdr:x>0.15186</cdr:x>
      <cdr:y>0.2583</cdr:y>
    </cdr:to>
    <cdr:sp macro="" textlink="">
      <cdr:nvSpPr>
        <cdr:cNvPr id="2" name="TextBox 1"/>
        <cdr:cNvSpPr txBox="1"/>
      </cdr:nvSpPr>
      <cdr:spPr>
        <a:xfrm xmlns:a="http://schemas.openxmlformats.org/drawingml/2006/main">
          <a:off x="50745" y="523869"/>
          <a:ext cx="953960" cy="476245"/>
        </a:xfrm>
        <a:prstGeom xmlns:a="http://schemas.openxmlformats.org/drawingml/2006/main" prst="rect">
          <a:avLst/>
        </a:prstGeom>
      </cdr:spPr>
      <cdr:txBody>
        <a:bodyPr xmlns:a="http://schemas.openxmlformats.org/drawingml/2006/main" vertOverflow="clip" wrap="square" rtlCol="0" anchor="t"/>
        <a:lstStyle xmlns:a="http://schemas.openxmlformats.org/drawingml/2006/main"/>
        <a:p xmlns:a="http://schemas.openxmlformats.org/drawingml/2006/main">
          <a:pPr algn="l"/>
          <a:r>
            <a:rPr lang="en-US" sz="1600"/>
            <a:t>Working Days</a:t>
          </a:r>
        </a:p>
      </cdr:txBody>
    </cdr:sp>
  </cdr:relSizeAnchor>
  <cdr:relSizeAnchor xmlns:cdr="http://schemas.openxmlformats.org/drawingml/2006/chartDrawing">
    <cdr:from>
      <cdr:x>0.69122</cdr:x>
      <cdr:y>0.2583</cdr:y>
    </cdr:from>
    <cdr:to>
      <cdr:x>0.99051</cdr:x>
      <cdr:y>0.32718</cdr:y>
    </cdr:to>
    <cdr:sp macro="" textlink="">
      <cdr:nvSpPr>
        <cdr:cNvPr id="3" name="TextBox 1"/>
        <cdr:cNvSpPr txBox="1"/>
      </cdr:nvSpPr>
      <cdr:spPr>
        <a:xfrm xmlns:a="http://schemas.openxmlformats.org/drawingml/2006/main">
          <a:off x="6203853" y="1678762"/>
          <a:ext cx="2686160" cy="447670"/>
        </a:xfrm>
        <a:prstGeom xmlns:a="http://schemas.openxmlformats.org/drawingml/2006/main" prst="rect">
          <a:avLst/>
        </a:prstGeom>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a:t>3</a:t>
          </a:r>
          <a:r>
            <a:rPr lang="en-US" sz="1600" baseline="0"/>
            <a:t> Month Moving Average</a:t>
          </a:r>
          <a:endParaRPr lang="en-US" sz="160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4159250" cy="365125"/>
          </a:xfrm>
          <a:prstGeom prst="rect">
            <a:avLst/>
          </a:prstGeom>
          <a:noFill/>
          <a:ln w="9525">
            <a:noFill/>
            <a:miter lim="800000"/>
            <a:headEnd/>
            <a:tailEnd/>
          </a:ln>
          <a:effectLst/>
        </p:spPr>
        <p:txBody>
          <a:bodyPr vert="horz" wrap="square" lIns="96658" tIns="48329" rIns="96658" bIns="48329" numCol="1" anchor="t" anchorCtr="0" compatLnSpc="1">
            <a:prstTxWarp prst="textNoShape">
              <a:avLst/>
            </a:prstTxWarp>
          </a:bodyPr>
          <a:lstStyle>
            <a:lvl1pPr defTabSz="966788"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21507" name="Rectangle 3"/>
          <p:cNvSpPr>
            <a:spLocks noGrp="1" noChangeArrowheads="1"/>
          </p:cNvSpPr>
          <p:nvPr>
            <p:ph type="dt" sz="quarter" idx="1"/>
          </p:nvPr>
        </p:nvSpPr>
        <p:spPr bwMode="auto">
          <a:xfrm>
            <a:off x="5438775" y="0"/>
            <a:ext cx="4160838" cy="365125"/>
          </a:xfrm>
          <a:prstGeom prst="rect">
            <a:avLst/>
          </a:prstGeom>
          <a:noFill/>
          <a:ln w="9525">
            <a:noFill/>
            <a:miter lim="800000"/>
            <a:headEnd/>
            <a:tailEnd/>
          </a:ln>
          <a:effectLst/>
        </p:spPr>
        <p:txBody>
          <a:bodyPr vert="horz" wrap="square" lIns="96658" tIns="48329" rIns="96658" bIns="48329" numCol="1" anchor="t" anchorCtr="0" compatLnSpc="1">
            <a:prstTxWarp prst="textNoShape">
              <a:avLst/>
            </a:prstTxWarp>
          </a:bodyPr>
          <a:lstStyle>
            <a:lvl1pPr algn="r" defTabSz="966788"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21508" name="Rectangle 4"/>
          <p:cNvSpPr>
            <a:spLocks noGrp="1" noChangeArrowheads="1"/>
          </p:cNvSpPr>
          <p:nvPr>
            <p:ph type="ftr" sz="quarter" idx="2"/>
          </p:nvPr>
        </p:nvSpPr>
        <p:spPr bwMode="auto">
          <a:xfrm>
            <a:off x="0" y="6948488"/>
            <a:ext cx="4159250" cy="365125"/>
          </a:xfrm>
          <a:prstGeom prst="rect">
            <a:avLst/>
          </a:prstGeom>
          <a:noFill/>
          <a:ln w="9525">
            <a:noFill/>
            <a:miter lim="800000"/>
            <a:headEnd/>
            <a:tailEnd/>
          </a:ln>
          <a:effectLst/>
        </p:spPr>
        <p:txBody>
          <a:bodyPr vert="horz" wrap="square" lIns="96658" tIns="48329" rIns="96658" bIns="48329" numCol="1" anchor="b" anchorCtr="0" compatLnSpc="1">
            <a:prstTxWarp prst="textNoShape">
              <a:avLst/>
            </a:prstTxWarp>
          </a:bodyPr>
          <a:lstStyle>
            <a:lvl1pPr defTabSz="966788"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21509" name="Rectangle 5"/>
          <p:cNvSpPr>
            <a:spLocks noGrp="1" noChangeArrowheads="1"/>
          </p:cNvSpPr>
          <p:nvPr>
            <p:ph type="sldNum" sz="quarter" idx="3"/>
          </p:nvPr>
        </p:nvSpPr>
        <p:spPr bwMode="auto">
          <a:xfrm>
            <a:off x="5438775" y="6948488"/>
            <a:ext cx="4160838" cy="365125"/>
          </a:xfrm>
          <a:prstGeom prst="rect">
            <a:avLst/>
          </a:prstGeom>
          <a:noFill/>
          <a:ln w="9525">
            <a:noFill/>
            <a:miter lim="800000"/>
            <a:headEnd/>
            <a:tailEnd/>
          </a:ln>
          <a:effectLst/>
        </p:spPr>
        <p:txBody>
          <a:bodyPr vert="horz" wrap="square" lIns="96658" tIns="48329" rIns="96658" bIns="48329" numCol="1" anchor="b" anchorCtr="0" compatLnSpc="1">
            <a:prstTxWarp prst="textNoShape">
              <a:avLst/>
            </a:prstTxWarp>
          </a:bodyPr>
          <a:lstStyle>
            <a:lvl1pPr algn="r" defTabSz="966788" eaLnBrk="1" hangingPunct="1">
              <a:defRPr sz="1200"/>
            </a:lvl1pPr>
          </a:lstStyle>
          <a:p>
            <a:fld id="{92B30C49-4A90-4E63-8C31-15635DB1EDE5}" type="slidenum">
              <a:rPr lang="en-US" altLang="en-US"/>
              <a:pPr/>
              <a:t>‹#›</a:t>
            </a:fld>
            <a:endParaRPr lang="en-US" altLang="en-US"/>
          </a:p>
        </p:txBody>
      </p:sp>
    </p:spTree>
    <p:extLst>
      <p:ext uri="{BB962C8B-B14F-4D97-AF65-F5344CB8AC3E}">
        <p14:creationId xmlns:p14="http://schemas.microsoft.com/office/powerpoint/2010/main" val="38177751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4159250" cy="365125"/>
          </a:xfrm>
          <a:prstGeom prst="rect">
            <a:avLst/>
          </a:prstGeom>
          <a:noFill/>
          <a:ln w="9525">
            <a:noFill/>
            <a:miter lim="800000"/>
            <a:headEnd/>
            <a:tailEnd/>
          </a:ln>
          <a:effectLst/>
        </p:spPr>
        <p:txBody>
          <a:bodyPr vert="horz" wrap="square" lIns="95079" tIns="47540" rIns="95079" bIns="47540" numCol="1" anchor="t" anchorCtr="0" compatLnSpc="1">
            <a:prstTxWarp prst="textNoShape">
              <a:avLst/>
            </a:prstTxWarp>
          </a:bodyPr>
          <a:lstStyle>
            <a:lvl1pPr defTabSz="950913"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73731" name="Rectangle 3"/>
          <p:cNvSpPr>
            <a:spLocks noGrp="1" noChangeArrowheads="1"/>
          </p:cNvSpPr>
          <p:nvPr>
            <p:ph type="dt" idx="1"/>
          </p:nvPr>
        </p:nvSpPr>
        <p:spPr bwMode="auto">
          <a:xfrm>
            <a:off x="5438775" y="0"/>
            <a:ext cx="4160838" cy="365125"/>
          </a:xfrm>
          <a:prstGeom prst="rect">
            <a:avLst/>
          </a:prstGeom>
          <a:noFill/>
          <a:ln w="9525">
            <a:noFill/>
            <a:miter lim="800000"/>
            <a:headEnd/>
            <a:tailEnd/>
          </a:ln>
          <a:effectLst/>
        </p:spPr>
        <p:txBody>
          <a:bodyPr vert="horz" wrap="square" lIns="95079" tIns="47540" rIns="95079" bIns="47540" numCol="1" anchor="t" anchorCtr="0" compatLnSpc="1">
            <a:prstTxWarp prst="textNoShape">
              <a:avLst/>
            </a:prstTxWarp>
          </a:bodyPr>
          <a:lstStyle>
            <a:lvl1pPr algn="r" defTabSz="950913"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19460"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3733" name="Rectangle 5"/>
          <p:cNvSpPr>
            <a:spLocks noGrp="1" noChangeArrowheads="1"/>
          </p:cNvSpPr>
          <p:nvPr>
            <p:ph type="body" sz="quarter" idx="3"/>
          </p:nvPr>
        </p:nvSpPr>
        <p:spPr bwMode="auto">
          <a:xfrm>
            <a:off x="960438" y="3475038"/>
            <a:ext cx="7680325" cy="3290887"/>
          </a:xfrm>
          <a:prstGeom prst="rect">
            <a:avLst/>
          </a:prstGeom>
          <a:noFill/>
          <a:ln w="9525">
            <a:noFill/>
            <a:miter lim="800000"/>
            <a:headEnd/>
            <a:tailEnd/>
          </a:ln>
          <a:effectLst/>
        </p:spPr>
        <p:txBody>
          <a:bodyPr vert="horz" wrap="square" lIns="95079" tIns="47540" rIns="95079" bIns="4754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3734" name="Rectangle 6"/>
          <p:cNvSpPr>
            <a:spLocks noGrp="1" noChangeArrowheads="1"/>
          </p:cNvSpPr>
          <p:nvPr>
            <p:ph type="ftr" sz="quarter" idx="4"/>
          </p:nvPr>
        </p:nvSpPr>
        <p:spPr bwMode="auto">
          <a:xfrm>
            <a:off x="0" y="6948488"/>
            <a:ext cx="4159250" cy="365125"/>
          </a:xfrm>
          <a:prstGeom prst="rect">
            <a:avLst/>
          </a:prstGeom>
          <a:noFill/>
          <a:ln w="9525">
            <a:noFill/>
            <a:miter lim="800000"/>
            <a:headEnd/>
            <a:tailEnd/>
          </a:ln>
          <a:effectLst/>
        </p:spPr>
        <p:txBody>
          <a:bodyPr vert="horz" wrap="square" lIns="95079" tIns="47540" rIns="95079" bIns="47540" numCol="1" anchor="b" anchorCtr="0" compatLnSpc="1">
            <a:prstTxWarp prst="textNoShape">
              <a:avLst/>
            </a:prstTxWarp>
          </a:bodyPr>
          <a:lstStyle>
            <a:lvl1pPr defTabSz="950913"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73735" name="Rectangle 7"/>
          <p:cNvSpPr>
            <a:spLocks noGrp="1" noChangeArrowheads="1"/>
          </p:cNvSpPr>
          <p:nvPr>
            <p:ph type="sldNum" sz="quarter" idx="5"/>
          </p:nvPr>
        </p:nvSpPr>
        <p:spPr bwMode="auto">
          <a:xfrm>
            <a:off x="5438775" y="6948488"/>
            <a:ext cx="4160838" cy="365125"/>
          </a:xfrm>
          <a:prstGeom prst="rect">
            <a:avLst/>
          </a:prstGeom>
          <a:noFill/>
          <a:ln w="9525">
            <a:noFill/>
            <a:miter lim="800000"/>
            <a:headEnd/>
            <a:tailEnd/>
          </a:ln>
          <a:effectLst/>
        </p:spPr>
        <p:txBody>
          <a:bodyPr vert="horz" wrap="square" lIns="95079" tIns="47540" rIns="95079" bIns="47540" numCol="1" anchor="b" anchorCtr="0" compatLnSpc="1">
            <a:prstTxWarp prst="textNoShape">
              <a:avLst/>
            </a:prstTxWarp>
          </a:bodyPr>
          <a:lstStyle>
            <a:lvl1pPr algn="r" defTabSz="950913" eaLnBrk="1" hangingPunct="1">
              <a:defRPr sz="1200"/>
            </a:lvl1pPr>
          </a:lstStyle>
          <a:p>
            <a:fld id="{96AFEA77-E8B3-4464-9228-802BC49A8720}" type="slidenum">
              <a:rPr lang="en-US" altLang="en-US"/>
              <a:pPr/>
              <a:t>‹#›</a:t>
            </a:fld>
            <a:endParaRPr lang="en-US" altLang="en-US"/>
          </a:p>
        </p:txBody>
      </p:sp>
    </p:spTree>
    <p:extLst>
      <p:ext uri="{BB962C8B-B14F-4D97-AF65-F5344CB8AC3E}">
        <p14:creationId xmlns:p14="http://schemas.microsoft.com/office/powerpoint/2010/main" val="4488800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0913">
              <a:defRPr>
                <a:solidFill>
                  <a:schemeClr val="tx1"/>
                </a:solidFill>
                <a:latin typeface="Arial" panose="020B0604020202020204" pitchFamily="34" charset="0"/>
                <a:ea typeface="MS PGothic" panose="020B0600070205080204" pitchFamily="34" charset="-128"/>
              </a:defRPr>
            </a:lvl1pPr>
            <a:lvl2pPr marL="742950" indent="-285750" defTabSz="950913">
              <a:defRPr>
                <a:solidFill>
                  <a:schemeClr val="tx1"/>
                </a:solidFill>
                <a:latin typeface="Arial" panose="020B0604020202020204" pitchFamily="34" charset="0"/>
                <a:ea typeface="MS PGothic" panose="020B0600070205080204" pitchFamily="34" charset="-128"/>
              </a:defRPr>
            </a:lvl2pPr>
            <a:lvl3pPr marL="1143000" indent="-228600" defTabSz="950913">
              <a:defRPr>
                <a:solidFill>
                  <a:schemeClr val="tx1"/>
                </a:solidFill>
                <a:latin typeface="Arial" panose="020B0604020202020204" pitchFamily="34" charset="0"/>
                <a:ea typeface="MS PGothic" panose="020B0600070205080204" pitchFamily="34" charset="-128"/>
              </a:defRPr>
            </a:lvl3pPr>
            <a:lvl4pPr marL="1600200" indent="-228600" defTabSz="950913">
              <a:defRPr>
                <a:solidFill>
                  <a:schemeClr val="tx1"/>
                </a:solidFill>
                <a:latin typeface="Arial" panose="020B0604020202020204" pitchFamily="34" charset="0"/>
                <a:ea typeface="MS PGothic" panose="020B0600070205080204" pitchFamily="34" charset="-128"/>
              </a:defRPr>
            </a:lvl4pPr>
            <a:lvl5pPr marL="2057400" indent="-228600" defTabSz="950913">
              <a:defRPr>
                <a:solidFill>
                  <a:schemeClr val="tx1"/>
                </a:solidFill>
                <a:latin typeface="Arial" panose="020B0604020202020204" pitchFamily="34" charset="0"/>
                <a:ea typeface="MS PGothic" panose="020B0600070205080204" pitchFamily="34" charset="-128"/>
              </a:defRPr>
            </a:lvl5pPr>
            <a:lvl6pPr marL="2514600" indent="-228600" defTabSz="950913"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50913"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50913"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50913"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9E79EC3C-FC41-4A54-9FE7-2C45B86BC35A}" type="slidenum">
              <a:rPr lang="en-US" altLang="en-US"/>
              <a:pPr/>
              <a:t>2</a:t>
            </a:fld>
            <a:endParaRPr lang="en-US" alt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980614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Tree>
    <p:extLst>
      <p:ext uri="{BB962C8B-B14F-4D97-AF65-F5344CB8AC3E}">
        <p14:creationId xmlns:p14="http://schemas.microsoft.com/office/powerpoint/2010/main" val="741745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86890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0727721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5116472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675448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052074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614275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770784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80799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8971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FD90FBE9-13CB-497E-BA07-21E92C9E7DFF}" type="datetime1">
              <a:rPr lang="en-US" altLang="en-US"/>
              <a:pPr>
                <a:defRPr/>
              </a:pPr>
              <a:t>7/12/2016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3683268-5D89-45CB-ACCA-283268CEF692}" type="slidenum">
              <a:rPr lang="en-US" altLang="en-US"/>
              <a:pPr/>
              <a:t>‹#›</a:t>
            </a:fld>
            <a:endParaRPr lang="en-US" altLang="en-US"/>
          </a:p>
        </p:txBody>
      </p:sp>
    </p:spTree>
    <p:extLst>
      <p:ext uri="{BB962C8B-B14F-4D97-AF65-F5344CB8AC3E}">
        <p14:creationId xmlns:p14="http://schemas.microsoft.com/office/powerpoint/2010/main" val="35934730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123108F-18D5-4B34-82FE-25C496566ACB}" type="datetime1">
              <a:rPr lang="en-US" altLang="en-US"/>
              <a:pPr>
                <a:defRPr/>
              </a:pPr>
              <a:t>7/12/2016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C8048A4-0C28-41D8-982B-FEBDB2A67581}" type="slidenum">
              <a:rPr lang="en-US" altLang="en-US"/>
              <a:pPr/>
              <a:t>‹#›</a:t>
            </a:fld>
            <a:endParaRPr lang="en-US" altLang="en-US"/>
          </a:p>
        </p:txBody>
      </p:sp>
    </p:spTree>
    <p:extLst>
      <p:ext uri="{BB962C8B-B14F-4D97-AF65-F5344CB8AC3E}">
        <p14:creationId xmlns:p14="http://schemas.microsoft.com/office/powerpoint/2010/main" val="26287342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BF4187F-090C-4A3B-BE70-2521E5C35F51}" type="datetime1">
              <a:rPr lang="en-US" altLang="en-US"/>
              <a:pPr>
                <a:defRPr/>
              </a:pPr>
              <a:t>7/12/2016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D30BDBB-327C-4C75-B55F-07B85110EF89}" type="slidenum">
              <a:rPr lang="en-US" altLang="en-US"/>
              <a:pPr/>
              <a:t>‹#›</a:t>
            </a:fld>
            <a:endParaRPr lang="en-US" altLang="en-US"/>
          </a:p>
        </p:txBody>
      </p:sp>
    </p:spTree>
    <p:extLst>
      <p:ext uri="{BB962C8B-B14F-4D97-AF65-F5344CB8AC3E}">
        <p14:creationId xmlns:p14="http://schemas.microsoft.com/office/powerpoint/2010/main" val="18904373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E93813E-22A9-4CC7-AB4A-75B699AF5583}" type="datetime1">
              <a:rPr lang="en-US" altLang="en-US"/>
              <a:pPr>
                <a:defRPr/>
              </a:pPr>
              <a:t>7/12/2016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428EEA5-354A-4CB2-B9EF-79AE6B51DA71}" type="slidenum">
              <a:rPr lang="en-US" altLang="en-US"/>
              <a:pPr/>
              <a:t>‹#›</a:t>
            </a:fld>
            <a:endParaRPr lang="en-US" altLang="en-US"/>
          </a:p>
        </p:txBody>
      </p:sp>
    </p:spTree>
    <p:extLst>
      <p:ext uri="{BB962C8B-B14F-4D97-AF65-F5344CB8AC3E}">
        <p14:creationId xmlns:p14="http://schemas.microsoft.com/office/powerpoint/2010/main" val="198767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B42B6D3-371C-4BDF-AC54-88BC70D84964}" type="datetime1">
              <a:rPr lang="en-US" altLang="en-US"/>
              <a:pPr>
                <a:defRPr/>
              </a:pPr>
              <a:t>7/12/2016</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DE763723-0E72-4C54-9D5C-87D8E2B0312D}" type="slidenum">
              <a:rPr lang="en-US" altLang="en-US"/>
              <a:pPr/>
              <a:t>‹#›</a:t>
            </a:fld>
            <a:endParaRPr lang="en-US" altLang="en-US"/>
          </a:p>
        </p:txBody>
      </p:sp>
    </p:spTree>
    <p:extLst>
      <p:ext uri="{BB962C8B-B14F-4D97-AF65-F5344CB8AC3E}">
        <p14:creationId xmlns:p14="http://schemas.microsoft.com/office/powerpoint/2010/main" val="23198138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4DD0AD5-BE19-43D2-AF82-F013FE2FC0C4}" type="datetime1">
              <a:rPr lang="en-US" altLang="en-US"/>
              <a:pPr>
                <a:defRPr/>
              </a:pPr>
              <a:t>7/12/2016</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0148862-09B4-4CED-93E0-68FC37726C35}" type="slidenum">
              <a:rPr lang="en-US" altLang="en-US"/>
              <a:pPr/>
              <a:t>‹#›</a:t>
            </a:fld>
            <a:endParaRPr lang="en-US" altLang="en-US"/>
          </a:p>
        </p:txBody>
      </p:sp>
    </p:spTree>
    <p:extLst>
      <p:ext uri="{BB962C8B-B14F-4D97-AF65-F5344CB8AC3E}">
        <p14:creationId xmlns:p14="http://schemas.microsoft.com/office/powerpoint/2010/main" val="39723225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E4CDD5A-4411-4499-9B5B-49AB9ED03481}" type="datetime1">
              <a:rPr lang="en-US" altLang="en-US"/>
              <a:pPr>
                <a:defRPr/>
              </a:pPr>
              <a:t>7/12/2016</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651F6418-C57F-43A1-A9EA-C97B84385595}" type="slidenum">
              <a:rPr lang="en-US" altLang="en-US"/>
              <a:pPr/>
              <a:t>‹#›</a:t>
            </a:fld>
            <a:endParaRPr lang="en-US" altLang="en-US"/>
          </a:p>
        </p:txBody>
      </p:sp>
    </p:spTree>
    <p:extLst>
      <p:ext uri="{BB962C8B-B14F-4D97-AF65-F5344CB8AC3E}">
        <p14:creationId xmlns:p14="http://schemas.microsoft.com/office/powerpoint/2010/main" val="17789854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4F0D722-5AE2-48D6-B739-F11713557065}" type="datetime1">
              <a:rPr lang="en-US" altLang="en-US"/>
              <a:pPr>
                <a:defRPr/>
              </a:pPr>
              <a:t>7/12/2016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D4149D2-3019-4297-BFE1-9266B4189D94}" type="slidenum">
              <a:rPr lang="en-US" altLang="en-US"/>
              <a:pPr/>
              <a:t>‹#›</a:t>
            </a:fld>
            <a:endParaRPr lang="en-US" altLang="en-US"/>
          </a:p>
        </p:txBody>
      </p:sp>
    </p:spTree>
    <p:extLst>
      <p:ext uri="{BB962C8B-B14F-4D97-AF65-F5344CB8AC3E}">
        <p14:creationId xmlns:p14="http://schemas.microsoft.com/office/powerpoint/2010/main" val="1049983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811632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A6E0FC2-278A-4818-A846-0DCD9C69B3DB}" type="datetime1">
              <a:rPr lang="en-US" altLang="en-US"/>
              <a:pPr>
                <a:defRPr/>
              </a:pPr>
              <a:t>7/12/2016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60A06E4-93AC-4F3F-9E0E-458F2397E5A8}" type="slidenum">
              <a:rPr lang="en-US" altLang="en-US"/>
              <a:pPr/>
              <a:t>‹#›</a:t>
            </a:fld>
            <a:endParaRPr lang="en-US" altLang="en-US"/>
          </a:p>
        </p:txBody>
      </p:sp>
    </p:spTree>
    <p:extLst>
      <p:ext uri="{BB962C8B-B14F-4D97-AF65-F5344CB8AC3E}">
        <p14:creationId xmlns:p14="http://schemas.microsoft.com/office/powerpoint/2010/main" val="12171805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7C06874-8472-4703-8560-A428C30DE5F5}" type="datetime1">
              <a:rPr lang="en-US" altLang="en-US"/>
              <a:pPr>
                <a:defRPr/>
              </a:pPr>
              <a:t>7/12/2016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0CB7EE7-C61A-4E15-A245-EB1F421165AC}" type="slidenum">
              <a:rPr lang="en-US" altLang="en-US"/>
              <a:pPr/>
              <a:t>‹#›</a:t>
            </a:fld>
            <a:endParaRPr lang="en-US" altLang="en-US"/>
          </a:p>
        </p:txBody>
      </p:sp>
    </p:spTree>
    <p:extLst>
      <p:ext uri="{BB962C8B-B14F-4D97-AF65-F5344CB8AC3E}">
        <p14:creationId xmlns:p14="http://schemas.microsoft.com/office/powerpoint/2010/main" val="42659839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F2AE3EE-4D14-457E-BA70-A2D0CB01E36F}" type="datetime1">
              <a:rPr lang="en-US" altLang="en-US"/>
              <a:pPr>
                <a:defRPr/>
              </a:pPr>
              <a:t>7/12/2016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62C1DE6-1862-400B-B7F6-D8871307C3A6}" type="slidenum">
              <a:rPr lang="en-US" altLang="en-US"/>
              <a:pPr/>
              <a:t>‹#›</a:t>
            </a:fld>
            <a:endParaRPr lang="en-US" altLang="en-US"/>
          </a:p>
        </p:txBody>
      </p:sp>
    </p:spTree>
    <p:extLst>
      <p:ext uri="{BB962C8B-B14F-4D97-AF65-F5344CB8AC3E}">
        <p14:creationId xmlns:p14="http://schemas.microsoft.com/office/powerpoint/2010/main" val="2200061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9636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240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40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631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26640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73543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7482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84565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9979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 Box 2"/>
          <p:cNvSpPr txBox="1">
            <a:spLocks noChangeArrowheads="1"/>
          </p:cNvSpPr>
          <p:nvPr/>
        </p:nvSpPr>
        <p:spPr bwMode="auto">
          <a:xfrm>
            <a:off x="228600" y="533400"/>
            <a:ext cx="2743200" cy="336550"/>
          </a:xfrm>
          <a:prstGeom prst="rect">
            <a:avLst/>
          </a:prstGeom>
          <a:noFill/>
          <a:ln>
            <a:noFill/>
          </a:ln>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defRPr/>
            </a:pPr>
            <a:r>
              <a:rPr lang="en-US" sz="1600" b="1" smtClean="0"/>
              <a:t>Bureau of Labor Statistics</a:t>
            </a:r>
          </a:p>
        </p:txBody>
      </p:sp>
      <p:graphicFrame>
        <p:nvGraphicFramePr>
          <p:cNvPr id="1027" name="Object 3"/>
          <p:cNvGraphicFramePr>
            <a:graphicFrameLocks noChangeAspect="1"/>
          </p:cNvGraphicFramePr>
          <p:nvPr/>
        </p:nvGraphicFramePr>
        <p:xfrm>
          <a:off x="8153400" y="152400"/>
          <a:ext cx="647700" cy="715963"/>
        </p:xfrm>
        <a:graphic>
          <a:graphicData uri="http://schemas.openxmlformats.org/presentationml/2006/ole">
            <mc:AlternateContent xmlns:mc="http://schemas.openxmlformats.org/markup-compatibility/2006">
              <mc:Choice xmlns:v="urn:schemas-microsoft-com:vml" Requires="v">
                <p:oleObj spid="_x0000_s1124" name="CorelDRAW" r:id="rId14" imgW="990600" imgH="1092200" progId="CorelDRAW.Graphic.10">
                  <p:embed/>
                </p:oleObj>
              </mc:Choice>
              <mc:Fallback>
                <p:oleObj name="CorelDRAW" r:id="rId14" imgW="990600" imgH="1092200" progId="CorelDRAW.Graphic.10">
                  <p:embed/>
                  <p:pic>
                    <p:nvPicPr>
                      <p:cNvPr id="0" name="Object 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153400" y="152400"/>
                        <a:ext cx="647700" cy="71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alpha val="74997"/>
                                </a:schemeClr>
                              </a:outerShdw>
                            </a:effectLst>
                          </a14:hiddenEffects>
                        </a:ext>
                      </a:extLst>
                    </p:spPr>
                  </p:pic>
                </p:oleObj>
              </mc:Fallback>
            </mc:AlternateContent>
          </a:graphicData>
        </a:graphic>
      </p:graphicFrame>
      <p:sp>
        <p:nvSpPr>
          <p:cNvPr id="1028" name="Line 4"/>
          <p:cNvSpPr>
            <a:spLocks noChangeShapeType="1"/>
          </p:cNvSpPr>
          <p:nvPr/>
        </p:nvSpPr>
        <p:spPr bwMode="auto">
          <a:xfrm>
            <a:off x="304800" y="914400"/>
            <a:ext cx="8458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029" name="Text Box 5"/>
          <p:cNvSpPr txBox="1">
            <a:spLocks noChangeArrowheads="1"/>
          </p:cNvSpPr>
          <p:nvPr/>
        </p:nvSpPr>
        <p:spPr bwMode="auto">
          <a:xfrm>
            <a:off x="381000" y="1066800"/>
            <a:ext cx="8229600" cy="366713"/>
          </a:xfrm>
          <a:prstGeom prst="rect">
            <a:avLst/>
          </a:prstGeom>
          <a:noFill/>
          <a:ln>
            <a:noFill/>
          </a:ln>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defRPr/>
            </a:pPr>
            <a:endParaRPr lang="en-US" sz="1800" smtClean="0"/>
          </a:p>
        </p:txBody>
      </p:sp>
      <p:sp>
        <p:nvSpPr>
          <p:cNvPr id="1030" name="Rectangle 6"/>
          <p:cNvSpPr>
            <a:spLocks noGrp="1" noChangeArrowheads="1"/>
          </p:cNvSpPr>
          <p:nvPr>
            <p:ph type="title"/>
          </p:nvPr>
        </p:nvSpPr>
        <p:spPr bwMode="auto">
          <a:xfrm>
            <a:off x="457200" y="914400"/>
            <a:ext cx="82296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31" name="Rectangle 7"/>
          <p:cNvSpPr>
            <a:spLocks noGrp="1" noChangeArrowheads="1"/>
          </p:cNvSpPr>
          <p:nvPr>
            <p:ph type="body" idx="1"/>
          </p:nvPr>
        </p:nvSpPr>
        <p:spPr bwMode="auto">
          <a:xfrm>
            <a:off x="457200" y="1524000"/>
            <a:ext cx="8229600" cy="5105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4376" r:id="rId1"/>
    <p:sldLayoutId id="2147484377" r:id="rId2"/>
    <p:sldLayoutId id="2147484378" r:id="rId3"/>
    <p:sldLayoutId id="2147484379" r:id="rId4"/>
    <p:sldLayoutId id="2147484380" r:id="rId5"/>
    <p:sldLayoutId id="2147484381" r:id="rId6"/>
    <p:sldLayoutId id="2147484382" r:id="rId7"/>
    <p:sldLayoutId id="2147484383" r:id="rId8"/>
    <p:sldLayoutId id="2147484384" r:id="rId9"/>
    <p:sldLayoutId id="2147484385" r:id="rId10"/>
    <p:sldLayoutId id="2147484386" r:id="rId11"/>
  </p:sldLayoutIdLst>
  <p:txStyles>
    <p:titleStyle>
      <a:lvl1pPr algn="l" rtl="0" eaLnBrk="0" fontAlgn="base" hangingPunct="0">
        <a:spcBef>
          <a:spcPct val="0"/>
        </a:spcBef>
        <a:spcAft>
          <a:spcPct val="0"/>
        </a:spcAft>
        <a:defRPr sz="3200" b="1">
          <a:solidFill>
            <a:schemeClr val="accent2"/>
          </a:solidFill>
          <a:latin typeface="+mj-lt"/>
          <a:ea typeface="MS PGothic" panose="020B0600070205080204" pitchFamily="34" charset="-128"/>
          <a:cs typeface="MS PGothic" charset="0"/>
        </a:defRPr>
      </a:lvl1pPr>
      <a:lvl2pPr algn="l" rtl="0" eaLnBrk="0" fontAlgn="base" hangingPunct="0">
        <a:spcBef>
          <a:spcPct val="0"/>
        </a:spcBef>
        <a:spcAft>
          <a:spcPct val="0"/>
        </a:spcAft>
        <a:defRPr sz="3200" b="1">
          <a:solidFill>
            <a:schemeClr val="accent2"/>
          </a:solidFill>
          <a:latin typeface="Garamond" pitchFamily="18" charset="0"/>
          <a:ea typeface="MS PGothic" panose="020B0600070205080204" pitchFamily="34" charset="-128"/>
          <a:cs typeface="MS PGothic" charset="0"/>
        </a:defRPr>
      </a:lvl2pPr>
      <a:lvl3pPr algn="l" rtl="0" eaLnBrk="0" fontAlgn="base" hangingPunct="0">
        <a:spcBef>
          <a:spcPct val="0"/>
        </a:spcBef>
        <a:spcAft>
          <a:spcPct val="0"/>
        </a:spcAft>
        <a:defRPr sz="3200" b="1">
          <a:solidFill>
            <a:schemeClr val="accent2"/>
          </a:solidFill>
          <a:latin typeface="Garamond" pitchFamily="18" charset="0"/>
          <a:ea typeface="MS PGothic" panose="020B0600070205080204" pitchFamily="34" charset="-128"/>
          <a:cs typeface="MS PGothic" charset="0"/>
        </a:defRPr>
      </a:lvl3pPr>
      <a:lvl4pPr algn="l" rtl="0" eaLnBrk="0" fontAlgn="base" hangingPunct="0">
        <a:spcBef>
          <a:spcPct val="0"/>
        </a:spcBef>
        <a:spcAft>
          <a:spcPct val="0"/>
        </a:spcAft>
        <a:defRPr sz="3200" b="1">
          <a:solidFill>
            <a:schemeClr val="accent2"/>
          </a:solidFill>
          <a:latin typeface="Garamond" pitchFamily="18" charset="0"/>
          <a:ea typeface="MS PGothic" panose="020B0600070205080204" pitchFamily="34" charset="-128"/>
          <a:cs typeface="MS PGothic" charset="0"/>
        </a:defRPr>
      </a:lvl4pPr>
      <a:lvl5pPr algn="l" rtl="0" eaLnBrk="0" fontAlgn="base" hangingPunct="0">
        <a:spcBef>
          <a:spcPct val="0"/>
        </a:spcBef>
        <a:spcAft>
          <a:spcPct val="0"/>
        </a:spcAft>
        <a:defRPr sz="3200" b="1">
          <a:solidFill>
            <a:schemeClr val="accent2"/>
          </a:solidFill>
          <a:latin typeface="Garamond" pitchFamily="18" charset="0"/>
          <a:ea typeface="MS PGothic" panose="020B0600070205080204" pitchFamily="34" charset="-128"/>
          <a:cs typeface="MS PGothic" charset="0"/>
        </a:defRPr>
      </a:lvl5pPr>
      <a:lvl6pPr marL="457200" algn="l" rtl="0" fontAlgn="base">
        <a:spcBef>
          <a:spcPct val="0"/>
        </a:spcBef>
        <a:spcAft>
          <a:spcPct val="0"/>
        </a:spcAft>
        <a:defRPr sz="3200" b="1">
          <a:solidFill>
            <a:schemeClr val="accent2"/>
          </a:solidFill>
          <a:latin typeface="Garamond" pitchFamily="18" charset="0"/>
        </a:defRPr>
      </a:lvl6pPr>
      <a:lvl7pPr marL="914400" algn="l" rtl="0" fontAlgn="base">
        <a:spcBef>
          <a:spcPct val="0"/>
        </a:spcBef>
        <a:spcAft>
          <a:spcPct val="0"/>
        </a:spcAft>
        <a:defRPr sz="3200" b="1">
          <a:solidFill>
            <a:schemeClr val="accent2"/>
          </a:solidFill>
          <a:latin typeface="Garamond" pitchFamily="18" charset="0"/>
        </a:defRPr>
      </a:lvl7pPr>
      <a:lvl8pPr marL="1371600" algn="l" rtl="0" fontAlgn="base">
        <a:spcBef>
          <a:spcPct val="0"/>
        </a:spcBef>
        <a:spcAft>
          <a:spcPct val="0"/>
        </a:spcAft>
        <a:defRPr sz="3200" b="1">
          <a:solidFill>
            <a:schemeClr val="accent2"/>
          </a:solidFill>
          <a:latin typeface="Garamond" pitchFamily="18" charset="0"/>
        </a:defRPr>
      </a:lvl8pPr>
      <a:lvl9pPr marL="1828800" algn="l" rtl="0" fontAlgn="base">
        <a:spcBef>
          <a:spcPct val="0"/>
        </a:spcBef>
        <a:spcAft>
          <a:spcPct val="0"/>
        </a:spcAft>
        <a:defRPr sz="3200" b="1">
          <a:solidFill>
            <a:schemeClr val="accent2"/>
          </a:solidFill>
          <a:latin typeface="Garamond" pitchFamily="18" charset="0"/>
        </a:defRPr>
      </a:lvl9pPr>
    </p:titleStyle>
    <p:bodyStyle>
      <a:lvl1pPr marL="342900" indent="-342900" algn="l" rtl="0" eaLnBrk="0" fontAlgn="base" hangingPunct="0">
        <a:spcBef>
          <a:spcPct val="20000"/>
        </a:spcBef>
        <a:spcAft>
          <a:spcPct val="0"/>
        </a:spcAft>
        <a:buChar char="•"/>
        <a:defRPr sz="2800" b="1">
          <a:solidFill>
            <a:schemeClr val="accent2"/>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Char char="–"/>
        <a:defRPr sz="24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Char char="•"/>
        <a:defRPr sz="2000" b="1">
          <a:solidFill>
            <a:srgbClr val="FF0000"/>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charset="0"/>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defRPr>
            </a:lvl1pPr>
          </a:lstStyle>
          <a:p>
            <a:pPr>
              <a:defRPr/>
            </a:pPr>
            <a:fld id="{0FBF199A-B232-4D47-9DD9-2CAC1CDB6B3C}" type="datetime1">
              <a:rPr lang="en-US" altLang="en-US"/>
              <a:pPr>
                <a:defRPr/>
              </a:pPr>
              <a:t>7/12/2016</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pitchFamily="30" charset="0"/>
                <a:ea typeface="ＭＳ Ｐゴシック" pitchFamily="30" charset="-128"/>
                <a:cs typeface="ＭＳ Ｐゴシック" pitchFamily="30" charset="-128"/>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E9D7B533-81D4-405E-829B-7A7D736FFA6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87" r:id="rId1"/>
    <p:sldLayoutId id="2147484388" r:id="rId2"/>
    <p:sldLayoutId id="2147484389" r:id="rId3"/>
    <p:sldLayoutId id="2147484390" r:id="rId4"/>
    <p:sldLayoutId id="2147484391" r:id="rId5"/>
    <p:sldLayoutId id="2147484392" r:id="rId6"/>
    <p:sldLayoutId id="2147484393" r:id="rId7"/>
    <p:sldLayoutId id="2147484394" r:id="rId8"/>
    <p:sldLayoutId id="2147484395" r:id="rId9"/>
    <p:sldLayoutId id="2147484396" r:id="rId10"/>
    <p:sldLayoutId id="2147484397" r:id="rId11"/>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MS PGothic" charset="0"/>
        </a:defRPr>
      </a:lvl1pPr>
      <a:lvl2pPr algn="ctr" defTabSz="457200" rtl="0" eaLnBrk="0" fontAlgn="base" hangingPunct="0">
        <a:spcBef>
          <a:spcPct val="0"/>
        </a:spcBef>
        <a:spcAft>
          <a:spcPct val="0"/>
        </a:spcAft>
        <a:defRPr sz="4400">
          <a:solidFill>
            <a:schemeClr val="tx1"/>
          </a:solidFill>
          <a:latin typeface="Calibri" pitchFamily="-111" charset="0"/>
          <a:ea typeface="MS PGothic" panose="020B0600070205080204" pitchFamily="34" charset="-128"/>
          <a:cs typeface="MS PGothic" charset="0"/>
        </a:defRPr>
      </a:lvl2pPr>
      <a:lvl3pPr algn="ctr" defTabSz="457200" rtl="0" eaLnBrk="0" fontAlgn="base" hangingPunct="0">
        <a:spcBef>
          <a:spcPct val="0"/>
        </a:spcBef>
        <a:spcAft>
          <a:spcPct val="0"/>
        </a:spcAft>
        <a:defRPr sz="4400">
          <a:solidFill>
            <a:schemeClr val="tx1"/>
          </a:solidFill>
          <a:latin typeface="Calibri" pitchFamily="-111" charset="0"/>
          <a:ea typeface="MS PGothic" panose="020B0600070205080204" pitchFamily="34" charset="-128"/>
          <a:cs typeface="MS PGothic" charset="0"/>
        </a:defRPr>
      </a:lvl3pPr>
      <a:lvl4pPr algn="ctr" defTabSz="457200" rtl="0" eaLnBrk="0" fontAlgn="base" hangingPunct="0">
        <a:spcBef>
          <a:spcPct val="0"/>
        </a:spcBef>
        <a:spcAft>
          <a:spcPct val="0"/>
        </a:spcAft>
        <a:defRPr sz="4400">
          <a:solidFill>
            <a:schemeClr val="tx1"/>
          </a:solidFill>
          <a:latin typeface="Calibri" pitchFamily="-111" charset="0"/>
          <a:ea typeface="MS PGothic" panose="020B0600070205080204" pitchFamily="34" charset="-128"/>
          <a:cs typeface="MS PGothic" charset="0"/>
        </a:defRPr>
      </a:lvl4pPr>
      <a:lvl5pPr algn="ctr" defTabSz="457200" rtl="0" eaLnBrk="0" fontAlgn="base" hangingPunct="0">
        <a:spcBef>
          <a:spcPct val="0"/>
        </a:spcBef>
        <a:spcAft>
          <a:spcPct val="0"/>
        </a:spcAft>
        <a:defRPr sz="4400">
          <a:solidFill>
            <a:schemeClr val="tx1"/>
          </a:solidFill>
          <a:latin typeface="Calibri" pitchFamily="-111" charset="0"/>
          <a:ea typeface="MS PGothic" panose="020B0600070205080204" pitchFamily="34" charset="-128"/>
          <a:cs typeface="MS PGothic" charset="0"/>
        </a:defRPr>
      </a:lvl5pPr>
      <a:lvl6pPr marL="4572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6pPr>
      <a:lvl7pPr marL="9144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7pPr>
      <a:lvl8pPr marL="13716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8pPr>
      <a:lvl9pPr marL="18288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dicehiringindicators.com/" TargetMode="External"/><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http://faculty.chicagobooth.edu/steven.davis/"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61078" y="146050"/>
            <a:ext cx="2240070" cy="682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TextBox 5"/>
          <p:cNvSpPr txBox="1"/>
          <p:nvPr/>
        </p:nvSpPr>
        <p:spPr>
          <a:xfrm>
            <a:off x="1554163" y="3017838"/>
            <a:ext cx="5959475" cy="1061829"/>
          </a:xfrm>
          <a:prstGeom prst="rect">
            <a:avLst/>
          </a:prstGeom>
          <a:noFill/>
        </p:spPr>
        <p:txBody>
          <a:bodyPr>
            <a:spAutoFit/>
          </a:bodyPr>
          <a:lstStyle/>
          <a:p>
            <a:pPr algn="ctr">
              <a:defRPr/>
            </a:pPr>
            <a:r>
              <a:rPr lang="en-US" sz="2100" b="1" dirty="0">
                <a:solidFill>
                  <a:schemeClr val="bg1">
                    <a:lumMod val="50000"/>
                  </a:schemeClr>
                </a:solidFill>
                <a:latin typeface="+mn-lt"/>
              </a:rPr>
              <a:t>Dr. Steven J. Davis </a:t>
            </a:r>
          </a:p>
          <a:p>
            <a:pPr algn="ctr">
              <a:defRPr/>
            </a:pPr>
            <a:r>
              <a:rPr lang="en-US" sz="2100" b="1" dirty="0">
                <a:solidFill>
                  <a:schemeClr val="bg1">
                    <a:lumMod val="50000"/>
                  </a:schemeClr>
                </a:solidFill>
                <a:latin typeface="+mn-lt"/>
              </a:rPr>
              <a:t>University of Chicago Booth School of Business </a:t>
            </a:r>
          </a:p>
          <a:p>
            <a:pPr algn="ctr">
              <a:defRPr/>
            </a:pPr>
            <a:r>
              <a:rPr lang="en-US" sz="2100" b="1" dirty="0" smtClean="0">
                <a:solidFill>
                  <a:schemeClr val="bg1">
                    <a:lumMod val="50000"/>
                  </a:schemeClr>
                </a:solidFill>
                <a:latin typeface="+mn-lt"/>
              </a:rPr>
              <a:t>July 12, 2016</a:t>
            </a:r>
            <a:endParaRPr lang="en-US" sz="2100" b="1" dirty="0">
              <a:solidFill>
                <a:schemeClr val="bg1">
                  <a:lumMod val="50000"/>
                </a:schemeClr>
              </a:solidFill>
              <a:latin typeface="+mn-lt"/>
            </a:endParaRPr>
          </a:p>
        </p:txBody>
      </p:sp>
      <p:sp>
        <p:nvSpPr>
          <p:cNvPr id="7" name="TextBox 6"/>
          <p:cNvSpPr txBox="1"/>
          <p:nvPr/>
        </p:nvSpPr>
        <p:spPr>
          <a:xfrm>
            <a:off x="2867025" y="4322763"/>
            <a:ext cx="3351213" cy="369887"/>
          </a:xfrm>
          <a:prstGeom prst="rect">
            <a:avLst/>
          </a:prstGeom>
          <a:noFill/>
        </p:spPr>
        <p:txBody>
          <a:bodyPr>
            <a:spAutoFit/>
          </a:bodyPr>
          <a:lstStyle/>
          <a:p>
            <a:pPr>
              <a:defRPr/>
            </a:pPr>
            <a:r>
              <a:rPr lang="en-US" b="1" dirty="0">
                <a:solidFill>
                  <a:schemeClr val="bg1">
                    <a:lumMod val="50000"/>
                  </a:schemeClr>
                </a:solidFill>
                <a:latin typeface="+mn-lt"/>
                <a:hlinkClick r:id="rId3"/>
              </a:rPr>
              <a:t>http</a:t>
            </a:r>
            <a:r>
              <a:rPr lang="en-US" b="1" dirty="0" smtClean="0">
                <a:solidFill>
                  <a:schemeClr val="bg1">
                    <a:lumMod val="50000"/>
                  </a:schemeClr>
                </a:solidFill>
                <a:latin typeface="+mn-lt"/>
                <a:hlinkClick r:id="rId3"/>
              </a:rPr>
              <a:t>://DHIhiringindicators.com</a:t>
            </a:r>
            <a:r>
              <a:rPr lang="en-US" b="1" dirty="0">
                <a:solidFill>
                  <a:schemeClr val="bg1">
                    <a:lumMod val="50000"/>
                  </a:schemeClr>
                </a:solidFill>
                <a:latin typeface="+mn-lt"/>
                <a:hlinkClick r:id="rId3"/>
              </a:rPr>
              <a:t>/</a:t>
            </a:r>
            <a:r>
              <a:rPr lang="en-US" b="1" dirty="0">
                <a:solidFill>
                  <a:schemeClr val="bg1">
                    <a:lumMod val="50000"/>
                  </a:schemeClr>
                </a:solidFill>
                <a:latin typeface="+mn-lt"/>
              </a:rPr>
              <a:t> </a:t>
            </a:r>
          </a:p>
        </p:txBody>
      </p:sp>
      <p:sp>
        <p:nvSpPr>
          <p:cNvPr id="2" name="Rectangle 1"/>
          <p:cNvSpPr/>
          <p:nvPr/>
        </p:nvSpPr>
        <p:spPr>
          <a:xfrm>
            <a:off x="1888183" y="1667679"/>
            <a:ext cx="6068108" cy="830997"/>
          </a:xfrm>
          <a:prstGeom prst="rect">
            <a:avLst/>
          </a:prstGeom>
        </p:spPr>
        <p:txBody>
          <a:bodyPr wrap="square">
            <a:spAutoFit/>
          </a:bodyPr>
          <a:lstStyle/>
          <a:p>
            <a:pPr algn="ctr"/>
            <a:r>
              <a:rPr lang="en-US" sz="2400" b="1" dirty="0" smtClean="0"/>
              <a:t>Mean Vacancy Duration Remains at Historically High Level in May</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CuadroTexto"/>
          <p:cNvSpPr txBox="1">
            <a:spLocks noChangeArrowheads="1"/>
          </p:cNvSpPr>
          <p:nvPr/>
        </p:nvSpPr>
        <p:spPr bwMode="auto">
          <a:xfrm>
            <a:off x="5526088" y="1204118"/>
            <a:ext cx="3617912" cy="36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pPr>
            <a:r>
              <a:rPr lang="en-US" altLang="en-US" sz="1600" dirty="0">
                <a:latin typeface="Arial" panose="020B0604020202020204" pitchFamily="34" charset="0"/>
                <a:cs typeface="Arial" panose="020B0604020202020204" pitchFamily="34" charset="0"/>
              </a:rPr>
              <a:t>Three-Month Moving Averages</a:t>
            </a:r>
          </a:p>
        </p:txBody>
      </p:sp>
      <p:graphicFrame>
        <p:nvGraphicFramePr>
          <p:cNvPr id="4" name="18 Gráfico"/>
          <p:cNvGraphicFramePr>
            <a:graphicFrameLocks/>
          </p:cNvGraphicFramePr>
          <p:nvPr>
            <p:extLst>
              <p:ext uri="{D42A27DB-BD31-4B8C-83A1-F6EECF244321}">
                <p14:modId xmlns:p14="http://schemas.microsoft.com/office/powerpoint/2010/main" val="1582331688"/>
              </p:ext>
            </p:extLst>
          </p:nvPr>
        </p:nvGraphicFramePr>
        <p:xfrm>
          <a:off x="196948" y="112542"/>
          <a:ext cx="8820443" cy="656961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03228980"/>
              </p:ext>
            </p:extLst>
          </p:nvPr>
        </p:nvGraphicFramePr>
        <p:xfrm>
          <a:off x="85722" y="167755"/>
          <a:ext cx="9030982" cy="6453731"/>
        </p:xfrm>
        <a:graphic>
          <a:graphicData uri="http://schemas.openxmlformats.org/drawingml/2006/table">
            <a:tbl>
              <a:tblPr/>
              <a:tblGrid>
                <a:gridCol w="2589240"/>
                <a:gridCol w="791570"/>
                <a:gridCol w="696036"/>
                <a:gridCol w="668740"/>
                <a:gridCol w="723331"/>
                <a:gridCol w="805218"/>
                <a:gridCol w="614149"/>
                <a:gridCol w="696036"/>
                <a:gridCol w="668645"/>
                <a:gridCol w="778017"/>
              </a:tblGrid>
              <a:tr h="431663">
                <a:tc gridSpan="10">
                  <a:txBody>
                    <a:bodyPr/>
                    <a:lstStyle/>
                    <a:p>
                      <a:pPr algn="ctr" fontAlgn="ctr"/>
                      <a:r>
                        <a:rPr lang="en-US" sz="1800" b="1" i="0" u="none" strike="noStrike">
                          <a:solidFill>
                            <a:srgbClr val="FFFFFF"/>
                          </a:solidFill>
                          <a:effectLst/>
                          <a:latin typeface="Calibri"/>
                        </a:rPr>
                        <a:t>Recruiting Intensity Index</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69727">
                <a:tc gridSpan="10">
                  <a:txBody>
                    <a:bodyPr/>
                    <a:lstStyle/>
                    <a:p>
                      <a:pPr algn="ctr" fontAlgn="ctr"/>
                      <a:r>
                        <a:rPr lang="en-US" sz="1800" b="1" i="0" u="none" strike="noStrike" dirty="0">
                          <a:solidFill>
                            <a:srgbClr val="FFFFFF"/>
                          </a:solidFill>
                          <a:effectLst/>
                          <a:latin typeface="Calibri"/>
                        </a:rPr>
                        <a:t>By Industry and Time Period</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78094">
                <a:tc>
                  <a:txBody>
                    <a:bodyPr/>
                    <a:lstStyle/>
                    <a:p>
                      <a:pPr algn="l" fontAlgn="b"/>
                      <a:r>
                        <a:rPr lang="en-US" sz="1400" b="0" i="0" u="none" strike="noStrike" dirty="0">
                          <a:solidFill>
                            <a:srgbClr val="000000"/>
                          </a:solidFill>
                          <a:effectLst/>
                          <a:latin typeface="Calibri"/>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charset="0"/>
                        </a:rPr>
                        <a:t>2001 to 2003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2004 to 2006</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2009</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charset="0"/>
                        </a:rPr>
                        <a:t>2010 to 2012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2013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2015</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nb-NO" sz="1400" b="1" i="0" u="none" strike="noStrike" dirty="0">
                          <a:solidFill>
                            <a:srgbClr val="000000"/>
                          </a:solidFill>
                          <a:effectLst/>
                          <a:latin typeface="Calibri" charset="0"/>
                        </a:rPr>
                        <a:t>Jan</a:t>
                      </a:r>
                      <a:r>
                        <a:rPr lang="nb-NO" sz="1400" b="1" i="0" u="none" strike="noStrike" dirty="0" smtClean="0">
                          <a:solidFill>
                            <a:srgbClr val="000000"/>
                          </a:solidFill>
                          <a:effectLst/>
                          <a:latin typeface="Calibri" charset="0"/>
                        </a:rPr>
                        <a:t>.-May. </a:t>
                      </a:r>
                      <a:r>
                        <a:rPr lang="nb-NO" sz="1400" b="1" i="0" u="none" strike="noStrike" dirty="0">
                          <a:solidFill>
                            <a:srgbClr val="000000"/>
                          </a:solidFill>
                          <a:effectLst/>
                          <a:latin typeface="Calibri" charset="0"/>
                        </a:rPr>
                        <a:t>2016</a:t>
                      </a:r>
                    </a:p>
                  </a:txBody>
                  <a:tcPr marL="0" marR="0" marT="0" marB="0" anchor="ctr">
                    <a:lnL>
                      <a:noFill/>
                    </a:lnL>
                    <a:lnR w="1905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tcPr>
                </a:tc>
              </a:tr>
              <a:tr h="354099">
                <a:tc>
                  <a:txBody>
                    <a:bodyPr/>
                    <a:lstStyle/>
                    <a:p>
                      <a:pPr algn="l" fontAlgn="ctr"/>
                      <a:r>
                        <a:rPr lang="en-US" sz="1400" b="0" i="0" u="none" strike="noStrike" dirty="0">
                          <a:solidFill>
                            <a:srgbClr val="000000"/>
                          </a:solidFill>
                          <a:effectLst/>
                          <a:latin typeface="Calibri"/>
                        </a:rPr>
                        <a:t>Resources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0.70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0.93</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4099">
                <a:tc>
                  <a:txBody>
                    <a:bodyPr/>
                    <a:lstStyle/>
                    <a:p>
                      <a:pPr algn="l" fontAlgn="ctr"/>
                      <a:r>
                        <a:rPr lang="en-US" sz="1400" b="0" i="0" u="none" strike="noStrike">
                          <a:solidFill>
                            <a:srgbClr val="000000"/>
                          </a:solidFill>
                          <a:effectLst/>
                          <a:latin typeface="Calibri"/>
                        </a:rPr>
                        <a:t>Construction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0.89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0.89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0.86</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4099">
                <a:tc>
                  <a:txBody>
                    <a:bodyPr/>
                    <a:lstStyle/>
                    <a:p>
                      <a:pPr algn="l" fontAlgn="ctr"/>
                      <a:r>
                        <a:rPr lang="en-US" sz="1400" b="0" i="0" u="none" strike="noStrike">
                          <a:solidFill>
                            <a:srgbClr val="000000"/>
                          </a:solidFill>
                          <a:effectLst/>
                          <a:latin typeface="Calibri"/>
                        </a:rPr>
                        <a:t>Manufacturing</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0.94</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0.93</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4099">
                <a:tc>
                  <a:txBody>
                    <a:bodyPr/>
                    <a:lstStyle/>
                    <a:p>
                      <a:pPr algn="l" fontAlgn="ctr"/>
                      <a:r>
                        <a:rPr lang="en-US" sz="1400" b="0" i="0" u="none" strike="noStrike">
                          <a:solidFill>
                            <a:srgbClr val="000000"/>
                          </a:solidFill>
                          <a:effectLst/>
                          <a:latin typeface="Calibri"/>
                        </a:rPr>
                        <a:t>Wholesale and Retail Trade</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0.89</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4099">
                <a:tc>
                  <a:txBody>
                    <a:bodyPr/>
                    <a:lstStyle/>
                    <a:p>
                      <a:pPr algn="l" fontAlgn="ctr"/>
                      <a:r>
                        <a:rPr lang="en-US" sz="1400" b="0" i="0" u="none" strike="noStrike" dirty="0">
                          <a:solidFill>
                            <a:srgbClr val="000000"/>
                          </a:solidFill>
                          <a:effectLst/>
                          <a:latin typeface="Calibri"/>
                        </a:rPr>
                        <a:t>Warehouse, Trans. &amp; Utilities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0.94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4099">
                <a:tc>
                  <a:txBody>
                    <a:bodyPr/>
                    <a:lstStyle/>
                    <a:p>
                      <a:pPr algn="l" fontAlgn="ctr"/>
                      <a:r>
                        <a:rPr lang="en-US" sz="1400" b="0" i="0" u="none" strike="noStrike">
                          <a:solidFill>
                            <a:srgbClr val="000000"/>
                          </a:solidFill>
                          <a:effectLst/>
                          <a:latin typeface="Calibri"/>
                        </a:rPr>
                        <a:t>Information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fi-FI" sz="1400" b="0" i="0" u="none" strike="noStrike">
                          <a:solidFill>
                            <a:srgbClr val="000000"/>
                          </a:solidFill>
                          <a:effectLst/>
                          <a:latin typeface="Calibri" charset="0"/>
                        </a:rPr>
                        <a:t>0.87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0.91</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1.14</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4099">
                <a:tc>
                  <a:txBody>
                    <a:bodyPr/>
                    <a:lstStyle/>
                    <a:p>
                      <a:pPr algn="l" fontAlgn="ctr"/>
                      <a:r>
                        <a:rPr lang="en-US" sz="1400" b="0" i="0" u="none" strike="noStrike">
                          <a:solidFill>
                            <a:srgbClr val="000000"/>
                          </a:solidFill>
                          <a:effectLst/>
                          <a:latin typeface="Calibri"/>
                        </a:rPr>
                        <a:t>Financial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fi-FI" sz="1400" b="0" i="0" u="none" strike="noStrike">
                          <a:solidFill>
                            <a:srgbClr val="000000"/>
                          </a:solidFill>
                          <a:effectLst/>
                          <a:latin typeface="Calibri" charset="0"/>
                        </a:rPr>
                        <a:t>0.87</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4099">
                <a:tc>
                  <a:txBody>
                    <a:bodyPr/>
                    <a:lstStyle/>
                    <a:p>
                      <a:pPr algn="l" fontAlgn="ctr"/>
                      <a:r>
                        <a:rPr lang="en-US" sz="1400" b="0" i="0" u="none" strike="noStrike">
                          <a:solidFill>
                            <a:srgbClr val="000000"/>
                          </a:solidFill>
                          <a:effectLst/>
                          <a:latin typeface="Calibri"/>
                        </a:rPr>
                        <a:t>Professional and Business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4099">
                <a:tc>
                  <a:txBody>
                    <a:bodyPr/>
                    <a:lstStyle/>
                    <a:p>
                      <a:pPr algn="l" fontAlgn="ctr"/>
                      <a:r>
                        <a:rPr lang="en-US" sz="1400" b="0" i="0" u="none" strike="noStrike">
                          <a:solidFill>
                            <a:srgbClr val="000000"/>
                          </a:solidFill>
                          <a:effectLst/>
                          <a:latin typeface="Calibri"/>
                        </a:rPr>
                        <a:t>Education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0.94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1.08</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4099">
                <a:tc>
                  <a:txBody>
                    <a:bodyPr/>
                    <a:lstStyle/>
                    <a:p>
                      <a:pPr algn="l" fontAlgn="ctr"/>
                      <a:r>
                        <a:rPr lang="en-US" sz="1400" b="0" i="0" u="none" strike="noStrike">
                          <a:solidFill>
                            <a:srgbClr val="000000"/>
                          </a:solidFill>
                          <a:effectLst/>
                          <a:latin typeface="Calibri"/>
                        </a:rPr>
                        <a:t>Health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0.89</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0.99</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4099">
                <a:tc>
                  <a:txBody>
                    <a:bodyPr/>
                    <a:lstStyle/>
                    <a:p>
                      <a:pPr algn="l" fontAlgn="ctr"/>
                      <a:r>
                        <a:rPr lang="en-US" sz="1400" b="0" i="0" u="none" strike="noStrike">
                          <a:solidFill>
                            <a:srgbClr val="000000"/>
                          </a:solidFill>
                          <a:effectLst/>
                          <a:latin typeface="Calibri"/>
                        </a:rPr>
                        <a:t>Leisure and Hospitality</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0.88</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4099">
                <a:tc>
                  <a:txBody>
                    <a:bodyPr/>
                    <a:lstStyle/>
                    <a:p>
                      <a:pPr algn="l" fontAlgn="ctr"/>
                      <a:r>
                        <a:rPr lang="en-US" sz="1400" b="0" i="0" u="none" strike="noStrike">
                          <a:solidFill>
                            <a:srgbClr val="000000"/>
                          </a:solidFill>
                          <a:effectLst/>
                          <a:latin typeface="Calibri"/>
                        </a:rPr>
                        <a:t>Other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4099">
                <a:tc>
                  <a:txBody>
                    <a:bodyPr/>
                    <a:lstStyle/>
                    <a:p>
                      <a:pPr algn="l" fontAlgn="ctr"/>
                      <a:r>
                        <a:rPr lang="en-US" sz="1400" b="0" i="0" u="none" strike="noStrike" dirty="0">
                          <a:solidFill>
                            <a:srgbClr val="000000"/>
                          </a:solidFill>
                          <a:effectLst/>
                          <a:latin typeface="Calibri"/>
                        </a:rPr>
                        <a:t>Government</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0.94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fi-FI" sz="1400" b="0" i="0" u="none" strike="noStrike">
                          <a:solidFill>
                            <a:srgbClr val="000000"/>
                          </a:solidFill>
                          <a:effectLst/>
                          <a:latin typeface="Calibri" charset="0"/>
                        </a:rPr>
                        <a:t>0.87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0.93</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70960">
                <a:tc>
                  <a:txBody>
                    <a:bodyPr/>
                    <a:lstStyle/>
                    <a:p>
                      <a:pPr algn="l" fontAlgn="ctr"/>
                      <a:r>
                        <a:rPr lang="en-US" sz="1400" b="0" i="0" u="none" strike="noStrike">
                          <a:solidFill>
                            <a:srgbClr val="000000"/>
                          </a:solidFill>
                          <a:effectLst/>
                          <a:latin typeface="Calibri"/>
                        </a:rPr>
                        <a:t>Non-Farm</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0.86</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0.92</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1.02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113513189"/>
              </p:ext>
            </p:extLst>
          </p:nvPr>
        </p:nvGraphicFramePr>
        <p:xfrm>
          <a:off x="71924" y="318500"/>
          <a:ext cx="8907693" cy="6244146"/>
        </p:xfrm>
        <a:graphic>
          <a:graphicData uri="http://schemas.openxmlformats.org/drawingml/2006/table">
            <a:tbl>
              <a:tblPr/>
              <a:tblGrid>
                <a:gridCol w="2534798"/>
                <a:gridCol w="709684"/>
                <a:gridCol w="627797"/>
                <a:gridCol w="682388"/>
                <a:gridCol w="696036"/>
                <a:gridCol w="736979"/>
                <a:gridCol w="777922"/>
                <a:gridCol w="709684"/>
                <a:gridCol w="665009"/>
                <a:gridCol w="767396"/>
              </a:tblGrid>
              <a:tr h="328772">
                <a:tc gridSpan="10">
                  <a:txBody>
                    <a:bodyPr/>
                    <a:lstStyle/>
                    <a:p>
                      <a:pPr algn="ctr" fontAlgn="ctr"/>
                      <a:r>
                        <a:rPr lang="en-US" sz="1600" b="1" i="0" u="none" strike="noStrike">
                          <a:solidFill>
                            <a:srgbClr val="FFFFFF"/>
                          </a:solidFill>
                          <a:effectLst/>
                          <a:latin typeface="Calibri"/>
                        </a:rPr>
                        <a:t>Mean Vacancy Duration (Number of Working Days)</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3488">
                <a:tc gridSpan="10">
                  <a:txBody>
                    <a:bodyPr/>
                    <a:lstStyle/>
                    <a:p>
                      <a:pPr algn="ctr" fontAlgn="ctr"/>
                      <a:r>
                        <a:rPr lang="en-US" sz="1600" b="1" i="0" u="none" strike="noStrike" dirty="0">
                          <a:solidFill>
                            <a:srgbClr val="FFFFFF"/>
                          </a:solidFill>
                          <a:effectLst/>
                          <a:latin typeface="Calibri"/>
                        </a:rPr>
                        <a:t>By Industry and Time Period</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50354">
                <a:tc>
                  <a:txBody>
                    <a:bodyPr/>
                    <a:lstStyle/>
                    <a:p>
                      <a:pPr algn="l" fontAlgn="b"/>
                      <a:r>
                        <a:rPr lang="en-US" sz="1400" b="0" i="0" u="none" strike="noStrike" dirty="0">
                          <a:solidFill>
                            <a:srgbClr val="000000"/>
                          </a:solidFill>
                          <a:effectLst/>
                          <a:latin typeface="Calibri"/>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2001 to 2003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2004 to 2006</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2009</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2010 to 2012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2013</a:t>
                      </a:r>
                    </a:p>
                  </a:txBody>
                  <a:tcPr marL="0" marR="0" marT="0" marB="0" anchor="ctr">
                    <a:lnL>
                      <a:noFill/>
                    </a:lnL>
                    <a:lnR>
                      <a:noFill/>
                    </a:lnR>
                    <a:lnT>
                      <a:noFill/>
                    </a:lnT>
                    <a:lnB>
                      <a:noFill/>
                    </a:lnB>
                  </a:tcPr>
                </a:tc>
                <a:tc>
                  <a:txBody>
                    <a:bodyPr/>
                    <a:lstStyle/>
                    <a:p>
                      <a:pPr algn="ctr" fontAlgn="ctr"/>
                      <a:r>
                        <a:rPr lang="is-IS" sz="1400" b="1" i="0" u="none" strike="noStrike">
                          <a:solidFill>
                            <a:srgbClr val="000000"/>
                          </a:solidFill>
                          <a:effectLst/>
                          <a:latin typeface="Calibri" charset="0"/>
                        </a:rPr>
                        <a:t>2014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2015</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nb-NO" sz="1400" b="1" i="0" u="none" strike="noStrike" dirty="0">
                          <a:solidFill>
                            <a:srgbClr val="000000"/>
                          </a:solidFill>
                          <a:effectLst/>
                          <a:latin typeface="Calibri" charset="0"/>
                        </a:rPr>
                        <a:t>Jan</a:t>
                      </a:r>
                      <a:r>
                        <a:rPr lang="nb-NO" sz="1400" b="1" i="0" u="none" strike="noStrike" dirty="0" smtClean="0">
                          <a:solidFill>
                            <a:srgbClr val="000000"/>
                          </a:solidFill>
                          <a:effectLst/>
                          <a:latin typeface="Calibri" charset="0"/>
                        </a:rPr>
                        <a:t>.-May. </a:t>
                      </a:r>
                      <a:r>
                        <a:rPr lang="nb-NO" sz="1400" b="1" i="0" u="none" strike="noStrike" dirty="0">
                          <a:solidFill>
                            <a:srgbClr val="000000"/>
                          </a:solidFill>
                          <a:effectLst/>
                          <a:latin typeface="Calibri" charset="0"/>
                        </a:rPr>
                        <a:t>2016</a:t>
                      </a:r>
                    </a:p>
                  </a:txBody>
                  <a:tcPr marL="0" marR="0" marT="0" marB="0" anchor="ctr">
                    <a:lnL>
                      <a:noFill/>
                    </a:lnL>
                    <a:lnR w="1905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tcPr>
                </a:tc>
              </a:tr>
              <a:tr h="356538">
                <a:tc>
                  <a:txBody>
                    <a:bodyPr/>
                    <a:lstStyle/>
                    <a:p>
                      <a:pPr algn="l" fontAlgn="ctr"/>
                      <a:r>
                        <a:rPr lang="en-US" sz="1400" b="0" i="0" u="none" strike="noStrike" dirty="0">
                          <a:solidFill>
                            <a:srgbClr val="000000"/>
                          </a:solidFill>
                          <a:effectLst/>
                          <a:latin typeface="Calibri"/>
                        </a:rPr>
                        <a:t>Resources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12.0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14.0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13.5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17.4</a:t>
                      </a:r>
                    </a:p>
                  </a:txBody>
                  <a:tcPr marL="0" marR="0" marT="0" marB="0" anchor="ctr">
                    <a:lnL>
                      <a:noFill/>
                    </a:lnL>
                    <a:lnR w="12700" cap="flat" cmpd="sng" algn="ctr">
                      <a:no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22.5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16.5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14.0</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6538">
                <a:tc>
                  <a:txBody>
                    <a:bodyPr/>
                    <a:lstStyle/>
                    <a:p>
                      <a:pPr algn="l" fontAlgn="ctr"/>
                      <a:r>
                        <a:rPr lang="en-US" sz="1400" b="0" i="0" u="none" strike="noStrike">
                          <a:solidFill>
                            <a:srgbClr val="000000"/>
                          </a:solidFill>
                          <a:effectLst/>
                          <a:latin typeface="Calibri"/>
                        </a:rPr>
                        <a:t>Construction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7.9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8.8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7.3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4.3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6.1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9.5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14.8</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6538">
                <a:tc>
                  <a:txBody>
                    <a:bodyPr/>
                    <a:lstStyle/>
                    <a:p>
                      <a:pPr algn="l" fontAlgn="ctr"/>
                      <a:r>
                        <a:rPr lang="en-US" sz="1400" b="0" i="0" u="none" strike="noStrike">
                          <a:solidFill>
                            <a:srgbClr val="000000"/>
                          </a:solidFill>
                          <a:effectLst/>
                          <a:latin typeface="Calibri"/>
                        </a:rPr>
                        <a:t>Manufacturing</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20.9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13.8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23.4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28.4</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30.6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33.7</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6538">
                <a:tc>
                  <a:txBody>
                    <a:bodyPr/>
                    <a:lstStyle/>
                    <a:p>
                      <a:pPr algn="l" fontAlgn="ctr"/>
                      <a:r>
                        <a:rPr lang="en-US" sz="1400" b="0" i="0" u="none" strike="noStrike" dirty="0">
                          <a:solidFill>
                            <a:srgbClr val="000000"/>
                          </a:solidFill>
                          <a:effectLst/>
                          <a:latin typeface="Calibri"/>
                        </a:rPr>
                        <a:t>Wholesale and Retail Trade</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14.2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15.5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13.1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19.8</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22.9</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6538">
                <a:tc>
                  <a:txBody>
                    <a:bodyPr/>
                    <a:lstStyle/>
                    <a:p>
                      <a:pPr algn="l" fontAlgn="ctr"/>
                      <a:r>
                        <a:rPr lang="en-US" sz="1400" b="0" i="0" u="none" strike="noStrike">
                          <a:solidFill>
                            <a:srgbClr val="000000"/>
                          </a:solidFill>
                          <a:effectLst/>
                          <a:latin typeface="Calibri"/>
                        </a:rPr>
                        <a:t>Warehouse, Trans. &amp; Utilities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20.6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22.5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23.9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28.0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29.2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6538">
                <a:tc>
                  <a:txBody>
                    <a:bodyPr/>
                    <a:lstStyle/>
                    <a:p>
                      <a:pPr algn="l" fontAlgn="ctr"/>
                      <a:r>
                        <a:rPr lang="en-US" sz="1400" b="0" i="0" u="none" strike="noStrike">
                          <a:solidFill>
                            <a:srgbClr val="000000"/>
                          </a:solidFill>
                          <a:effectLst/>
                          <a:latin typeface="Calibri"/>
                        </a:rPr>
                        <a:t>Information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25.8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34.4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23.4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40.9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35.3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31.1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6538">
                <a:tc>
                  <a:txBody>
                    <a:bodyPr/>
                    <a:lstStyle/>
                    <a:p>
                      <a:pPr algn="l" fontAlgn="ctr"/>
                      <a:r>
                        <a:rPr lang="en-US" sz="1400" b="0" i="0" u="none" strike="noStrike">
                          <a:solidFill>
                            <a:srgbClr val="000000"/>
                          </a:solidFill>
                          <a:effectLst/>
                          <a:latin typeface="Calibri"/>
                        </a:rPr>
                        <a:t>Financial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28.0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32.1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27.6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25.7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33.3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36.2</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37.3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43.0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43.3</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6538">
                <a:tc>
                  <a:txBody>
                    <a:bodyPr/>
                    <a:lstStyle/>
                    <a:p>
                      <a:pPr algn="l" fontAlgn="ctr"/>
                      <a:r>
                        <a:rPr lang="en-US" sz="1400" b="0" i="0" u="none" strike="noStrike">
                          <a:solidFill>
                            <a:srgbClr val="000000"/>
                          </a:solidFill>
                          <a:effectLst/>
                          <a:latin typeface="Calibri"/>
                        </a:rPr>
                        <a:t>Professional and Business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6538">
                <a:tc>
                  <a:txBody>
                    <a:bodyPr/>
                    <a:lstStyle/>
                    <a:p>
                      <a:pPr algn="l" fontAlgn="ctr"/>
                      <a:r>
                        <a:rPr lang="en-US" sz="1400" b="0" i="0" u="none" strike="noStrike">
                          <a:solidFill>
                            <a:srgbClr val="000000"/>
                          </a:solidFill>
                          <a:effectLst/>
                          <a:latin typeface="Calibri"/>
                        </a:rPr>
                        <a:t>Education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25.0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22.0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23.8</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26.6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31.1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30.5</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6538">
                <a:tc>
                  <a:txBody>
                    <a:bodyPr/>
                    <a:lstStyle/>
                    <a:p>
                      <a:pPr algn="l" fontAlgn="ctr"/>
                      <a:r>
                        <a:rPr lang="en-US" sz="1400" b="0" i="0" u="none" strike="noStrike">
                          <a:solidFill>
                            <a:srgbClr val="000000"/>
                          </a:solidFill>
                          <a:effectLst/>
                          <a:latin typeface="Calibri"/>
                        </a:rPr>
                        <a:t>Health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uk-UA" sz="1400" b="0" i="0" u="none" strike="noStrike">
                          <a:solidFill>
                            <a:srgbClr val="000000"/>
                          </a:solidFill>
                          <a:effectLst/>
                          <a:latin typeface="Calibri" charset="0"/>
                        </a:rPr>
                        <a:t>39.1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35.8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29.8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33.5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34.6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38.4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45.0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48.2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6538">
                <a:tc>
                  <a:txBody>
                    <a:bodyPr/>
                    <a:lstStyle/>
                    <a:p>
                      <a:pPr algn="l" fontAlgn="ctr"/>
                      <a:r>
                        <a:rPr lang="en-US" sz="1400" b="0" i="0" u="none" strike="noStrike">
                          <a:solidFill>
                            <a:srgbClr val="000000"/>
                          </a:solidFill>
                          <a:effectLst/>
                          <a:latin typeface="Calibri"/>
                        </a:rPr>
                        <a:t>Leisure and Hospitality</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13.7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14.8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14.9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13.3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dirty="0">
                          <a:solidFill>
                            <a:srgbClr val="000000"/>
                          </a:solidFill>
                          <a:effectLst/>
                          <a:latin typeface="Calibri" charset="0"/>
                        </a:rPr>
                        <a:t>16.6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dirty="0">
                          <a:solidFill>
                            <a:srgbClr val="000000"/>
                          </a:solidFill>
                          <a:effectLst/>
                          <a:latin typeface="Calibri" charset="0"/>
                        </a:rPr>
                        <a:t>19.3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19.7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19.9</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6538">
                <a:tc>
                  <a:txBody>
                    <a:bodyPr/>
                    <a:lstStyle/>
                    <a:p>
                      <a:pPr algn="l" fontAlgn="ctr"/>
                      <a:r>
                        <a:rPr lang="en-US" sz="1400" b="0" i="0" u="none" strike="noStrike">
                          <a:solidFill>
                            <a:srgbClr val="000000"/>
                          </a:solidFill>
                          <a:effectLst/>
                          <a:latin typeface="Calibri"/>
                        </a:rPr>
                        <a:t>Other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22.5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25.2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20.0</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20.9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22.0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31.5</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6538">
                <a:tc>
                  <a:txBody>
                    <a:bodyPr/>
                    <a:lstStyle/>
                    <a:p>
                      <a:pPr algn="l" fontAlgn="ctr"/>
                      <a:r>
                        <a:rPr lang="en-US" sz="1400" b="0" i="0" u="none" strike="noStrike">
                          <a:solidFill>
                            <a:srgbClr val="000000"/>
                          </a:solidFill>
                          <a:effectLst/>
                          <a:latin typeface="Calibri"/>
                        </a:rPr>
                        <a:t>Government</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33.2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35.7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32.2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33.0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35.9</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37.7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dirty="0">
                          <a:solidFill>
                            <a:srgbClr val="000000"/>
                          </a:solidFill>
                          <a:effectLst/>
                          <a:latin typeface="Calibri" charset="0"/>
                        </a:rPr>
                        <a:t>38.0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dirty="0">
                          <a:solidFill>
                            <a:srgbClr val="000000"/>
                          </a:solidFill>
                          <a:effectLst/>
                          <a:latin typeface="Calibri" charset="0"/>
                        </a:rPr>
                        <a:t>36.7</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6538">
                <a:tc>
                  <a:txBody>
                    <a:bodyPr/>
                    <a:lstStyle/>
                    <a:p>
                      <a:pPr algn="l" fontAlgn="ctr"/>
                      <a:r>
                        <a:rPr lang="en-US" sz="1400" b="0" i="0" u="none" strike="noStrike">
                          <a:solidFill>
                            <a:srgbClr val="000000"/>
                          </a:solidFill>
                          <a:effectLst/>
                          <a:latin typeface="Calibri"/>
                        </a:rPr>
                        <a:t>Non-Farm</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19.3</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20.0</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21.1</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16.6</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20.0</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22.5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24.1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28.1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361950"/>
            <a:ext cx="9144000" cy="685800"/>
          </a:xfrm>
        </p:spPr>
        <p:txBody>
          <a:bodyPr/>
          <a:lstStyle/>
          <a:p>
            <a:r>
              <a:rPr lang="en-US" altLang="en-US" sz="4000" dirty="0" smtClean="0"/>
              <a:t>Focus on Professional &amp; Business Services </a:t>
            </a:r>
          </a:p>
        </p:txBody>
      </p:sp>
      <p:graphicFrame>
        <p:nvGraphicFramePr>
          <p:cNvPr id="2" name="Table 1"/>
          <p:cNvGraphicFramePr>
            <a:graphicFrameLocks noGrp="1"/>
          </p:cNvGraphicFramePr>
          <p:nvPr>
            <p:extLst>
              <p:ext uri="{D42A27DB-BD31-4B8C-83A1-F6EECF244321}">
                <p14:modId xmlns:p14="http://schemas.microsoft.com/office/powerpoint/2010/main" val="152530967"/>
              </p:ext>
            </p:extLst>
          </p:nvPr>
        </p:nvGraphicFramePr>
        <p:xfrm>
          <a:off x="256853" y="1160980"/>
          <a:ext cx="8784405" cy="5305253"/>
        </p:xfrm>
        <a:graphic>
          <a:graphicData uri="http://schemas.openxmlformats.org/drawingml/2006/table">
            <a:tbl>
              <a:tblPr/>
              <a:tblGrid>
                <a:gridCol w="1756881"/>
                <a:gridCol w="780836"/>
                <a:gridCol w="780836"/>
                <a:gridCol w="780836"/>
                <a:gridCol w="780836"/>
                <a:gridCol w="780836"/>
                <a:gridCol w="780836"/>
                <a:gridCol w="780836"/>
                <a:gridCol w="780836"/>
                <a:gridCol w="780836"/>
              </a:tblGrid>
              <a:tr h="432115">
                <a:tc gridSpan="10">
                  <a:txBody>
                    <a:bodyPr/>
                    <a:lstStyle/>
                    <a:p>
                      <a:pPr algn="ctr" fontAlgn="ctr"/>
                      <a:r>
                        <a:rPr lang="en-US" sz="1600" b="1" i="0" u="none" strike="noStrike" dirty="0">
                          <a:solidFill>
                            <a:srgbClr val="FFFFFF"/>
                          </a:solidFill>
                          <a:effectLst/>
                          <a:latin typeface="Calibri"/>
                        </a:rPr>
                        <a:t>Mean Vacancy Duration (Number of Working days) </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32115">
                <a:tc gridSpan="10">
                  <a:txBody>
                    <a:bodyPr/>
                    <a:lstStyle/>
                    <a:p>
                      <a:pPr algn="ctr" fontAlgn="ctr"/>
                      <a:r>
                        <a:rPr lang="en-US" sz="1600" b="1" i="0" u="none" strike="noStrike" dirty="0">
                          <a:solidFill>
                            <a:srgbClr val="FFFFFF"/>
                          </a:solidFill>
                          <a:effectLst/>
                          <a:latin typeface="Calibri"/>
                        </a:rPr>
                        <a:t>By Industry and Time Period</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37743">
                <a:tc>
                  <a:txBody>
                    <a:bodyPr/>
                    <a:lstStyle/>
                    <a:p>
                      <a:pPr algn="l" fontAlgn="b"/>
                      <a:r>
                        <a:rPr lang="en-US" sz="1400" b="0" i="0" u="none" strike="noStrike" dirty="0">
                          <a:solidFill>
                            <a:srgbClr val="000000"/>
                          </a:solidFill>
                          <a:effectLst/>
                          <a:latin typeface="Calibri"/>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2001 to 2003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2004 to 2006</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2009</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2010 to 2012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2015</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smtClean="0">
                          <a:solidFill>
                            <a:srgbClr val="000000"/>
                          </a:solidFill>
                          <a:effectLst/>
                          <a:latin typeface="Calibri" charset="0"/>
                        </a:rPr>
                        <a:t>Jan.-May.</a:t>
                      </a:r>
                      <a:r>
                        <a:rPr lang="is-IS" sz="1400" b="1" i="0" u="none" strike="noStrike" baseline="0" dirty="0" smtClean="0">
                          <a:solidFill>
                            <a:srgbClr val="000000"/>
                          </a:solidFill>
                          <a:effectLst/>
                          <a:latin typeface="Calibri" charset="0"/>
                        </a:rPr>
                        <a:t> 2016</a:t>
                      </a:r>
                      <a:endParaRPr lang="is-IS" sz="1400" b="1" i="0" u="none" strike="noStrike" dirty="0">
                        <a:solidFill>
                          <a:srgbClr val="000000"/>
                        </a:solidFill>
                        <a:effectLst/>
                        <a:latin typeface="Calibri" charset="0"/>
                      </a:endParaRPr>
                    </a:p>
                  </a:txBody>
                  <a:tcPr marL="0" marR="0" marT="0" marB="0" anchor="ctr">
                    <a:lnL>
                      <a:noFill/>
                    </a:lnL>
                    <a:lnR w="1905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tcPr>
                </a:tc>
              </a:tr>
              <a:tr h="537743">
                <a:tc>
                  <a:txBody>
                    <a:bodyPr/>
                    <a:lstStyle/>
                    <a:p>
                      <a:pPr algn="l" fontAlgn="ctr"/>
                      <a:r>
                        <a:rPr lang="en-US" sz="1400" b="0" i="0" u="none" strike="noStrike" dirty="0">
                          <a:solidFill>
                            <a:srgbClr val="000000"/>
                          </a:solidFill>
                          <a:effectLst/>
                          <a:latin typeface="Calibri"/>
                        </a:rPr>
                        <a:t>Professional and Business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18.8</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21.9</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26.5</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26.1</a:t>
                      </a:r>
                    </a:p>
                  </a:txBody>
                  <a:tcPr marL="0" marR="0" marT="0" marB="0" anchor="ctr">
                    <a:lnL>
                      <a:noFill/>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432115">
                <a:tc>
                  <a:txBody>
                    <a:bodyPr/>
                    <a:lstStyle/>
                    <a:p>
                      <a:pPr algn="l" fontAlgn="ctr"/>
                      <a:r>
                        <a:rPr lang="en-US" sz="1400" b="0" i="0" u="none" strike="noStrike">
                          <a:solidFill>
                            <a:srgbClr val="000000"/>
                          </a:solidFill>
                          <a:effectLst/>
                          <a:latin typeface="Calibri"/>
                        </a:rPr>
                        <a:t>Private</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19.3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20.1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15.5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19.0</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23.2</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26.0</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27.5</a:t>
                      </a:r>
                    </a:p>
                  </a:txBody>
                  <a:tcPr marL="0" marR="0" marT="0" marB="0" anchor="ctr">
                    <a:lnL>
                      <a:noFill/>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432115">
                <a:tc>
                  <a:txBody>
                    <a:bodyPr/>
                    <a:lstStyle/>
                    <a:p>
                      <a:pPr algn="l" fontAlgn="ctr"/>
                      <a:r>
                        <a:rPr lang="en-US" sz="1400" b="0" i="0" u="none" strike="noStrike">
                          <a:solidFill>
                            <a:srgbClr val="000000"/>
                          </a:solidFill>
                          <a:effectLst/>
                          <a:latin typeface="Calibri"/>
                        </a:rPr>
                        <a:t>Non-Farm</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19.3</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20.0</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21.1</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16.6</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20.0</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22.5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24.1</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26.8</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28.1</a:t>
                      </a:r>
                    </a:p>
                  </a:txBody>
                  <a:tcPr marL="0" marR="0" marT="0" marB="0" anchor="ctr">
                    <a:lnL>
                      <a:noFill/>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44707">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336089">
                <a:tc gridSpan="10">
                  <a:txBody>
                    <a:bodyPr/>
                    <a:lstStyle/>
                    <a:p>
                      <a:pPr algn="ctr" fontAlgn="ctr"/>
                      <a:r>
                        <a:rPr lang="en-US" sz="1600" b="1" i="0" u="none" strike="noStrike" dirty="0">
                          <a:solidFill>
                            <a:srgbClr val="FFFFFF"/>
                          </a:solidFill>
                          <a:effectLst/>
                          <a:latin typeface="Calibri"/>
                        </a:rPr>
                        <a:t>Recruiting Intensity Index</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7281">
                <a:tc gridSpan="10">
                  <a:txBody>
                    <a:bodyPr/>
                    <a:lstStyle/>
                    <a:p>
                      <a:pPr algn="ctr" fontAlgn="ctr"/>
                      <a:r>
                        <a:rPr lang="en-US" sz="1600" b="1" i="0" u="none" strike="noStrike" dirty="0">
                          <a:solidFill>
                            <a:srgbClr val="FFFFFF"/>
                          </a:solidFill>
                          <a:effectLst/>
                          <a:latin typeface="Calibri"/>
                        </a:rPr>
                        <a:t>By Industry and Time Period</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37743">
                <a:tc>
                  <a:txBody>
                    <a:bodyPr/>
                    <a:lstStyle/>
                    <a:p>
                      <a:pPr algn="l" fontAlgn="b"/>
                      <a:r>
                        <a:rPr lang="en-US" sz="1400" b="0" i="0" u="none" strike="noStrike">
                          <a:solidFill>
                            <a:srgbClr val="000000"/>
                          </a:solidFill>
                          <a:effectLst/>
                          <a:latin typeface="Calibri"/>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charset="0"/>
                        </a:rPr>
                        <a:t>2001 to 2003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2004 to 2006</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2009</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2010 to 2012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2013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2015</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nb-NO" sz="1400" b="1" i="0" u="none" strike="noStrike" dirty="0">
                          <a:solidFill>
                            <a:srgbClr val="000000"/>
                          </a:solidFill>
                          <a:effectLst/>
                          <a:latin typeface="Calibri" charset="0"/>
                        </a:rPr>
                        <a:t>Jan</a:t>
                      </a:r>
                      <a:r>
                        <a:rPr lang="nb-NO" sz="1400" b="1" i="0" u="none" strike="noStrike" dirty="0" smtClean="0">
                          <a:solidFill>
                            <a:srgbClr val="000000"/>
                          </a:solidFill>
                          <a:effectLst/>
                          <a:latin typeface="Calibri" charset="0"/>
                        </a:rPr>
                        <a:t>.-May. </a:t>
                      </a:r>
                      <a:r>
                        <a:rPr lang="nb-NO" sz="1400" b="1" i="0" u="none" strike="noStrike" dirty="0">
                          <a:solidFill>
                            <a:srgbClr val="000000"/>
                          </a:solidFill>
                          <a:effectLst/>
                          <a:latin typeface="Calibri" charset="0"/>
                        </a:rPr>
                        <a:t>2016</a:t>
                      </a:r>
                    </a:p>
                  </a:txBody>
                  <a:tcPr marL="0" marR="0" marT="0" marB="0" anchor="ctr">
                    <a:lnL>
                      <a:noFill/>
                    </a:lnL>
                    <a:lnR w="1905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tcPr>
                </a:tc>
              </a:tr>
              <a:tr h="537743">
                <a:tc>
                  <a:txBody>
                    <a:bodyPr/>
                    <a:lstStyle/>
                    <a:p>
                      <a:pPr algn="l" fontAlgn="ctr"/>
                      <a:r>
                        <a:rPr lang="en-US" sz="1400" b="0" i="0" u="none" strike="noStrike" dirty="0">
                          <a:solidFill>
                            <a:srgbClr val="000000"/>
                          </a:solidFill>
                          <a:effectLst/>
                          <a:latin typeface="Calibri"/>
                        </a:rPr>
                        <a:t>Professional and Business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0.90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68872">
                <a:tc>
                  <a:txBody>
                    <a:bodyPr/>
                    <a:lstStyle/>
                    <a:p>
                      <a:pPr algn="l" fontAlgn="ctr"/>
                      <a:r>
                        <a:rPr lang="en-US" sz="1400" b="0" i="0" u="none" strike="noStrike">
                          <a:solidFill>
                            <a:srgbClr val="000000"/>
                          </a:solidFill>
                          <a:effectLst/>
                          <a:latin typeface="Calibri"/>
                        </a:rPr>
                        <a:t>Private</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0.92</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68872">
                <a:tc>
                  <a:txBody>
                    <a:bodyPr/>
                    <a:lstStyle/>
                    <a:p>
                      <a:pPr algn="l" fontAlgn="ctr"/>
                      <a:r>
                        <a:rPr lang="en-US" sz="1400" b="0" i="0" u="none" strike="noStrike">
                          <a:solidFill>
                            <a:srgbClr val="000000"/>
                          </a:solidFill>
                          <a:effectLst/>
                          <a:latin typeface="Calibri"/>
                        </a:rPr>
                        <a:t>Non-Farm</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0.86</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0.92</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1.02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552439341"/>
              </p:ext>
            </p:extLst>
          </p:nvPr>
        </p:nvGraphicFramePr>
        <p:xfrm>
          <a:off x="102746" y="123291"/>
          <a:ext cx="9041253" cy="6591933"/>
        </p:xfrm>
        <a:graphic>
          <a:graphicData uri="http://schemas.openxmlformats.org/drawingml/2006/table">
            <a:tbl>
              <a:tblPr/>
              <a:tblGrid>
                <a:gridCol w="885027"/>
                <a:gridCol w="748582"/>
                <a:gridCol w="771714"/>
                <a:gridCol w="639180"/>
                <a:gridCol w="755803"/>
                <a:gridCol w="755803"/>
                <a:gridCol w="755803"/>
                <a:gridCol w="755803"/>
                <a:gridCol w="883546"/>
                <a:gridCol w="883546"/>
                <a:gridCol w="1206446"/>
              </a:tblGrid>
              <a:tr h="308485">
                <a:tc gridSpan="11">
                  <a:txBody>
                    <a:bodyPr/>
                    <a:lstStyle/>
                    <a:p>
                      <a:pPr algn="ctr" fontAlgn="ctr"/>
                      <a:r>
                        <a:rPr lang="en-US" sz="1600" b="1" i="0" u="none" strike="noStrike">
                          <a:solidFill>
                            <a:srgbClr val="FFFFFF"/>
                          </a:solidFill>
                          <a:effectLst/>
                          <a:latin typeface="Calibri" charset="0"/>
                        </a:rPr>
                        <a:t>Mean Vacancy Duration by Establishment Size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8485">
                <a:tc gridSpan="11">
                  <a:txBody>
                    <a:bodyPr/>
                    <a:lstStyle/>
                    <a:p>
                      <a:pPr algn="ctr" fontAlgn="ctr"/>
                      <a:r>
                        <a:rPr lang="en-US" sz="1600" b="1" i="0" u="none" strike="noStrike">
                          <a:solidFill>
                            <a:srgbClr val="FFFFFF"/>
                          </a:solidFill>
                          <a:effectLst/>
                          <a:latin typeface="Calibri" charset="0"/>
                        </a:rPr>
                        <a:t>Selected Time Periods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90419">
                <a:tc>
                  <a:txBody>
                    <a:bodyPr/>
                    <a:lstStyle/>
                    <a:p>
                      <a:pPr algn="l" fontAlgn="ctr"/>
                      <a:r>
                        <a:rPr lang="en-US" sz="1600" b="1" i="0" u="none" strike="noStrike">
                          <a:solidFill>
                            <a:srgbClr val="000000"/>
                          </a:solidFill>
                          <a:effectLst/>
                          <a:latin typeface="Calibri" charset="0"/>
                        </a:rPr>
                        <a:t>Class Size</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en-US" sz="1600" b="1" i="0" u="none" strike="noStrike">
                          <a:solidFill>
                            <a:srgbClr val="000000"/>
                          </a:solidFill>
                          <a:effectLst/>
                          <a:latin typeface="Calibri" charset="0"/>
                        </a:rPr>
                        <a:t>2001 to 2003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2004 to 2005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en-US" sz="1600" b="1" i="0" u="none" strike="noStrike">
                          <a:solidFill>
                            <a:srgbClr val="000000"/>
                          </a:solidFill>
                          <a:effectLst/>
                          <a:latin typeface="Calibri" charset="0"/>
                        </a:rPr>
                        <a:t>2010 to 2012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de-DE" sz="1600" b="1" i="0" u="none" strike="noStrike">
                          <a:solidFill>
                            <a:srgbClr val="000000"/>
                          </a:solidFill>
                          <a:effectLst/>
                          <a:latin typeface="Calibri" charset="0"/>
                        </a:rPr>
                        <a:t>Jan.-Feb. 2016</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93795">
                <a:tc>
                  <a:txBody>
                    <a:bodyPr/>
                    <a:lstStyle/>
                    <a:p>
                      <a:pPr algn="l" fontAlgn="b"/>
                      <a:r>
                        <a:rPr lang="en-US" sz="1400" b="0" i="0" u="none" strike="noStrike">
                          <a:solidFill>
                            <a:srgbClr val="000000"/>
                          </a:solidFill>
                          <a:effectLst/>
                          <a:latin typeface="Calibri" charset="0"/>
                        </a:rPr>
                        <a:t>1-9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17.2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13.3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19.2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23.3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27.8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25.2</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3795">
                <a:tc>
                  <a:txBody>
                    <a:bodyPr/>
                    <a:lstStyle/>
                    <a:p>
                      <a:pPr algn="l" fontAlgn="b"/>
                      <a:r>
                        <a:rPr lang="cs-CZ" sz="1400" b="0" i="0" u="none" strike="noStrike">
                          <a:solidFill>
                            <a:srgbClr val="000000"/>
                          </a:solidFill>
                          <a:effectLst/>
                          <a:latin typeface="Calibri" charset="0"/>
                        </a:rPr>
                        <a:t>10-49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15.2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14.9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16.5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12.9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15.7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19.0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20.7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22.9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25.2</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93795">
                <a:tc>
                  <a:txBody>
                    <a:bodyPr/>
                    <a:lstStyle/>
                    <a:p>
                      <a:pPr algn="l" fontAlgn="b"/>
                      <a:r>
                        <a:rPr lang="cs-CZ" sz="1400" b="0" i="0" u="none" strike="noStrike">
                          <a:solidFill>
                            <a:srgbClr val="000000"/>
                          </a:solidFill>
                          <a:effectLst/>
                          <a:latin typeface="Calibri" charset="0"/>
                        </a:rPr>
                        <a:t>50-249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17.0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17.9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22.9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23.9</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3795">
                <a:tc>
                  <a:txBody>
                    <a:bodyPr/>
                    <a:lstStyle/>
                    <a:p>
                      <a:pPr algn="l" fontAlgn="b"/>
                      <a:r>
                        <a:rPr lang="is-IS" sz="1400" b="0" i="0" u="none" strike="noStrike">
                          <a:solidFill>
                            <a:srgbClr val="000000"/>
                          </a:solidFill>
                          <a:effectLst/>
                          <a:latin typeface="Calibri" charset="0"/>
                        </a:rPr>
                        <a:t>250-999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25.4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24.8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24.4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24.0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26.5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29.1</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428607">
                <a:tc>
                  <a:txBody>
                    <a:bodyPr/>
                    <a:lstStyle/>
                    <a:p>
                      <a:pPr algn="l" fontAlgn="b"/>
                      <a:r>
                        <a:rPr lang="cs-CZ" sz="1400" b="0" i="0" u="none" strike="noStrike">
                          <a:solidFill>
                            <a:srgbClr val="000000"/>
                          </a:solidFill>
                          <a:effectLst/>
                          <a:latin typeface="Calibri" charset="0"/>
                        </a:rPr>
                        <a:t>1000-4999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34.8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44.2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35.8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34.4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37.2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uk-UA" sz="1400" b="0" i="0" u="none" strike="noStrike">
                          <a:solidFill>
                            <a:srgbClr val="000000"/>
                          </a:solidFill>
                          <a:effectLst/>
                          <a:latin typeface="Calibri" charset="0"/>
                        </a:rPr>
                        <a:t>39.5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44.8</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08485">
                <a:tc>
                  <a:txBody>
                    <a:bodyPr/>
                    <a:lstStyle/>
                    <a:p>
                      <a:pPr algn="l" fontAlgn="b"/>
                      <a:r>
                        <a:rPr lang="en-US" sz="1400" b="0" i="0" u="none" strike="noStrike">
                          <a:solidFill>
                            <a:srgbClr val="000000"/>
                          </a:solidFill>
                          <a:effectLst/>
                          <a:latin typeface="Calibri" charset="0"/>
                        </a:rPr>
                        <a:t>5000+</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48.8</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44.3</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uk-UA" sz="1400" b="0" i="0" u="none" strike="noStrike">
                          <a:solidFill>
                            <a:srgbClr val="000000"/>
                          </a:solidFill>
                          <a:effectLst/>
                          <a:latin typeface="Calibri" charset="0"/>
                        </a:rPr>
                        <a:t>39.4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uk-UA" sz="1400" b="0" i="0" u="none" strike="noStrike">
                          <a:solidFill>
                            <a:srgbClr val="000000"/>
                          </a:solidFill>
                          <a:effectLst/>
                          <a:latin typeface="Calibri" charset="0"/>
                        </a:rPr>
                        <a:t>39.9</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40.8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55.9</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56.7</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57.0</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60.8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52.0</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r>
              <a:tr h="189036">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8485">
                <a:tc gridSpan="11">
                  <a:txBody>
                    <a:bodyPr/>
                    <a:lstStyle/>
                    <a:p>
                      <a:pPr algn="ctr" fontAlgn="ctr"/>
                      <a:r>
                        <a:rPr lang="en-US" sz="1600" b="1" i="0" u="none" strike="noStrike">
                          <a:solidFill>
                            <a:srgbClr val="FFFFFF"/>
                          </a:solidFill>
                          <a:effectLst/>
                          <a:latin typeface="Calibri" charset="0"/>
                        </a:rPr>
                        <a:t>Recruiting Intensity Index</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8485">
                <a:tc gridSpan="11">
                  <a:txBody>
                    <a:bodyPr/>
                    <a:lstStyle/>
                    <a:p>
                      <a:pPr algn="ctr" fontAlgn="ctr"/>
                      <a:r>
                        <a:rPr lang="en-US" sz="1600" b="1" i="0" u="none" strike="noStrike">
                          <a:solidFill>
                            <a:srgbClr val="FFFFFF"/>
                          </a:solidFill>
                          <a:effectLst/>
                          <a:latin typeface="Calibri" charset="0"/>
                        </a:rPr>
                        <a:t>By Establishment Size and Time Period</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16970">
                <a:tc>
                  <a:txBody>
                    <a:bodyPr/>
                    <a:lstStyle/>
                    <a:p>
                      <a:pPr algn="l" fontAlgn="ctr"/>
                      <a:r>
                        <a:rPr lang="en-US" sz="1600" b="1" i="0" u="none" strike="noStrike">
                          <a:solidFill>
                            <a:srgbClr val="000000"/>
                          </a:solidFill>
                          <a:effectLst/>
                          <a:latin typeface="Calibri" charset="0"/>
                        </a:rPr>
                        <a:t>Class Size</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en-US" sz="1600" b="1" i="0" u="none" strike="noStrike">
                          <a:solidFill>
                            <a:srgbClr val="000000"/>
                          </a:solidFill>
                          <a:effectLst/>
                          <a:latin typeface="Calibri" charset="0"/>
                        </a:rPr>
                        <a:t>2001 to 2003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2004 to 2005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en-US" sz="1600" b="1" i="0" u="none" strike="noStrike">
                          <a:solidFill>
                            <a:srgbClr val="000000"/>
                          </a:solidFill>
                          <a:effectLst/>
                          <a:latin typeface="Calibri" charset="0"/>
                        </a:rPr>
                        <a:t>2010 to 2012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de-DE" sz="1600" b="1" i="0" u="none" strike="noStrike">
                          <a:solidFill>
                            <a:srgbClr val="000000"/>
                          </a:solidFill>
                          <a:effectLst/>
                          <a:latin typeface="Calibri" charset="0"/>
                        </a:rPr>
                        <a:t>Jan.-Feb. 2016</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93795">
                <a:tc>
                  <a:txBody>
                    <a:bodyPr/>
                    <a:lstStyle/>
                    <a:p>
                      <a:pPr algn="l" fontAlgn="b"/>
                      <a:r>
                        <a:rPr lang="en-US" sz="1400" b="0" i="0" u="none" strike="noStrike">
                          <a:solidFill>
                            <a:srgbClr val="000000"/>
                          </a:solidFill>
                          <a:effectLst/>
                          <a:latin typeface="Calibri" charset="0"/>
                        </a:rPr>
                        <a:t>1-9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3795">
                <a:tc>
                  <a:txBody>
                    <a:bodyPr/>
                    <a:lstStyle/>
                    <a:p>
                      <a:pPr algn="l" fontAlgn="b"/>
                      <a:r>
                        <a:rPr lang="cs-CZ" sz="1400" b="0" i="0" u="none" strike="noStrike">
                          <a:solidFill>
                            <a:srgbClr val="000000"/>
                          </a:solidFill>
                          <a:effectLst/>
                          <a:latin typeface="Calibri" charset="0"/>
                        </a:rPr>
                        <a:t>10-49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0.89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93795">
                <a:tc>
                  <a:txBody>
                    <a:bodyPr/>
                    <a:lstStyle/>
                    <a:p>
                      <a:pPr algn="l" fontAlgn="b"/>
                      <a:r>
                        <a:rPr lang="cs-CZ" sz="1400" b="0" i="0" u="none" strike="noStrike">
                          <a:solidFill>
                            <a:srgbClr val="000000"/>
                          </a:solidFill>
                          <a:effectLst/>
                          <a:latin typeface="Calibri" charset="0"/>
                        </a:rPr>
                        <a:t>50-249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3795">
                <a:tc>
                  <a:txBody>
                    <a:bodyPr/>
                    <a:lstStyle/>
                    <a:p>
                      <a:pPr algn="l" fontAlgn="b"/>
                      <a:r>
                        <a:rPr lang="is-IS" sz="1400" b="0" i="0" u="none" strike="noStrike">
                          <a:solidFill>
                            <a:srgbClr val="000000"/>
                          </a:solidFill>
                          <a:effectLst/>
                          <a:latin typeface="Calibri" charset="0"/>
                        </a:rPr>
                        <a:t>250-999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428607">
                <a:tc>
                  <a:txBody>
                    <a:bodyPr/>
                    <a:lstStyle/>
                    <a:p>
                      <a:pPr algn="l" fontAlgn="b"/>
                      <a:r>
                        <a:rPr lang="cs-CZ" sz="1400" b="0" i="0" u="none" strike="noStrike">
                          <a:solidFill>
                            <a:srgbClr val="000000"/>
                          </a:solidFill>
                          <a:effectLst/>
                          <a:latin typeface="Calibri" charset="0"/>
                        </a:rPr>
                        <a:t>1000-4999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08485">
                <a:tc>
                  <a:txBody>
                    <a:bodyPr/>
                    <a:lstStyle/>
                    <a:p>
                      <a:pPr algn="l" fontAlgn="b"/>
                      <a:r>
                        <a:rPr lang="en-US" sz="1400" b="0" i="0" u="none" strike="noStrike">
                          <a:solidFill>
                            <a:srgbClr val="000000"/>
                          </a:solidFill>
                          <a:effectLst/>
                          <a:latin typeface="Calibri" charset="0"/>
                        </a:rPr>
                        <a:t>5000+</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0.97</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1.11</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1.35</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1.12</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0.78</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fi-FI" sz="1400" b="0" i="0" u="none" strike="noStrike">
                          <a:solidFill>
                            <a:srgbClr val="000000"/>
                          </a:solidFill>
                          <a:effectLst/>
                          <a:latin typeface="Calibri" charset="0"/>
                        </a:rPr>
                        <a:t>0.79</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0.83</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0.89</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0.98</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1.1</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101600"/>
            <a:ext cx="8229600" cy="603250"/>
          </a:xfrm>
        </p:spPr>
        <p:txBody>
          <a:bodyPr/>
          <a:lstStyle/>
          <a:p>
            <a:r>
              <a:rPr lang="en-US" altLang="en-US" smtClean="0"/>
              <a:t>References</a:t>
            </a:r>
          </a:p>
        </p:txBody>
      </p:sp>
      <p:sp>
        <p:nvSpPr>
          <p:cNvPr id="18435" name="Content Placeholder 2"/>
          <p:cNvSpPr>
            <a:spLocks noGrp="1"/>
          </p:cNvSpPr>
          <p:nvPr>
            <p:ph idx="1"/>
          </p:nvPr>
        </p:nvSpPr>
        <p:spPr>
          <a:xfrm>
            <a:off x="195263" y="987425"/>
            <a:ext cx="8705850" cy="5149850"/>
          </a:xfrm>
        </p:spPr>
        <p:txBody>
          <a:bodyPr/>
          <a:lstStyle/>
          <a:p>
            <a:pPr marL="0" indent="-457200">
              <a:spcAft>
                <a:spcPts val="600"/>
              </a:spcAft>
              <a:buFont typeface="Arial" panose="020B0604020202020204" pitchFamily="34" charset="0"/>
              <a:buNone/>
            </a:pPr>
            <a:r>
              <a:rPr lang="en-US" altLang="en-US" sz="2400" dirty="0" smtClean="0"/>
              <a:t>Davis, Steven J., R. Jason </a:t>
            </a:r>
            <a:r>
              <a:rPr lang="en-US" altLang="en-US" sz="2400" dirty="0" err="1" smtClean="0"/>
              <a:t>Faberman</a:t>
            </a:r>
            <a:r>
              <a:rPr lang="en-US" altLang="en-US" sz="2400" dirty="0" smtClean="0"/>
              <a:t> and John Haltiwanger (2012), “Recruiting Intensity during and after the Great Recession: National and Industry Evidence,” </a:t>
            </a:r>
            <a:r>
              <a:rPr lang="en-US" altLang="en-US" sz="2400" i="1" dirty="0" smtClean="0"/>
              <a:t>American Economic Review, Papers &amp; Proceedings, </a:t>
            </a:r>
            <a:r>
              <a:rPr lang="en-US" altLang="en-US" sz="2400" dirty="0" smtClean="0"/>
              <a:t>102, no. 3 (May), 584-588.</a:t>
            </a:r>
          </a:p>
          <a:p>
            <a:pPr marL="0" indent="-457200">
              <a:spcAft>
                <a:spcPts val="600"/>
              </a:spcAft>
              <a:buFont typeface="Arial" panose="020B0604020202020204" pitchFamily="34" charset="0"/>
              <a:buNone/>
            </a:pPr>
            <a:r>
              <a:rPr lang="en-US" altLang="en-US" sz="2400" dirty="0" smtClean="0"/>
              <a:t>Davis, Steven J., R. Jason </a:t>
            </a:r>
            <a:r>
              <a:rPr lang="en-US" altLang="en-US" sz="2400" dirty="0" err="1" smtClean="0"/>
              <a:t>Faberman</a:t>
            </a:r>
            <a:r>
              <a:rPr lang="en-US" altLang="en-US" sz="2400" dirty="0" smtClean="0"/>
              <a:t> and John Haltiwanger (2013), “The Establishment-Level Behavior of Vacancies and Hiring,” </a:t>
            </a:r>
            <a:r>
              <a:rPr lang="en-US" altLang="en-US" sz="2400" i="1" dirty="0" smtClean="0"/>
              <a:t>Quarterly Journal of Economics, </a:t>
            </a:r>
            <a:r>
              <a:rPr lang="en-US" altLang="en-US" sz="2400" dirty="0" smtClean="0"/>
              <a:t>128, no. 2 (May), 581-622.</a:t>
            </a:r>
          </a:p>
          <a:p>
            <a:pPr marL="0" indent="-457200">
              <a:spcAft>
                <a:spcPts val="600"/>
              </a:spcAft>
              <a:buFont typeface="Arial" panose="020B0604020202020204" pitchFamily="34" charset="0"/>
              <a:buNone/>
            </a:pPr>
            <a:r>
              <a:rPr lang="en-US" altLang="en-US" sz="2400" dirty="0" err="1" smtClean="0"/>
              <a:t>Hornstein</a:t>
            </a:r>
            <a:r>
              <a:rPr lang="en-US" altLang="en-US" sz="2400" dirty="0" smtClean="0"/>
              <a:t>, Andreas, Marianna </a:t>
            </a:r>
            <a:r>
              <a:rPr lang="en-US" altLang="en-US" sz="2400" dirty="0" err="1" smtClean="0"/>
              <a:t>Kudlyak</a:t>
            </a:r>
            <a:r>
              <a:rPr lang="en-US" altLang="en-US" sz="2400" dirty="0" smtClean="0"/>
              <a:t> and Fabian Lange</a:t>
            </a:r>
            <a:r>
              <a:rPr lang="en-US" altLang="en-US" sz="2400" smtClean="0"/>
              <a:t>, 2014, </a:t>
            </a:r>
            <a:r>
              <a:rPr lang="en-US" altLang="en-US" sz="2400" dirty="0" smtClean="0"/>
              <a:t>“Measuring Resource Utilization in the Labor Market,” </a:t>
            </a:r>
            <a:r>
              <a:rPr lang="en-US" altLang="en-US" sz="2400" i="1" dirty="0" smtClean="0"/>
              <a:t>Economic Quarterly, </a:t>
            </a:r>
            <a:r>
              <a:rPr lang="en-US" altLang="en-US" sz="2400" dirty="0" smtClean="0"/>
              <a:t>Federal Reserve Bank </a:t>
            </a:r>
            <a:r>
              <a:rPr lang="en-US" altLang="en-US" sz="2400" smtClean="0"/>
              <a:t>of Richmond, 1Q 2014.</a:t>
            </a:r>
            <a:br>
              <a:rPr lang="en-US" altLang="en-US" sz="2400" smtClean="0"/>
            </a:br>
            <a:endParaRPr lang="en-US" altLang="en-US" sz="2400" smtClean="0"/>
          </a:p>
          <a:p>
            <a:pPr marL="0" indent="-457200">
              <a:spcAft>
                <a:spcPts val="600"/>
              </a:spcAft>
              <a:buFont typeface="Arial" panose="020B0604020202020204" pitchFamily="34" charset="0"/>
              <a:buNone/>
            </a:pPr>
            <a:endParaRPr lang="en-US" altLang="en-US" sz="2400" dirty="0" smtClean="0"/>
          </a:p>
          <a:p>
            <a:pPr marL="0" indent="-457200">
              <a:spcAft>
                <a:spcPts val="600"/>
              </a:spcAft>
              <a:buFont typeface="Arial" panose="020B0604020202020204" pitchFamily="34" charset="0"/>
              <a:buNone/>
            </a:pPr>
            <a:endParaRPr lang="en-US" altLang="en-US" sz="2400" dirty="0" smtClean="0"/>
          </a:p>
          <a:p>
            <a:pPr marL="0" indent="-457200">
              <a:spcAft>
                <a:spcPts val="600"/>
              </a:spcAft>
              <a:buFont typeface="Arial" panose="020B0604020202020204" pitchFamily="34" charset="0"/>
              <a:buNone/>
            </a:pPr>
            <a:endParaRPr lang="en-US" altLang="en-US" sz="2800" dirty="0" smtClean="0"/>
          </a:p>
        </p:txBody>
      </p:sp>
      <p:sp>
        <p:nvSpPr>
          <p:cNvPr id="18436"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7D92751A-A69B-4FE4-A26C-468C162E5572}" type="slidenum">
              <a:rPr lang="en-US" altLang="en-US" sz="1200">
                <a:solidFill>
                  <a:srgbClr val="898989"/>
                </a:solidFill>
                <a:latin typeface="Arial" panose="020B0604020202020204" pitchFamily="34" charset="0"/>
              </a:rPr>
              <a:pPr>
                <a:spcBef>
                  <a:spcPct val="0"/>
                </a:spcBef>
                <a:buFontTx/>
                <a:buNone/>
              </a:pPr>
              <a:t>15</a:t>
            </a:fld>
            <a:endParaRPr lang="en-US" altLang="en-US" sz="1200">
              <a:solidFill>
                <a:srgbClr val="898989"/>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1125538"/>
            <a:ext cx="9144000" cy="1422400"/>
          </a:xfrm>
        </p:spPr>
        <p:txBody>
          <a:bodyPr anchorCtr="1"/>
          <a:lstStyle/>
          <a:p>
            <a:pPr eaLnBrk="1" hangingPunct="1"/>
            <a:r>
              <a:rPr lang="en-US" altLang="en-US" b="1" i="1" smtClean="0"/>
              <a:t/>
            </a:r>
            <a:br>
              <a:rPr lang="en-US" altLang="en-US" b="1" i="1" smtClean="0"/>
            </a:br>
            <a:r>
              <a:rPr lang="en-US" altLang="en-US" sz="3600" b="1" smtClean="0"/>
              <a:t/>
            </a:r>
            <a:br>
              <a:rPr lang="en-US" altLang="en-US" sz="3600" b="1" smtClean="0"/>
            </a:br>
            <a:r>
              <a:rPr lang="en-US" altLang="en-US" sz="4800" b="1" smtClean="0"/>
              <a:t/>
            </a:r>
            <a:br>
              <a:rPr lang="en-US" altLang="en-US" sz="4800" b="1" smtClean="0"/>
            </a:br>
            <a:endParaRPr lang="en-US" altLang="en-US" i="1" smtClean="0"/>
          </a:p>
        </p:txBody>
      </p:sp>
      <p:sp>
        <p:nvSpPr>
          <p:cNvPr id="4099" name="Rectangle 3"/>
          <p:cNvSpPr>
            <a:spLocks noGrp="1" noChangeArrowheads="1"/>
          </p:cNvSpPr>
          <p:nvPr>
            <p:ph type="subTitle" idx="1"/>
          </p:nvPr>
        </p:nvSpPr>
        <p:spPr>
          <a:xfrm>
            <a:off x="0" y="157163"/>
            <a:ext cx="9144000" cy="6686550"/>
          </a:xfrm>
        </p:spPr>
        <p:txBody>
          <a:bodyPr/>
          <a:lstStyle/>
          <a:p>
            <a:pPr eaLnBrk="1" hangingPunct="1">
              <a:lnSpc>
                <a:spcPct val="80000"/>
              </a:lnSpc>
            </a:pPr>
            <a:endParaRPr lang="en-US" altLang="en-US" sz="1400" b="1" dirty="0" smtClean="0">
              <a:solidFill>
                <a:schemeClr val="accent1"/>
              </a:solidFill>
            </a:endParaRPr>
          </a:p>
          <a:p>
            <a:pPr eaLnBrk="1" hangingPunct="1">
              <a:lnSpc>
                <a:spcPct val="80000"/>
              </a:lnSpc>
            </a:pPr>
            <a:endParaRPr lang="en-US" altLang="en-US" sz="1400" dirty="0" smtClean="0">
              <a:solidFill>
                <a:schemeClr val="accent1"/>
              </a:solidFill>
            </a:endParaRPr>
          </a:p>
          <a:p>
            <a:pPr eaLnBrk="1" hangingPunct="1">
              <a:lnSpc>
                <a:spcPct val="80000"/>
              </a:lnSpc>
            </a:pPr>
            <a:r>
              <a:rPr lang="en-US" altLang="en-US" sz="4300" b="1" dirty="0" smtClean="0">
                <a:solidFill>
                  <a:srgbClr val="898989"/>
                </a:solidFill>
              </a:rPr>
              <a:t>Sample Statistical Products </a:t>
            </a:r>
          </a:p>
          <a:p>
            <a:pPr eaLnBrk="1" hangingPunct="1">
              <a:lnSpc>
                <a:spcPct val="80000"/>
              </a:lnSpc>
            </a:pPr>
            <a:r>
              <a:rPr lang="en-US" altLang="en-US" sz="4300" b="1" dirty="0" smtClean="0">
                <a:solidFill>
                  <a:srgbClr val="898989"/>
                </a:solidFill>
              </a:rPr>
              <a:t>Derived from JOLTS Data </a:t>
            </a:r>
          </a:p>
          <a:p>
            <a:pPr lvl="1" algn="l" eaLnBrk="1" hangingPunct="1">
              <a:lnSpc>
                <a:spcPct val="80000"/>
              </a:lnSpc>
            </a:pPr>
            <a:endParaRPr lang="en-US" altLang="en-US" sz="1200" b="1" dirty="0" smtClean="0">
              <a:solidFill>
                <a:srgbClr val="898989"/>
              </a:solidFill>
            </a:endParaRPr>
          </a:p>
          <a:p>
            <a:pPr lvl="1" algn="l" eaLnBrk="1" hangingPunct="1">
              <a:lnSpc>
                <a:spcPct val="80000"/>
              </a:lnSpc>
            </a:pPr>
            <a:r>
              <a:rPr lang="en-US" altLang="en-US" b="1" dirty="0" smtClean="0">
                <a:solidFill>
                  <a:srgbClr val="898989"/>
                </a:solidFill>
              </a:rPr>
              <a:t>Charts and tables produced using data from the Job Openings and Labor Turnover Survey following the analytical framework and measurement methods  in Davis, </a:t>
            </a:r>
            <a:r>
              <a:rPr lang="en-US" altLang="en-US" b="1" dirty="0" err="1" smtClean="0">
                <a:solidFill>
                  <a:srgbClr val="898989"/>
                </a:solidFill>
              </a:rPr>
              <a:t>Faberman</a:t>
            </a:r>
            <a:r>
              <a:rPr lang="en-US" altLang="en-US" b="1" dirty="0" smtClean="0">
                <a:solidFill>
                  <a:srgbClr val="898989"/>
                </a:solidFill>
              </a:rPr>
              <a:t> and </a:t>
            </a:r>
            <a:r>
              <a:rPr lang="en-US" altLang="en-US" b="1" dirty="0" err="1" smtClean="0">
                <a:solidFill>
                  <a:srgbClr val="898989"/>
                </a:solidFill>
              </a:rPr>
              <a:t>Haltiwanger</a:t>
            </a:r>
            <a:r>
              <a:rPr lang="en-US" altLang="en-US" b="1" dirty="0" smtClean="0">
                <a:solidFill>
                  <a:srgbClr val="898989"/>
                </a:solidFill>
              </a:rPr>
              <a:t> (2012, 2013).</a:t>
            </a:r>
          </a:p>
          <a:p>
            <a:pPr eaLnBrk="1" hangingPunct="1">
              <a:lnSpc>
                <a:spcPct val="80000"/>
              </a:lnSpc>
            </a:pPr>
            <a:endParaRPr lang="en-US" altLang="en-US" sz="2800" b="1" dirty="0" smtClean="0">
              <a:solidFill>
                <a:srgbClr val="898989"/>
              </a:solidFill>
            </a:endParaRPr>
          </a:p>
          <a:p>
            <a:pPr eaLnBrk="1" hangingPunct="1">
              <a:lnSpc>
                <a:spcPct val="80000"/>
              </a:lnSpc>
            </a:pPr>
            <a:r>
              <a:rPr lang="en-US" altLang="en-US" sz="3600" b="1" dirty="0" smtClean="0">
                <a:solidFill>
                  <a:srgbClr val="898989"/>
                </a:solidFill>
              </a:rPr>
              <a:t> Steven J. Davis</a:t>
            </a:r>
          </a:p>
          <a:p>
            <a:pPr eaLnBrk="1" hangingPunct="1">
              <a:lnSpc>
                <a:spcPct val="80000"/>
              </a:lnSpc>
            </a:pPr>
            <a:r>
              <a:rPr lang="en-US" altLang="en-US" dirty="0" smtClean="0">
                <a:solidFill>
                  <a:schemeClr val="accent1"/>
                </a:solidFill>
                <a:hlinkClick r:id="rId3"/>
              </a:rPr>
              <a:t>faculty.chicagobooth.edu/</a:t>
            </a:r>
            <a:r>
              <a:rPr lang="en-US" altLang="en-US" dirty="0" err="1" smtClean="0">
                <a:solidFill>
                  <a:schemeClr val="accent1"/>
                </a:solidFill>
                <a:hlinkClick r:id="rId3"/>
              </a:rPr>
              <a:t>steven.davis</a:t>
            </a:r>
            <a:r>
              <a:rPr lang="en-US" altLang="en-US" dirty="0" smtClean="0">
                <a:solidFill>
                  <a:schemeClr val="accent1"/>
                </a:solidFill>
                <a:hlinkClick r:id="rId3"/>
              </a:rPr>
              <a:t>/</a:t>
            </a:r>
            <a:endParaRPr lang="en-US" altLang="en-US" dirty="0" smtClean="0">
              <a:solidFill>
                <a:schemeClr val="accent1"/>
              </a:solidFill>
            </a:endParaRPr>
          </a:p>
          <a:p>
            <a:pPr eaLnBrk="1" hangingPunct="1">
              <a:lnSpc>
                <a:spcPct val="80000"/>
              </a:lnSpc>
            </a:pPr>
            <a:endParaRPr lang="en-US" altLang="en-US" sz="3600" b="1" dirty="0" smtClean="0">
              <a:solidFill>
                <a:srgbClr val="898989"/>
              </a:solidFill>
            </a:endParaRPr>
          </a:p>
          <a:p>
            <a:pPr eaLnBrk="1" hangingPunct="1">
              <a:lnSpc>
                <a:spcPct val="80000"/>
              </a:lnSpc>
            </a:pPr>
            <a:r>
              <a:rPr lang="en-US" altLang="en-US" sz="3600" b="1" dirty="0" smtClean="0">
                <a:solidFill>
                  <a:srgbClr val="898989"/>
                </a:solidFill>
              </a:rPr>
              <a:t>July 12, 2016</a:t>
            </a:r>
          </a:p>
          <a:p>
            <a:pPr eaLnBrk="1" hangingPunct="1">
              <a:lnSpc>
                <a:spcPct val="80000"/>
              </a:lnSpc>
            </a:pPr>
            <a:endParaRPr lang="en-US" altLang="en-US" sz="3600" dirty="0" smtClean="0">
              <a:solidFill>
                <a:schemeClr val="accent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6 Gráfico"/>
          <p:cNvGraphicFramePr>
            <a:graphicFrameLocks/>
          </p:cNvGraphicFramePr>
          <p:nvPr>
            <p:extLst>
              <p:ext uri="{D42A27DB-BD31-4B8C-83A1-F6EECF244321}">
                <p14:modId xmlns:p14="http://schemas.microsoft.com/office/powerpoint/2010/main" val="2017221174"/>
              </p:ext>
            </p:extLst>
          </p:nvPr>
        </p:nvGraphicFramePr>
        <p:xfrm>
          <a:off x="96982" y="193963"/>
          <a:ext cx="8839200" cy="631767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7" name="1 Grupo"/>
          <p:cNvGrpSpPr>
            <a:grpSpLocks/>
          </p:cNvGrpSpPr>
          <p:nvPr/>
        </p:nvGrpSpPr>
        <p:grpSpPr bwMode="auto">
          <a:xfrm>
            <a:off x="5429076" y="2011816"/>
            <a:ext cx="1622425" cy="923925"/>
            <a:chOff x="6076260" y="2020887"/>
            <a:chExt cx="1622425" cy="923925"/>
          </a:xfrm>
        </p:grpSpPr>
        <p:sp>
          <p:nvSpPr>
            <p:cNvPr id="6148" name="TextBox 2"/>
            <p:cNvSpPr txBox="1">
              <a:spLocks noChangeArrowheads="1"/>
            </p:cNvSpPr>
            <p:nvPr/>
          </p:nvSpPr>
          <p:spPr bwMode="auto">
            <a:xfrm>
              <a:off x="6487423" y="2020887"/>
              <a:ext cx="1211262" cy="923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dirty="0">
                  <a:solidFill>
                    <a:srgbClr val="3366FF"/>
                  </a:solidFill>
                  <a:latin typeface="Arial" panose="020B0604020202020204" pitchFamily="34" charset="0"/>
                </a:rPr>
                <a:t>Decennial</a:t>
              </a:r>
            </a:p>
            <a:p>
              <a:pPr eaLnBrk="1" hangingPunct="1">
                <a:spcBef>
                  <a:spcPct val="0"/>
                </a:spcBef>
                <a:buFontTx/>
                <a:buNone/>
              </a:pPr>
              <a:r>
                <a:rPr lang="en-US" altLang="en-US" sz="1800" dirty="0">
                  <a:solidFill>
                    <a:srgbClr val="3366FF"/>
                  </a:solidFill>
                  <a:latin typeface="Arial" panose="020B0604020202020204" pitchFamily="34" charset="0"/>
                </a:rPr>
                <a:t>Census</a:t>
              </a:r>
            </a:p>
            <a:p>
              <a:pPr eaLnBrk="1" hangingPunct="1">
                <a:spcBef>
                  <a:spcPct val="0"/>
                </a:spcBef>
                <a:buFontTx/>
                <a:buNone/>
              </a:pPr>
              <a:r>
                <a:rPr lang="en-US" altLang="en-US" sz="1800" dirty="0">
                  <a:solidFill>
                    <a:srgbClr val="3366FF"/>
                  </a:solidFill>
                  <a:latin typeface="Arial" panose="020B0604020202020204" pitchFamily="34" charset="0"/>
                </a:rPr>
                <a:t>Hiring</a:t>
              </a:r>
            </a:p>
          </p:txBody>
        </p:sp>
        <p:cxnSp>
          <p:nvCxnSpPr>
            <p:cNvPr id="7" name="Straight Arrow Connector 6"/>
            <p:cNvCxnSpPr>
              <a:cxnSpLocks noChangeShapeType="1"/>
            </p:cNvCxnSpPr>
            <p:nvPr/>
          </p:nvCxnSpPr>
          <p:spPr bwMode="auto">
            <a:xfrm flipH="1">
              <a:off x="6076260" y="2482849"/>
              <a:ext cx="411163" cy="60325"/>
            </a:xfrm>
            <a:prstGeom prst="straightConnector1">
              <a:avLst/>
            </a:prstGeom>
            <a:noFill/>
            <a:ln w="25400">
              <a:solidFill>
                <a:srgbClr val="3366FF"/>
              </a:solidFill>
              <a:round/>
              <a:headEnd/>
              <a:tailEnd type="arrow" w="med" len="med"/>
            </a:ln>
            <a:effectLst>
              <a:outerShdw blurRad="40000" dist="20000" dir="5400000" rotWithShape="0">
                <a:srgbClr val="808080">
                  <a:alpha val="37999"/>
                </a:srgbClr>
              </a:outerShdw>
            </a:effectLst>
            <a:extLst>
              <a:ext uri="{909E8E84-426E-40dd-AFC4-6F175D3DCCD1}">
                <a14:hiddenFill xmlns:a14="http://schemas.microsoft.com/office/drawing/2010/main" xmlns="">
                  <a:noFill/>
                </a14:hiddenFill>
              </a:ext>
            </a:extLst>
          </p:spPr>
        </p:cxnSp>
      </p:grpSp>
      <p:graphicFrame>
        <p:nvGraphicFramePr>
          <p:cNvPr id="6" name="4 Gráfico"/>
          <p:cNvGraphicFramePr>
            <a:graphicFrameLocks/>
          </p:cNvGraphicFramePr>
          <p:nvPr>
            <p:extLst>
              <p:ext uri="{D42A27DB-BD31-4B8C-83A1-F6EECF244321}">
                <p14:modId xmlns:p14="http://schemas.microsoft.com/office/powerpoint/2010/main" val="852558140"/>
              </p:ext>
            </p:extLst>
          </p:nvPr>
        </p:nvGraphicFramePr>
        <p:xfrm>
          <a:off x="124691" y="166255"/>
          <a:ext cx="8894617" cy="652549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5 Gráfico"/>
          <p:cNvGraphicFramePr>
            <a:graphicFrameLocks/>
          </p:cNvGraphicFramePr>
          <p:nvPr>
            <p:extLst>
              <p:ext uri="{D42A27DB-BD31-4B8C-83A1-F6EECF244321}">
                <p14:modId xmlns:p14="http://schemas.microsoft.com/office/powerpoint/2010/main" val="174740530"/>
              </p:ext>
            </p:extLst>
          </p:nvPr>
        </p:nvGraphicFramePr>
        <p:xfrm>
          <a:off x="138545" y="263236"/>
          <a:ext cx="8866910" cy="628996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1546805557"/>
              </p:ext>
            </p:extLst>
          </p:nvPr>
        </p:nvGraphicFramePr>
        <p:xfrm>
          <a:off x="138544" y="152400"/>
          <a:ext cx="9005455" cy="6705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Box 3"/>
          <p:cNvSpPr txBox="1">
            <a:spLocks noChangeArrowheads="1"/>
          </p:cNvSpPr>
          <p:nvPr/>
        </p:nvSpPr>
        <p:spPr bwMode="auto">
          <a:xfrm>
            <a:off x="6043612" y="968468"/>
            <a:ext cx="3100388"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buFontTx/>
              <a:buNone/>
            </a:pPr>
            <a:r>
              <a:rPr lang="en-US" altLang="en-US" sz="1600" dirty="0">
                <a:latin typeface="Arial" panose="020B0604020202020204" pitchFamily="34" charset="0"/>
              </a:rPr>
              <a:t>Three-Month Moving Averages</a:t>
            </a:r>
          </a:p>
        </p:txBody>
      </p:sp>
      <p:graphicFrame>
        <p:nvGraphicFramePr>
          <p:cNvPr id="5" name="Chart 4"/>
          <p:cNvGraphicFramePr>
            <a:graphicFrameLocks/>
          </p:cNvGraphicFramePr>
          <p:nvPr>
            <p:extLst>
              <p:ext uri="{D42A27DB-BD31-4B8C-83A1-F6EECF244321}">
                <p14:modId xmlns:p14="http://schemas.microsoft.com/office/powerpoint/2010/main" val="250113357"/>
              </p:ext>
            </p:extLst>
          </p:nvPr>
        </p:nvGraphicFramePr>
        <p:xfrm>
          <a:off x="152400" y="166255"/>
          <a:ext cx="8991600" cy="653934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Gráfico"/>
          <p:cNvGraphicFramePr>
            <a:graphicFrameLocks/>
          </p:cNvGraphicFramePr>
          <p:nvPr>
            <p:extLst>
              <p:ext uri="{D42A27DB-BD31-4B8C-83A1-F6EECF244321}">
                <p14:modId xmlns:p14="http://schemas.microsoft.com/office/powerpoint/2010/main" val="2108884818"/>
              </p:ext>
            </p:extLst>
          </p:nvPr>
        </p:nvGraphicFramePr>
        <p:xfrm>
          <a:off x="166256" y="138545"/>
          <a:ext cx="8825344" cy="653934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17 Gráfico"/>
          <p:cNvGraphicFramePr>
            <a:graphicFrameLocks/>
          </p:cNvGraphicFramePr>
          <p:nvPr>
            <p:extLst>
              <p:ext uri="{D42A27DB-BD31-4B8C-83A1-F6EECF244321}">
                <p14:modId xmlns:p14="http://schemas.microsoft.com/office/powerpoint/2010/main" val="25713550"/>
              </p:ext>
            </p:extLst>
          </p:nvPr>
        </p:nvGraphicFramePr>
        <p:xfrm>
          <a:off x="168812" y="140677"/>
          <a:ext cx="8975188" cy="649927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BLS Logo Layout">
  <a:themeElements>
    <a:clrScheme name="BLS Logo Layo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S Logo Layout">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S Logo Layo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S Logo Layo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S Logo Layo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S Logo Layo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S Logo Layo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S Logo Layo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S Logo Layo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S Logo Layo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S Logo Layo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S Logo Layo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S Logo Layo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S Logo Layo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8D6C6131-0BDC-4099-A705-16D0F5A84B19}">
  <ds:schemaRefs>
    <ds:schemaRef ds:uri="ESRI.ArcGIS.Mapping.OfficeIntegration.PowerPointInfo"/>
  </ds:schemaRefs>
</ds:datastoreItem>
</file>

<file path=customXml/itemProps2.xml><?xml version="1.0" encoding="utf-8"?>
<ds:datastoreItem xmlns:ds="http://schemas.openxmlformats.org/officeDocument/2006/customXml" ds:itemID="{A5F9192E-FD54-4EA1-9AF0-1DFBC0192F8A}">
  <ds:schemaRefs>
    <ds:schemaRef ds:uri="ESRI.ArcGIS.Mapping.OfficeIntegration.PowerPointInfo"/>
  </ds:schemaRefs>
</ds:datastoreItem>
</file>

<file path=customXml/itemProps3.xml><?xml version="1.0" encoding="utf-8"?>
<ds:datastoreItem xmlns:ds="http://schemas.openxmlformats.org/officeDocument/2006/customXml" ds:itemID="{A5D650AC-C2D5-463B-8D9D-26CECF94B3AC}">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26102</TotalTime>
  <Words>1126</Words>
  <Application>Microsoft Office PowerPoint</Application>
  <PresentationFormat>On-screen Show (4:3)</PresentationFormat>
  <Paragraphs>596</Paragraphs>
  <Slides>15</Slides>
  <Notes>8</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15</vt:i4>
      </vt:variant>
    </vt:vector>
  </HeadingPairs>
  <TitlesOfParts>
    <vt:vector size="23" baseType="lpstr">
      <vt:lpstr>ＭＳ Ｐゴシック</vt:lpstr>
      <vt:lpstr>ＭＳ Ｐゴシック</vt:lpstr>
      <vt:lpstr>Arial</vt:lpstr>
      <vt:lpstr>Calibri</vt:lpstr>
      <vt:lpstr>Garamond</vt:lpstr>
      <vt:lpstr>BLS Logo Layout</vt:lpstr>
      <vt:lpstr>Office Theme</vt:lpstr>
      <vt:lpstr>CorelDRAW</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Focus on Professional &amp; Business Services </vt:lpstr>
      <vt:lpstr>PowerPoint Presentation</vt:lpstr>
      <vt:lpstr>References</vt:lpstr>
    </vt:vector>
  </TitlesOfParts>
  <Company>Bureau of Labor Statistics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BLS Data on Worker and Job Flows: A Primer for Empirical Research</dc:title>
  <dc:creator>R Jason Faberman</dc:creator>
  <cp:lastModifiedBy>Rachel Ceccarelli</cp:lastModifiedBy>
  <cp:revision>893</cp:revision>
  <dcterms:created xsi:type="dcterms:W3CDTF">2011-01-10T15:17:01Z</dcterms:created>
  <dcterms:modified xsi:type="dcterms:W3CDTF">2016-07-12T18:43:29Z</dcterms:modified>
</cp:coreProperties>
</file>