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oleObject"/>
  <Default Extension="vml" ContentType="application/vnd.openxmlformats-officedocument.vmlDrawing"/>
  <Default Extension="rels" ContentType="application/vnd.openxmlformats-package.relationships+xml"/>
  <Default Extension="emf" ContentType="image/x-em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xml" ContentType="application/vnd.openxmlformats-officedocument.presentationml.notesSlide+xml"/>
  <Override PartName="/ppt/charts/chart4.xml" ContentType="application/vnd.openxmlformats-officedocument.drawingml.chart+xml"/>
  <Override PartName="/ppt/notesSlides/notesSlide4.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drawings/drawing1.xml" ContentType="application/vnd.openxmlformats-officedocument.drawingml.chartshapes+xml"/>
  <Override PartName="/ppt/charts/chart7.xml" ContentType="application/vnd.openxmlformats-officedocument.drawingml.chart+xml"/>
  <Override PartName="/ppt/drawings/drawing2.xml" ContentType="application/vnd.openxmlformats-officedocument.drawingml.chartshapes+xml"/>
  <Override PartName="/ppt/notesSlides/notesSlide5.xml" ContentType="application/vnd.openxmlformats-officedocument.presentationml.notesSlide+xml"/>
  <Override PartName="/ppt/charts/chart8.xml" ContentType="application/vnd.openxmlformats-officedocument.drawingml.chart+xml"/>
  <Override PartName="/ppt/notesSlides/notesSlide6.xml" ContentType="application/vnd.openxmlformats-officedocument.presentationml.notesSlide+xml"/>
  <Override PartName="/ppt/charts/chart9.xml" ContentType="application/vnd.openxmlformats-officedocument.drawingml.chart+xml"/>
  <Override PartName="/ppt/drawings/drawing3.xml" ContentType="application/vnd.openxmlformats-officedocument.drawingml.chartshapes+xml"/>
  <Override PartName="/ppt/charts/chart10.xml" ContentType="application/vnd.openxmlformats-officedocument.drawingml.chart+xml"/>
  <Override PartName="/ppt/drawings/drawing4.xml" ContentType="application/vnd.openxmlformats-officedocument.drawingml.chartshapes+xml"/>
  <Override PartName="/ppt/charts/chart11.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9" r:id="rId4"/>
    <p:sldMasterId id="2147484375" r:id="rId5"/>
  </p:sldMasterIdLst>
  <p:notesMasterIdLst>
    <p:notesMasterId r:id="rId24"/>
  </p:notesMasterIdLst>
  <p:handoutMasterIdLst>
    <p:handoutMasterId r:id="rId25"/>
  </p:handoutMasterIdLst>
  <p:sldIdLst>
    <p:sldId id="279" r:id="rId6"/>
    <p:sldId id="256" r:id="rId7"/>
    <p:sldId id="280" r:id="rId8"/>
    <p:sldId id="281" r:id="rId9"/>
    <p:sldId id="282" r:id="rId10"/>
    <p:sldId id="265" r:id="rId11"/>
    <p:sldId id="267" r:id="rId12"/>
    <p:sldId id="273" r:id="rId13"/>
    <p:sldId id="278" r:id="rId14"/>
    <p:sldId id="268" r:id="rId15"/>
    <p:sldId id="269" r:id="rId16"/>
    <p:sldId id="275" r:id="rId17"/>
    <p:sldId id="276" r:id="rId18"/>
    <p:sldId id="270" r:id="rId19"/>
    <p:sldId id="272" r:id="rId20"/>
    <p:sldId id="271" r:id="rId21"/>
    <p:sldId id="277" r:id="rId22"/>
    <p:sldId id="266" r:id="rId23"/>
  </p:sldIdLst>
  <p:sldSz cx="9144000" cy="6858000" type="screen4x3"/>
  <p:notesSz cx="9601200" cy="73152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195"/>
    <p:restoredTop sz="94753"/>
  </p:normalViewPr>
  <p:slideViewPr>
    <p:cSldViewPr snapToGrid="0">
      <p:cViewPr varScale="1">
        <p:scale>
          <a:sx n="106" d="100"/>
          <a:sy n="106" d="100"/>
        </p:scale>
        <p:origin x="1424"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file://localhost/Users/Brenda/Dropbox/DHI%20BSP/Descriptive%20Aug%202016/Corrected%20Dates/Weighted%20and%20non%20weighted%20distribution%20by%2024%20hours%20intervals.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localhost/Users/Brenda/Desktop/Brenda/Millenium%20Economics/2016/New%20Reports%20/Update%20Files/Class%20Size%20Aug%202016.xlsm" TargetMode="External"/><Relationship Id="rId2" Type="http://schemas.openxmlformats.org/officeDocument/2006/relationships/chartUserShapes" Target="../drawings/drawing4.xml"/></Relationships>
</file>

<file path=ppt/charts/_rels/chart11.xml.rels><?xml version="1.0" encoding="UTF-8" standalone="yes"?>
<Relationships xmlns="http://schemas.openxmlformats.org/package/2006/relationships"><Relationship Id="rId1" Type="http://schemas.openxmlformats.org/officeDocument/2006/relationships/oleObject" Target="file://localhost/Users/Brenda/Desktop/Brenda/Millenium%20Economics/2016/New%20Reports%20/Update%20Files/Class%20Size%20Aug%202016.xlsm" TargetMode="External"/></Relationships>
</file>

<file path=ppt/charts/_rels/chart2.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oleObject" Target="file://localhost/Users/Brenda/Dropbox/DHI%20BSP/Descriptive%20Aug%202016/Corrected%20Dates/Weighted%20and%20non%20weighted%20distribution%20by%2024%20hours%20intervals.xlsx" TargetMode="External"/></Relationships>
</file>

<file path=ppt/charts/_rels/chart3.xml.rels><?xml version="1.0" encoding="UTF-8" standalone="yes"?>
<Relationships xmlns="http://schemas.openxmlformats.org/package/2006/relationships"><Relationship Id="rId1" Type="http://schemas.microsoft.com/office/2011/relationships/chartStyle" Target="style3.xml"/><Relationship Id="rId2" Type="http://schemas.microsoft.com/office/2011/relationships/chartColorStyle" Target="colors3.xml"/><Relationship Id="rId3" Type="http://schemas.openxmlformats.org/officeDocument/2006/relationships/oleObject" Target="file://localhost/Users/Brenda/Dropbox/DHI%20BSP/Descriptive%20Aug%202016/Corrected%20Dates/Weighted%20and%20non%20weighted%20distribution%20by%2024%20hours%20interval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localhost/Users/Brenda/Desktop/Brenda/Millenium%20Economics/2016/New%20Reports%20/Update%20Files/July-Aug%202016.xlsm"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localhost/Users/Brenda/Desktop/Brenda/Millenium%20Economics/2016/New%20Reports%20/Update%20Files/July-Aug%202016.xlsm"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localhost/Users/Brenda/Desktop/Brenda/Millenium%20Economics/2016/New%20Reports%20/Update%20Files/July-Aug%202016.xlsm" TargetMode="External"/><Relationship Id="rId2" Type="http://schemas.openxmlformats.org/officeDocument/2006/relationships/chartUserShapes" Target="../drawings/drawing1.xml"/></Relationships>
</file>

<file path=ppt/charts/_rels/chart7.xml.rels><?xml version="1.0" encoding="UTF-8" standalone="yes"?>
<Relationships xmlns="http://schemas.openxmlformats.org/package/2006/relationships"><Relationship Id="rId1" Type="http://schemas.openxmlformats.org/officeDocument/2006/relationships/oleObject" Target="file://localhost/Users/Brenda/Desktop/Brenda/Millenium%20Economics/2016/New%20Reports%20/Update%20Files/Slack%20measures%20Oct%202016.xlsm" TargetMode="External"/><Relationship Id="rId2" Type="http://schemas.openxmlformats.org/officeDocument/2006/relationships/chartUserShapes" Target="../drawings/drawing2.xml"/></Relationships>
</file>

<file path=ppt/charts/_rels/chart8.xml.rels><?xml version="1.0" encoding="UTF-8" standalone="yes"?>
<Relationships xmlns="http://schemas.openxmlformats.org/package/2006/relationships"><Relationship Id="rId1" Type="http://schemas.openxmlformats.org/officeDocument/2006/relationships/oleObject" Target="file://localhost/Users/Brenda/Desktop/Brenda/Millenium%20Economics/2016/New%20Reports%20/Update%20Files/July-Aug%202016.xlsm"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localhost/Users/Brenda/Desktop/Brenda/Millenium%20Economics/2016/New%20Reports%20/Update%20Files/July-Aug%202016.xlsm" TargetMode="External"/><Relationship Id="rId2" Type="http://schemas.openxmlformats.org/officeDocument/2006/relationships/chartUserShapes" Target="../drawings/drawing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r>
              <a:rPr lang="en-US" sz="2400" b="1" dirty="0" smtClean="0">
                <a:solidFill>
                  <a:schemeClr val="tx1"/>
                </a:solidFill>
              </a:rPr>
              <a:t>Distribution of Applications by Vacancy Posting Age, </a:t>
            </a:r>
          </a:p>
          <a:p>
            <a:pPr>
              <a:defRPr sz="2400" b="1">
                <a:solidFill>
                  <a:schemeClr val="tx1"/>
                </a:solidFill>
              </a:defRPr>
            </a:pPr>
            <a:r>
              <a:rPr lang="en-US" sz="2400" b="1" dirty="0" smtClean="0">
                <a:solidFill>
                  <a:schemeClr val="tx1"/>
                </a:solidFill>
              </a:rPr>
              <a:t>January</a:t>
            </a:r>
            <a:r>
              <a:rPr lang="en-US" sz="2400" b="1" baseline="0" dirty="0" smtClean="0">
                <a:solidFill>
                  <a:schemeClr val="tx1"/>
                </a:solidFill>
              </a:rPr>
              <a:t> 2012 to July 2016</a:t>
            </a:r>
            <a:endParaRPr lang="en-US" sz="2400" b="1" dirty="0">
              <a:solidFill>
                <a:schemeClr val="tx1"/>
              </a:solidFill>
            </a:endParaRPr>
          </a:p>
        </c:rich>
      </c:tx>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val>
            <c:numRef>
              <c:f>'Weighted and non weighted distr'!$J$2:$J$32</c:f>
              <c:numCache>
                <c:formatCode>0%</c:formatCode>
                <c:ptCount val="31"/>
                <c:pt idx="0">
                  <c:v>0.267969346964987</c:v>
                </c:pt>
                <c:pt idx="1">
                  <c:v>0.119020085568064</c:v>
                </c:pt>
                <c:pt idx="2">
                  <c:v>0.0810380699085165</c:v>
                </c:pt>
                <c:pt idx="3">
                  <c:v>0.068258163249661</c:v>
                </c:pt>
                <c:pt idx="4">
                  <c:v>0.0588728463130105</c:v>
                </c:pt>
                <c:pt idx="5">
                  <c:v>0.0551493982459224</c:v>
                </c:pt>
                <c:pt idx="6">
                  <c:v>0.0518954727512532</c:v>
                </c:pt>
                <c:pt idx="7">
                  <c:v>0.0364029393653387</c:v>
                </c:pt>
                <c:pt idx="8">
                  <c:v>0.0260805740384111</c:v>
                </c:pt>
                <c:pt idx="9">
                  <c:v>0.0219071074122025</c:v>
                </c:pt>
                <c:pt idx="10">
                  <c:v>0.0204961507207393</c:v>
                </c:pt>
                <c:pt idx="11">
                  <c:v>0.0198532670648528</c:v>
                </c:pt>
                <c:pt idx="12">
                  <c:v>0.0207506299582357</c:v>
                </c:pt>
                <c:pt idx="13">
                  <c:v>0.0208788857824301</c:v>
                </c:pt>
                <c:pt idx="14">
                  <c:v>0.01696563906308</c:v>
                </c:pt>
                <c:pt idx="15">
                  <c:v>0.0126167432861802</c:v>
                </c:pt>
                <c:pt idx="16">
                  <c:v>0.0110744286696872</c:v>
                </c:pt>
                <c:pt idx="17">
                  <c:v>0.0105738137762515</c:v>
                </c:pt>
                <c:pt idx="18">
                  <c:v>0.0102098696012303</c:v>
                </c:pt>
                <c:pt idx="19">
                  <c:v>0.0107145136601189</c:v>
                </c:pt>
                <c:pt idx="20">
                  <c:v>0.0107328766708111</c:v>
                </c:pt>
                <c:pt idx="21">
                  <c:v>0.00881157090742867</c:v>
                </c:pt>
                <c:pt idx="22">
                  <c:v>0.00656757534450256</c:v>
                </c:pt>
                <c:pt idx="23">
                  <c:v>0.00560927578068646</c:v>
                </c:pt>
                <c:pt idx="24">
                  <c:v>0.00536003802391185</c:v>
                </c:pt>
                <c:pt idx="25">
                  <c:v>0.00516168185210395</c:v>
                </c:pt>
                <c:pt idx="26">
                  <c:v>0.00525609981776049</c:v>
                </c:pt>
                <c:pt idx="27">
                  <c:v>0.00507521524835883</c:v>
                </c:pt>
                <c:pt idx="28">
                  <c:v>0.00386503935924146</c:v>
                </c:pt>
                <c:pt idx="29">
                  <c:v>0.00227979451969317</c:v>
                </c:pt>
                <c:pt idx="30">
                  <c:v>0.000552887075328635</c:v>
                </c:pt>
              </c:numCache>
            </c:numRef>
          </c:val>
        </c:ser>
        <c:dLbls>
          <c:showLegendKey val="0"/>
          <c:showVal val="0"/>
          <c:showCatName val="0"/>
          <c:showSerName val="0"/>
          <c:showPercent val="0"/>
          <c:showBubbleSize val="0"/>
        </c:dLbls>
        <c:gapWidth val="219"/>
        <c:overlap val="-27"/>
        <c:axId val="2142928016"/>
        <c:axId val="-2083603264"/>
      </c:barChart>
      <c:catAx>
        <c:axId val="2142928016"/>
        <c:scaling>
          <c:orientation val="minMax"/>
        </c:scaling>
        <c:delete val="0"/>
        <c:axPos val="b"/>
        <c:title>
          <c:tx>
            <c:rich>
              <a:bodyPr rot="0" spcFirstLastPara="1" vertOverflow="ellipsis" vert="horz" wrap="square" anchor="ctr" anchorCtr="1"/>
              <a:lstStyle/>
              <a:p>
                <a:pPr algn="ctr" rtl="0">
                  <a:defRPr sz="1600" b="0" i="0" u="none" strike="noStrike" kern="1200" baseline="0">
                    <a:solidFill>
                      <a:schemeClr val="tx1">
                        <a:lumMod val="65000"/>
                        <a:lumOff val="35000"/>
                      </a:schemeClr>
                    </a:solidFill>
                    <a:latin typeface="+mn-lt"/>
                    <a:ea typeface="+mn-ea"/>
                    <a:cs typeface="+mn-cs"/>
                  </a:defRPr>
                </a:pPr>
                <a:r>
                  <a:rPr lang="en-US" dirty="0"/>
                  <a:t>Vacancy </a:t>
                </a:r>
                <a:r>
                  <a:rPr lang="en-US" dirty="0" smtClean="0"/>
                  <a:t>Posting Age</a:t>
                </a:r>
                <a:r>
                  <a:rPr lang="en-US" dirty="0"/>
                  <a:t>: Number of Full Days (24-hour intervals) Since Posting </a:t>
                </a:r>
              </a:p>
            </c:rich>
          </c:tx>
          <c:overlay val="0"/>
          <c:spPr>
            <a:noFill/>
            <a:ln>
              <a:noFill/>
            </a:ln>
            <a:effectLst/>
          </c:spPr>
          <c:txPr>
            <a:bodyPr rot="0" spcFirstLastPara="1" vertOverflow="ellipsis" vert="horz" wrap="square" anchor="ctr" anchorCtr="1"/>
            <a:lstStyle/>
            <a:p>
              <a:pPr algn="ctr" rtl="0">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083603264"/>
        <c:crosses val="autoZero"/>
        <c:auto val="1"/>
        <c:lblAlgn val="ctr"/>
        <c:lblOffset val="100"/>
        <c:noMultiLvlLbl val="0"/>
      </c:catAx>
      <c:valAx>
        <c:axId val="-208360326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142928016"/>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60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a:t>DHI-DFH Measure of Mean Vacancy Duration by Establishment Size, </a:t>
            </a:r>
          </a:p>
          <a:p>
            <a:pPr>
              <a:defRPr sz="2400"/>
            </a:pPr>
            <a:r>
              <a:rPr lang="en-US" sz="2400"/>
              <a:t>January 2001 to May 2016</a:t>
            </a:r>
          </a:p>
        </c:rich>
      </c:tx>
      <c:overlay val="0"/>
    </c:title>
    <c:autoTitleDeleted val="0"/>
    <c:plotArea>
      <c:layout>
        <c:manualLayout>
          <c:layoutTarget val="inner"/>
          <c:xMode val="edge"/>
          <c:yMode val="edge"/>
          <c:x val="0.052865813648294"/>
          <c:y val="0.244228047625012"/>
          <c:w val="0.92907863079615"/>
          <c:h val="0.629272284873664"/>
        </c:manualLayout>
      </c:layout>
      <c:lineChart>
        <c:grouping val="standard"/>
        <c:varyColors val="0"/>
        <c:ser>
          <c:idx val="0"/>
          <c:order val="0"/>
          <c:tx>
            <c:strRef>
              <c:f>'Mean Vacancy Duration MA'!$B$2:$B$3</c:f>
              <c:strCache>
                <c:ptCount val="2"/>
                <c:pt idx="0">
                  <c:v>1-9</c:v>
                </c:pt>
              </c:strCache>
            </c:strRef>
          </c:tx>
          <c:marker>
            <c:symbol val="none"/>
          </c:marker>
          <c:cat>
            <c:numRef>
              <c:f>'Mean Vacancy Duration MA'!$A$4:$A$188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'Mean Vacancy Duration MA'!$B$4:$B$200</c:f>
              <c:numCache>
                <c:formatCode>General</c:formatCode>
                <c:ptCount val="195"/>
                <c:pt idx="0">
                  <c:v>29.0687526456126</c:v>
                </c:pt>
                <c:pt idx="1">
                  <c:v>25.69709689134291</c:v>
                </c:pt>
                <c:pt idx="2">
                  <c:v>24.10969195577833</c:v>
                </c:pt>
                <c:pt idx="3">
                  <c:v>24.91112455721827</c:v>
                </c:pt>
                <c:pt idx="4">
                  <c:v>26.87196319958131</c:v>
                </c:pt>
                <c:pt idx="5">
                  <c:v>27.87941937369121</c:v>
                </c:pt>
                <c:pt idx="6">
                  <c:v>27.98065044325591</c:v>
                </c:pt>
                <c:pt idx="7">
                  <c:v>27.37999259339736</c:v>
                </c:pt>
                <c:pt idx="8">
                  <c:v>26.23063973167427</c:v>
                </c:pt>
                <c:pt idx="9">
                  <c:v>22.77093495652692</c:v>
                </c:pt>
                <c:pt idx="10">
                  <c:v>22.77297921273288</c:v>
                </c:pt>
                <c:pt idx="11">
                  <c:v>20.60935575904056</c:v>
                </c:pt>
                <c:pt idx="12">
                  <c:v>20.48461959397952</c:v>
                </c:pt>
                <c:pt idx="13">
                  <c:v>17.58576004410142</c:v>
                </c:pt>
                <c:pt idx="14">
                  <c:v>18.06523934767547</c:v>
                </c:pt>
                <c:pt idx="15">
                  <c:v>17.27839458902121</c:v>
                </c:pt>
                <c:pt idx="16">
                  <c:v>14.99655359243751</c:v>
                </c:pt>
                <c:pt idx="17">
                  <c:v>13.95759683616785</c:v>
                </c:pt>
                <c:pt idx="18">
                  <c:v>13.22520079012035</c:v>
                </c:pt>
                <c:pt idx="19">
                  <c:v>14.18232568098122</c:v>
                </c:pt>
                <c:pt idx="20">
                  <c:v>14.65791083216258</c:v>
                </c:pt>
                <c:pt idx="21">
                  <c:v>14.15191509369174</c:v>
                </c:pt>
                <c:pt idx="22">
                  <c:v>13.68570397044421</c:v>
                </c:pt>
                <c:pt idx="23">
                  <c:v>13.99196299554577</c:v>
                </c:pt>
                <c:pt idx="24">
                  <c:v>14.98566980869445</c:v>
                </c:pt>
                <c:pt idx="25">
                  <c:v>16.51644969317077</c:v>
                </c:pt>
                <c:pt idx="26">
                  <c:v>17.1688796315781</c:v>
                </c:pt>
                <c:pt idx="27">
                  <c:v>18.29294170099021</c:v>
                </c:pt>
                <c:pt idx="28">
                  <c:v>18.24292830938347</c:v>
                </c:pt>
                <c:pt idx="29">
                  <c:v>16.669208797739</c:v>
                </c:pt>
                <c:pt idx="30">
                  <c:v>14.34303694675741</c:v>
                </c:pt>
                <c:pt idx="31">
                  <c:v>12.97664253504183</c:v>
                </c:pt>
                <c:pt idx="32">
                  <c:v>13.43200884111133</c:v>
                </c:pt>
                <c:pt idx="33">
                  <c:v>15.52419243676007</c:v>
                </c:pt>
                <c:pt idx="34">
                  <c:v>16.01464570149202</c:v>
                </c:pt>
                <c:pt idx="35">
                  <c:v>16.63688499568053</c:v>
                </c:pt>
                <c:pt idx="36">
                  <c:v>16.73190209401651</c:v>
                </c:pt>
                <c:pt idx="37">
                  <c:v>17.38118250166092</c:v>
                </c:pt>
                <c:pt idx="38">
                  <c:v>17.69624126124703</c:v>
                </c:pt>
                <c:pt idx="39">
                  <c:v>16.48302180126126</c:v>
                </c:pt>
                <c:pt idx="40">
                  <c:v>17.45413594032461</c:v>
                </c:pt>
                <c:pt idx="41">
                  <c:v>18.50241217622417</c:v>
                </c:pt>
                <c:pt idx="42">
                  <c:v>21.64757188199116</c:v>
                </c:pt>
                <c:pt idx="43">
                  <c:v>21.07572490138266</c:v>
                </c:pt>
                <c:pt idx="44">
                  <c:v>18.87454176480842</c:v>
                </c:pt>
                <c:pt idx="45">
                  <c:v>17.56940792046953</c:v>
                </c:pt>
                <c:pt idx="46">
                  <c:v>17.57260352449316</c:v>
                </c:pt>
                <c:pt idx="47">
                  <c:v>19.26833888985036</c:v>
                </c:pt>
                <c:pt idx="48">
                  <c:v>18.0822965602164</c:v>
                </c:pt>
                <c:pt idx="49">
                  <c:v>18.4819964185551</c:v>
                </c:pt>
                <c:pt idx="50">
                  <c:v>17.09652147250685</c:v>
                </c:pt>
                <c:pt idx="51">
                  <c:v>16.35089220093985</c:v>
                </c:pt>
                <c:pt idx="52">
                  <c:v>17.12062536651657</c:v>
                </c:pt>
                <c:pt idx="53">
                  <c:v>17.33809337859532</c:v>
                </c:pt>
                <c:pt idx="54">
                  <c:v>18.72887241478411</c:v>
                </c:pt>
                <c:pt idx="55">
                  <c:v>18.73123377102358</c:v>
                </c:pt>
                <c:pt idx="56">
                  <c:v>19.33444565722211</c:v>
                </c:pt>
                <c:pt idx="57">
                  <c:v>19.91533575496861</c:v>
                </c:pt>
                <c:pt idx="58">
                  <c:v>18.99130245099728</c:v>
                </c:pt>
                <c:pt idx="59">
                  <c:v>18.36524604492377</c:v>
                </c:pt>
                <c:pt idx="60">
                  <c:v>18.11593639860297</c:v>
                </c:pt>
                <c:pt idx="61">
                  <c:v>18.17172904630288</c:v>
                </c:pt>
                <c:pt idx="62">
                  <c:v>18.68125994266967</c:v>
                </c:pt>
                <c:pt idx="63">
                  <c:v>18.50277682715826</c:v>
                </c:pt>
                <c:pt idx="64">
                  <c:v>16.73681372416697</c:v>
                </c:pt>
                <c:pt idx="65">
                  <c:v>15.91291298599474</c:v>
                </c:pt>
                <c:pt idx="66">
                  <c:v>15.02606347389641</c:v>
                </c:pt>
                <c:pt idx="67">
                  <c:v>15.97814769514077</c:v>
                </c:pt>
                <c:pt idx="68">
                  <c:v>16.35720648374828</c:v>
                </c:pt>
                <c:pt idx="69">
                  <c:v>17.19219156560461</c:v>
                </c:pt>
                <c:pt idx="70">
                  <c:v>18.82206982189224</c:v>
                </c:pt>
                <c:pt idx="71">
                  <c:v>21.12612134717596</c:v>
                </c:pt>
                <c:pt idx="72">
                  <c:v>22.77852852782089</c:v>
                </c:pt>
                <c:pt idx="73">
                  <c:v>24.38185780280186</c:v>
                </c:pt>
                <c:pt idx="74">
                  <c:v>22.6423717177275</c:v>
                </c:pt>
                <c:pt idx="75">
                  <c:v>23.81950713844606</c:v>
                </c:pt>
                <c:pt idx="76">
                  <c:v>23.29631353297725</c:v>
                </c:pt>
                <c:pt idx="77">
                  <c:v>26.67755903278408</c:v>
                </c:pt>
                <c:pt idx="78">
                  <c:v>26.41137717999035</c:v>
                </c:pt>
                <c:pt idx="79">
                  <c:v>27.03547426313175</c:v>
                </c:pt>
                <c:pt idx="80">
                  <c:v>23.97878957308183</c:v>
                </c:pt>
                <c:pt idx="81">
                  <c:v>21.65752684540135</c:v>
                </c:pt>
                <c:pt idx="82">
                  <c:v>20.60648656298718</c:v>
                </c:pt>
                <c:pt idx="83">
                  <c:v>21.23201036443444</c:v>
                </c:pt>
                <c:pt idx="84">
                  <c:v>23.73629277379592</c:v>
                </c:pt>
                <c:pt idx="85">
                  <c:v>23.04676615913302</c:v>
                </c:pt>
                <c:pt idx="86">
                  <c:v>21.68532572894708</c:v>
                </c:pt>
                <c:pt idx="87">
                  <c:v>18.27070300854265</c:v>
                </c:pt>
                <c:pt idx="88">
                  <c:v>19.1369190482824</c:v>
                </c:pt>
                <c:pt idx="89">
                  <c:v>19.13806372008294</c:v>
                </c:pt>
                <c:pt idx="90">
                  <c:v>20.95012961708856</c:v>
                </c:pt>
                <c:pt idx="91">
                  <c:v>18.69282185221464</c:v>
                </c:pt>
                <c:pt idx="92">
                  <c:v>18.69184504297769</c:v>
                </c:pt>
                <c:pt idx="93">
                  <c:v>16.76558774615192</c:v>
                </c:pt>
                <c:pt idx="94">
                  <c:v>16.02514663715958</c:v>
                </c:pt>
                <c:pt idx="95">
                  <c:v>16.09651815379324</c:v>
                </c:pt>
                <c:pt idx="96">
                  <c:v>15.15528942656846</c:v>
                </c:pt>
                <c:pt idx="97">
                  <c:v>14.70530954226293</c:v>
                </c:pt>
                <c:pt idx="98">
                  <c:v>13.57021724478643</c:v>
                </c:pt>
                <c:pt idx="99">
                  <c:v>14.6076788489287</c:v>
                </c:pt>
                <c:pt idx="100">
                  <c:v>13.4957366439071</c:v>
                </c:pt>
                <c:pt idx="101">
                  <c:v>12.4366832521578</c:v>
                </c:pt>
                <c:pt idx="102">
                  <c:v>11.32452687763266</c:v>
                </c:pt>
                <c:pt idx="103">
                  <c:v>12.1804371531045</c:v>
                </c:pt>
                <c:pt idx="104">
                  <c:v>13.04854107090591</c:v>
                </c:pt>
                <c:pt idx="105">
                  <c:v>12.02515917600073</c:v>
                </c:pt>
                <c:pt idx="106">
                  <c:v>12.8135073269814</c:v>
                </c:pt>
                <c:pt idx="107">
                  <c:v>12.46793581575358</c:v>
                </c:pt>
                <c:pt idx="108">
                  <c:v>13.21311120899973</c:v>
                </c:pt>
                <c:pt idx="109">
                  <c:v>14.02115419633447</c:v>
                </c:pt>
                <c:pt idx="110">
                  <c:v>17.15572204374612</c:v>
                </c:pt>
                <c:pt idx="111">
                  <c:v>18.59158681114926</c:v>
                </c:pt>
                <c:pt idx="112">
                  <c:v>18.6249221979617</c:v>
                </c:pt>
                <c:pt idx="113">
                  <c:v>16.66977425867985</c:v>
                </c:pt>
                <c:pt idx="114">
                  <c:v>15.76222945377991</c:v>
                </c:pt>
                <c:pt idx="115">
                  <c:v>15.623546464244</c:v>
                </c:pt>
                <c:pt idx="116">
                  <c:v>16.17254566267471</c:v>
                </c:pt>
                <c:pt idx="117">
                  <c:v>16.40917177623287</c:v>
                </c:pt>
                <c:pt idx="118">
                  <c:v>17.5669726514741</c:v>
                </c:pt>
                <c:pt idx="119">
                  <c:v>16.40846139068323</c:v>
                </c:pt>
                <c:pt idx="120">
                  <c:v>17.04627818994181</c:v>
                </c:pt>
                <c:pt idx="121">
                  <c:v>15.82467690374547</c:v>
                </c:pt>
                <c:pt idx="122">
                  <c:v>16.14910517773887</c:v>
                </c:pt>
                <c:pt idx="123">
                  <c:v>15.11121899934109</c:v>
                </c:pt>
                <c:pt idx="124">
                  <c:v>15.0327961695036</c:v>
                </c:pt>
                <c:pt idx="125">
                  <c:v>15.1079514205946</c:v>
                </c:pt>
                <c:pt idx="126">
                  <c:v>16.42240191058262</c:v>
                </c:pt>
                <c:pt idx="127">
                  <c:v>17.36838483199881</c:v>
                </c:pt>
                <c:pt idx="128">
                  <c:v>17.38857142763421</c:v>
                </c:pt>
                <c:pt idx="129">
                  <c:v>17.84796290984471</c:v>
                </c:pt>
                <c:pt idx="130">
                  <c:v>19.79344605277046</c:v>
                </c:pt>
                <c:pt idx="131">
                  <c:v>20.81458574982413</c:v>
                </c:pt>
                <c:pt idx="132">
                  <c:v>20.7345410179685</c:v>
                </c:pt>
                <c:pt idx="133">
                  <c:v>18.458318519544</c:v>
                </c:pt>
                <c:pt idx="134">
                  <c:v>17.83977524113349</c:v>
                </c:pt>
                <c:pt idx="135">
                  <c:v>17.74800561059233</c:v>
                </c:pt>
                <c:pt idx="136">
                  <c:v>16.35667302048206</c:v>
                </c:pt>
                <c:pt idx="137">
                  <c:v>16.09306086421384</c:v>
                </c:pt>
                <c:pt idx="138">
                  <c:v>15.66800277534727</c:v>
                </c:pt>
                <c:pt idx="139">
                  <c:v>16.62445208141471</c:v>
                </c:pt>
                <c:pt idx="140">
                  <c:v>17.05242702555632</c:v>
                </c:pt>
                <c:pt idx="141">
                  <c:v>16.38046929049702</c:v>
                </c:pt>
                <c:pt idx="142">
                  <c:v>15.68122931901395</c:v>
                </c:pt>
                <c:pt idx="143">
                  <c:v>16.07432820861244</c:v>
                </c:pt>
                <c:pt idx="144">
                  <c:v>17.88878024408388</c:v>
                </c:pt>
                <c:pt idx="145">
                  <c:v>19.68422127759771</c:v>
                </c:pt>
                <c:pt idx="146">
                  <c:v>18.31155982734167</c:v>
                </c:pt>
                <c:pt idx="147">
                  <c:v>18.22518047438485</c:v>
                </c:pt>
                <c:pt idx="148">
                  <c:v>18.63802697984899</c:v>
                </c:pt>
                <c:pt idx="149">
                  <c:v>19.18862560423176</c:v>
                </c:pt>
                <c:pt idx="150">
                  <c:v>19.4609770611324</c:v>
                </c:pt>
                <c:pt idx="151">
                  <c:v>19.55677754300129</c:v>
                </c:pt>
                <c:pt idx="152">
                  <c:v>21.04069044834998</c:v>
                </c:pt>
                <c:pt idx="153">
                  <c:v>21.31808451201526</c:v>
                </c:pt>
                <c:pt idx="154">
                  <c:v>20.8589358084812</c:v>
                </c:pt>
                <c:pt idx="155">
                  <c:v>21.46009083845587</c:v>
                </c:pt>
                <c:pt idx="156">
                  <c:v>21.82417388261953</c:v>
                </c:pt>
                <c:pt idx="157">
                  <c:v>20.91311432350375</c:v>
                </c:pt>
                <c:pt idx="158">
                  <c:v>22.23545687936218</c:v>
                </c:pt>
                <c:pt idx="159">
                  <c:v>23.71602188905898</c:v>
                </c:pt>
                <c:pt idx="160">
                  <c:v>25.46729564586083</c:v>
                </c:pt>
                <c:pt idx="161">
                  <c:v>26.05742680147086</c:v>
                </c:pt>
                <c:pt idx="162">
                  <c:v>24.51229989526702</c:v>
                </c:pt>
                <c:pt idx="163">
                  <c:v>24.34772267823378</c:v>
                </c:pt>
                <c:pt idx="164">
                  <c:v>21.95672354771994</c:v>
                </c:pt>
                <c:pt idx="165">
                  <c:v>23.06198439041085</c:v>
                </c:pt>
                <c:pt idx="166">
                  <c:v>22.64269177348213</c:v>
                </c:pt>
                <c:pt idx="167">
                  <c:v>24.93617046151018</c:v>
                </c:pt>
                <c:pt idx="168">
                  <c:v>25.18150868396744</c:v>
                </c:pt>
                <c:pt idx="169">
                  <c:v>29.41977649497048</c:v>
                </c:pt>
                <c:pt idx="170">
                  <c:v>30.13435597019508</c:v>
                </c:pt>
                <c:pt idx="171">
                  <c:v>29.33968866371297</c:v>
                </c:pt>
                <c:pt idx="172">
                  <c:v>28.46922125008592</c:v>
                </c:pt>
                <c:pt idx="173">
                  <c:v>28.53750907460615</c:v>
                </c:pt>
                <c:pt idx="174">
                  <c:v>30.21294911954673</c:v>
                </c:pt>
                <c:pt idx="175">
                  <c:v>28.69120515261726</c:v>
                </c:pt>
                <c:pt idx="176">
                  <c:v>28.13766665087291</c:v>
                </c:pt>
                <c:pt idx="177">
                  <c:v>27.00438230531346</c:v>
                </c:pt>
                <c:pt idx="178">
                  <c:v>26.59174289870428</c:v>
                </c:pt>
                <c:pt idx="179">
                  <c:v>26.0263433990737</c:v>
                </c:pt>
                <c:pt idx="180">
                  <c:v>26.80657197664465</c:v>
                </c:pt>
                <c:pt idx="181">
                  <c:v>28.560136689258</c:v>
                </c:pt>
                <c:pt idx="182">
                  <c:v>29.39744390727401</c:v>
                </c:pt>
                <c:pt idx="183">
                  <c:v>28.30127867117325</c:v>
                </c:pt>
                <c:pt idx="184">
                  <c:v>26.36960941752788</c:v>
                </c:pt>
                <c:pt idx="185">
                  <c:v>24.9269123057203</c:v>
                </c:pt>
                <c:pt idx="186">
                  <c:v>#N/A</c:v>
                </c:pt>
                <c:pt idx="187">
                  <c:v>#N/A</c:v>
                </c:pt>
                <c:pt idx="188">
                  <c:v>#N/A</c:v>
                </c:pt>
                <c:pt idx="189">
                  <c:v>#N/A</c:v>
                </c:pt>
                <c:pt idx="190">
                  <c:v>#N/A</c:v>
                </c:pt>
                <c:pt idx="191">
                  <c:v>#N/A</c:v>
                </c:pt>
              </c:numCache>
            </c:numRef>
          </c:val>
          <c:smooth val="0"/>
        </c:ser>
        <c:ser>
          <c:idx val="1"/>
          <c:order val="1"/>
          <c:tx>
            <c:strRef>
              <c:f>'Mean Vacancy Duration MA'!$C$2:$C$3</c:f>
              <c:strCache>
                <c:ptCount val="2"/>
                <c:pt idx="0">
                  <c:v>10-49</c:v>
                </c:pt>
              </c:strCache>
            </c:strRef>
          </c:tx>
          <c:marker>
            <c:symbol val="none"/>
          </c:marker>
          <c:cat>
            <c:numRef>
              <c:f>'Mean Vacancy Duration MA'!$A$4:$A$188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'Mean Vacancy Duration MA'!$C$4:$C$200</c:f>
              <c:numCache>
                <c:formatCode>General</c:formatCode>
                <c:ptCount val="195"/>
                <c:pt idx="0">
                  <c:v>18.75854743376371</c:v>
                </c:pt>
                <c:pt idx="1">
                  <c:v>18.41326681903103</c:v>
                </c:pt>
                <c:pt idx="2">
                  <c:v>18.75565454465728</c:v>
                </c:pt>
                <c:pt idx="3">
                  <c:v>19.33184525151708</c:v>
                </c:pt>
                <c:pt idx="4">
                  <c:v>19.30353959941518</c:v>
                </c:pt>
                <c:pt idx="5">
                  <c:v>18.555550442504</c:v>
                </c:pt>
                <c:pt idx="6">
                  <c:v>18.37578233023372</c:v>
                </c:pt>
                <c:pt idx="7">
                  <c:v>17.14740909478321</c:v>
                </c:pt>
                <c:pt idx="8">
                  <c:v>16.01354703979287</c:v>
                </c:pt>
                <c:pt idx="9">
                  <c:v>14.86333386193936</c:v>
                </c:pt>
                <c:pt idx="10">
                  <c:v>15.34779245157478</c:v>
                </c:pt>
                <c:pt idx="11">
                  <c:v>15.21007286115098</c:v>
                </c:pt>
                <c:pt idx="12">
                  <c:v>15.844871076388</c:v>
                </c:pt>
                <c:pt idx="13">
                  <c:v>15.30320746365076</c:v>
                </c:pt>
                <c:pt idx="14">
                  <c:v>15.13973160255075</c:v>
                </c:pt>
                <c:pt idx="15">
                  <c:v>13.93157464818937</c:v>
                </c:pt>
                <c:pt idx="16">
                  <c:v>13.8504805760107</c:v>
                </c:pt>
                <c:pt idx="17">
                  <c:v>13.99425196166138</c:v>
                </c:pt>
                <c:pt idx="18">
                  <c:v>13.96543412608062</c:v>
                </c:pt>
                <c:pt idx="19">
                  <c:v>13.68962513111124</c:v>
                </c:pt>
                <c:pt idx="20">
                  <c:v>13.63839350571703</c:v>
                </c:pt>
                <c:pt idx="21">
                  <c:v>13.25385784686901</c:v>
                </c:pt>
                <c:pt idx="22">
                  <c:v>13.40975663670326</c:v>
                </c:pt>
                <c:pt idx="23">
                  <c:v>13.53152683723966</c:v>
                </c:pt>
                <c:pt idx="24">
                  <c:v>14.2991412027141</c:v>
                </c:pt>
                <c:pt idx="25">
                  <c:v>13.9839785009884</c:v>
                </c:pt>
                <c:pt idx="26">
                  <c:v>13.67107523227477</c:v>
                </c:pt>
                <c:pt idx="27">
                  <c:v>13.53256024905944</c:v>
                </c:pt>
                <c:pt idx="28">
                  <c:v>13.42058335396443</c:v>
                </c:pt>
                <c:pt idx="29">
                  <c:v>13.4945678274563</c:v>
                </c:pt>
                <c:pt idx="30">
                  <c:v>13.2437908933766</c:v>
                </c:pt>
                <c:pt idx="31">
                  <c:v>13.41216076900045</c:v>
                </c:pt>
                <c:pt idx="32">
                  <c:v>13.16704376981933</c:v>
                </c:pt>
                <c:pt idx="33">
                  <c:v>12.92102921643133</c:v>
                </c:pt>
                <c:pt idx="34">
                  <c:v>13.39481127690944</c:v>
                </c:pt>
                <c:pt idx="35">
                  <c:v>14.12355741208447</c:v>
                </c:pt>
                <c:pt idx="36">
                  <c:v>14.36169801761966</c:v>
                </c:pt>
                <c:pt idx="37">
                  <c:v>14.34898486661018</c:v>
                </c:pt>
                <c:pt idx="38">
                  <c:v>14.24235404993538</c:v>
                </c:pt>
                <c:pt idx="39">
                  <c:v>14.51346710064715</c:v>
                </c:pt>
                <c:pt idx="40">
                  <c:v>15.15205019570984</c:v>
                </c:pt>
                <c:pt idx="41">
                  <c:v>15.12876139587277</c:v>
                </c:pt>
                <c:pt idx="42">
                  <c:v>15.31900129135245</c:v>
                </c:pt>
                <c:pt idx="43">
                  <c:v>14.65323600764084</c:v>
                </c:pt>
                <c:pt idx="44">
                  <c:v>14.22379902223268</c:v>
                </c:pt>
                <c:pt idx="45">
                  <c:v>13.8260072844567</c:v>
                </c:pt>
                <c:pt idx="46">
                  <c:v>13.32051827114858</c:v>
                </c:pt>
                <c:pt idx="47">
                  <c:v>13.27246635960315</c:v>
                </c:pt>
                <c:pt idx="48">
                  <c:v>14.02299143186014</c:v>
                </c:pt>
                <c:pt idx="49">
                  <c:v>14.98383075162111</c:v>
                </c:pt>
                <c:pt idx="50">
                  <c:v>15.66547504644105</c:v>
                </c:pt>
                <c:pt idx="51">
                  <c:v>15.93626911048372</c:v>
                </c:pt>
                <c:pt idx="52">
                  <c:v>16.12644845835416</c:v>
                </c:pt>
                <c:pt idx="53">
                  <c:v>15.98272745189558</c:v>
                </c:pt>
                <c:pt idx="54">
                  <c:v>15.38466241543122</c:v>
                </c:pt>
                <c:pt idx="55">
                  <c:v>15.40722286926566</c:v>
                </c:pt>
                <c:pt idx="56">
                  <c:v>15.67100257199107</c:v>
                </c:pt>
                <c:pt idx="57">
                  <c:v>16.15131720166209</c:v>
                </c:pt>
                <c:pt idx="58">
                  <c:v>16.11920223497856</c:v>
                </c:pt>
                <c:pt idx="59">
                  <c:v>15.95161220570227</c:v>
                </c:pt>
                <c:pt idx="60">
                  <c:v>16.05971583478122</c:v>
                </c:pt>
                <c:pt idx="61">
                  <c:v>16.98497194160732</c:v>
                </c:pt>
                <c:pt idx="62">
                  <c:v>17.37459660545514</c:v>
                </c:pt>
                <c:pt idx="63">
                  <c:v>17.50021241998752</c:v>
                </c:pt>
                <c:pt idx="64">
                  <c:v>16.70189658354563</c:v>
                </c:pt>
                <c:pt idx="65">
                  <c:v>17.34686993596242</c:v>
                </c:pt>
                <c:pt idx="66">
                  <c:v>18.44365890255828</c:v>
                </c:pt>
                <c:pt idx="67">
                  <c:v>19.11437036447708</c:v>
                </c:pt>
                <c:pt idx="68">
                  <c:v>18.86074081598168</c:v>
                </c:pt>
                <c:pt idx="69">
                  <c:v>17.7272320320834</c:v>
                </c:pt>
                <c:pt idx="70">
                  <c:v>17.35493450443667</c:v>
                </c:pt>
                <c:pt idx="71">
                  <c:v>17.52808700368981</c:v>
                </c:pt>
                <c:pt idx="72">
                  <c:v>17.77115351244865</c:v>
                </c:pt>
                <c:pt idx="73">
                  <c:v>18.32761172212679</c:v>
                </c:pt>
                <c:pt idx="74">
                  <c:v>18.42301720641009</c:v>
                </c:pt>
                <c:pt idx="75">
                  <c:v>18.58553916811151</c:v>
                </c:pt>
                <c:pt idx="76">
                  <c:v>18.35114077557838</c:v>
                </c:pt>
                <c:pt idx="77">
                  <c:v>18.29088063250736</c:v>
                </c:pt>
                <c:pt idx="78">
                  <c:v>18.37869364680276</c:v>
                </c:pt>
                <c:pt idx="79">
                  <c:v>17.74708867338502</c:v>
                </c:pt>
                <c:pt idx="80">
                  <c:v>17.41475663494665</c:v>
                </c:pt>
                <c:pt idx="81">
                  <c:v>17.67031597507495</c:v>
                </c:pt>
                <c:pt idx="82">
                  <c:v>18.61741839530241</c:v>
                </c:pt>
                <c:pt idx="83">
                  <c:v>18.7621770857466</c:v>
                </c:pt>
                <c:pt idx="84">
                  <c:v>18.06289892977919</c:v>
                </c:pt>
                <c:pt idx="85">
                  <c:v>17.29906834218492</c:v>
                </c:pt>
                <c:pt idx="86">
                  <c:v>17.66392614649111</c:v>
                </c:pt>
                <c:pt idx="87">
                  <c:v>17.29207426247229</c:v>
                </c:pt>
                <c:pt idx="88">
                  <c:v>17.0724376268779</c:v>
                </c:pt>
                <c:pt idx="89">
                  <c:v>16.30301691886068</c:v>
                </c:pt>
                <c:pt idx="90">
                  <c:v>16.02777735211918</c:v>
                </c:pt>
                <c:pt idx="91">
                  <c:v>15.25463774688745</c:v>
                </c:pt>
                <c:pt idx="92">
                  <c:v>14.814914034704</c:v>
                </c:pt>
                <c:pt idx="93">
                  <c:v>14.63113379100776</c:v>
                </c:pt>
                <c:pt idx="94">
                  <c:v>14.20244076730785</c:v>
                </c:pt>
                <c:pt idx="95">
                  <c:v>13.40954423726791</c:v>
                </c:pt>
                <c:pt idx="96">
                  <c:v>13.1060523403853</c:v>
                </c:pt>
                <c:pt idx="97">
                  <c:v>12.55552295513414</c:v>
                </c:pt>
                <c:pt idx="98">
                  <c:v>12.7360139188458</c:v>
                </c:pt>
                <c:pt idx="99">
                  <c:v>13.25590424349195</c:v>
                </c:pt>
                <c:pt idx="100">
                  <c:v>13.49334026741726</c:v>
                </c:pt>
                <c:pt idx="101">
                  <c:v>13.02536163124776</c:v>
                </c:pt>
                <c:pt idx="102">
                  <c:v>12.56132219283119</c:v>
                </c:pt>
                <c:pt idx="103">
                  <c:v>12.75954589770061</c:v>
                </c:pt>
                <c:pt idx="104">
                  <c:v>12.65751947936185</c:v>
                </c:pt>
                <c:pt idx="105">
                  <c:v>12.54484090201943</c:v>
                </c:pt>
                <c:pt idx="106">
                  <c:v>12.5227605086134</c:v>
                </c:pt>
                <c:pt idx="107">
                  <c:v>13.29782815552793</c:v>
                </c:pt>
                <c:pt idx="108">
                  <c:v>13.31735204885122</c:v>
                </c:pt>
                <c:pt idx="109">
                  <c:v>13.61300729933221</c:v>
                </c:pt>
                <c:pt idx="110">
                  <c:v>13.4832129452805</c:v>
                </c:pt>
                <c:pt idx="111">
                  <c:v>13.41042325898544</c:v>
                </c:pt>
                <c:pt idx="112">
                  <c:v>13.41496502777977</c:v>
                </c:pt>
                <c:pt idx="113">
                  <c:v>14.22626002370718</c:v>
                </c:pt>
                <c:pt idx="114">
                  <c:v>14.5141614980598</c:v>
                </c:pt>
                <c:pt idx="115">
                  <c:v>14.70497725517695</c:v>
                </c:pt>
                <c:pt idx="116">
                  <c:v>14.44452074727308</c:v>
                </c:pt>
                <c:pt idx="117">
                  <c:v>14.31658999092275</c:v>
                </c:pt>
                <c:pt idx="118">
                  <c:v>14.04630665264186</c:v>
                </c:pt>
                <c:pt idx="119">
                  <c:v>13.78869389726964</c:v>
                </c:pt>
                <c:pt idx="120">
                  <c:v>13.45758472068687</c:v>
                </c:pt>
                <c:pt idx="121">
                  <c:v>13.75362599112936</c:v>
                </c:pt>
                <c:pt idx="122">
                  <c:v>13.42435130993367</c:v>
                </c:pt>
                <c:pt idx="123">
                  <c:v>13.71269284763748</c:v>
                </c:pt>
                <c:pt idx="124">
                  <c:v>14.21160821553079</c:v>
                </c:pt>
                <c:pt idx="125">
                  <c:v>14.83432424599904</c:v>
                </c:pt>
                <c:pt idx="126">
                  <c:v>15.48179007425683</c:v>
                </c:pt>
                <c:pt idx="127">
                  <c:v>15.56098882194543</c:v>
                </c:pt>
                <c:pt idx="128">
                  <c:v>15.42966002230822</c:v>
                </c:pt>
                <c:pt idx="129">
                  <c:v>15.54691046360136</c:v>
                </c:pt>
                <c:pt idx="130">
                  <c:v>15.87268271226195</c:v>
                </c:pt>
                <c:pt idx="131">
                  <c:v>16.37376515261404</c:v>
                </c:pt>
                <c:pt idx="132">
                  <c:v>17.03433717509021</c:v>
                </c:pt>
                <c:pt idx="133">
                  <c:v>18.03837898626772</c:v>
                </c:pt>
                <c:pt idx="134">
                  <c:v>18.81842632178422</c:v>
                </c:pt>
                <c:pt idx="135">
                  <c:v>19.58060484185387</c:v>
                </c:pt>
                <c:pt idx="136">
                  <c:v>20.07555046738432</c:v>
                </c:pt>
                <c:pt idx="137">
                  <c:v>19.9632960747296</c:v>
                </c:pt>
                <c:pt idx="138">
                  <c:v>19.6233928830789</c:v>
                </c:pt>
                <c:pt idx="139">
                  <c:v>18.69385657687745</c:v>
                </c:pt>
                <c:pt idx="140">
                  <c:v>18.75304125895869</c:v>
                </c:pt>
                <c:pt idx="141">
                  <c:v>18.65524303581643</c:v>
                </c:pt>
                <c:pt idx="142">
                  <c:v>18.31500869100181</c:v>
                </c:pt>
                <c:pt idx="143">
                  <c:v>18.01518834352489</c:v>
                </c:pt>
                <c:pt idx="144">
                  <c:v>18.49156333626322</c:v>
                </c:pt>
                <c:pt idx="145">
                  <c:v>18.96526583746849</c:v>
                </c:pt>
                <c:pt idx="146">
                  <c:v>19.9430103475793</c:v>
                </c:pt>
                <c:pt idx="147">
                  <c:v>19.8460211464949</c:v>
                </c:pt>
                <c:pt idx="148">
                  <c:v>19.7027922065626</c:v>
                </c:pt>
                <c:pt idx="149">
                  <c:v>19.11493465877365</c:v>
                </c:pt>
                <c:pt idx="150">
                  <c:v>19.04085263550382</c:v>
                </c:pt>
                <c:pt idx="151">
                  <c:v>19.66764633926057</c:v>
                </c:pt>
                <c:pt idx="152">
                  <c:v>19.18887687468862</c:v>
                </c:pt>
                <c:pt idx="153">
                  <c:v>18.61895188220552</c:v>
                </c:pt>
                <c:pt idx="154">
                  <c:v>17.42684723816495</c:v>
                </c:pt>
                <c:pt idx="155">
                  <c:v>17.74352994366278</c:v>
                </c:pt>
                <c:pt idx="156">
                  <c:v>18.01272618346128</c:v>
                </c:pt>
                <c:pt idx="157">
                  <c:v>19.70569823475052</c:v>
                </c:pt>
                <c:pt idx="158">
                  <c:v>20.95495948409528</c:v>
                </c:pt>
                <c:pt idx="159">
                  <c:v>21.99101255818898</c:v>
                </c:pt>
                <c:pt idx="160">
                  <c:v>21.28642388426095</c:v>
                </c:pt>
                <c:pt idx="161">
                  <c:v>21.54404427098908</c:v>
                </c:pt>
                <c:pt idx="162">
                  <c:v>21.39024785598678</c:v>
                </c:pt>
                <c:pt idx="163">
                  <c:v>22.01952013819691</c:v>
                </c:pt>
                <c:pt idx="164">
                  <c:v>21.72499411007913</c:v>
                </c:pt>
                <c:pt idx="165">
                  <c:v>21.29297109476532</c:v>
                </c:pt>
                <c:pt idx="166">
                  <c:v>22.26156439028287</c:v>
                </c:pt>
                <c:pt idx="167">
                  <c:v>22.61335040772055</c:v>
                </c:pt>
                <c:pt idx="168">
                  <c:v>23.44853785131931</c:v>
                </c:pt>
                <c:pt idx="169">
                  <c:v>22.67660357732646</c:v>
                </c:pt>
                <c:pt idx="170">
                  <c:v>22.14637927166867</c:v>
                </c:pt>
                <c:pt idx="171">
                  <c:v>21.86386377491369</c:v>
                </c:pt>
                <c:pt idx="172">
                  <c:v>22.39380990866055</c:v>
                </c:pt>
                <c:pt idx="173">
                  <c:v>23.16310189817165</c:v>
                </c:pt>
                <c:pt idx="174">
                  <c:v>23.73299716763022</c:v>
                </c:pt>
                <c:pt idx="175">
                  <c:v>23.65236972390389</c:v>
                </c:pt>
                <c:pt idx="176">
                  <c:v>23.54759313891016</c:v>
                </c:pt>
                <c:pt idx="177">
                  <c:v>23.6748249652856</c:v>
                </c:pt>
                <c:pt idx="178">
                  <c:v>24.32511857934082</c:v>
                </c:pt>
                <c:pt idx="179">
                  <c:v>24.86344558616766</c:v>
                </c:pt>
                <c:pt idx="180">
                  <c:v>25.71439120800144</c:v>
                </c:pt>
                <c:pt idx="181">
                  <c:v>26.00114767030092</c:v>
                </c:pt>
                <c:pt idx="182">
                  <c:v>26.10027395042662</c:v>
                </c:pt>
                <c:pt idx="183">
                  <c:v>25.5346114669316</c:v>
                </c:pt>
                <c:pt idx="184">
                  <c:v>24.88127179879799</c:v>
                </c:pt>
                <c:pt idx="185">
                  <c:v>24.63021794425994</c:v>
                </c:pt>
                <c:pt idx="186">
                  <c:v>#N/A</c:v>
                </c:pt>
                <c:pt idx="187">
                  <c:v>#N/A</c:v>
                </c:pt>
                <c:pt idx="188">
                  <c:v>#N/A</c:v>
                </c:pt>
                <c:pt idx="189">
                  <c:v>#N/A</c:v>
                </c:pt>
                <c:pt idx="190">
                  <c:v>#N/A</c:v>
                </c:pt>
                <c:pt idx="191">
                  <c:v>#N/A</c:v>
                </c:pt>
              </c:numCache>
            </c:numRef>
          </c:val>
          <c:smooth val="0"/>
        </c:ser>
        <c:ser>
          <c:idx val="2"/>
          <c:order val="2"/>
          <c:tx>
            <c:strRef>
              <c:f>'Mean Vacancy Duration MA'!$D$2:$D$3</c:f>
              <c:strCache>
                <c:ptCount val="2"/>
                <c:pt idx="0">
                  <c:v>50-249</c:v>
                </c:pt>
              </c:strCache>
            </c:strRef>
          </c:tx>
          <c:marker>
            <c:symbol val="none"/>
          </c:marker>
          <c:cat>
            <c:numRef>
              <c:f>'Mean Vacancy Duration MA'!$A$4:$A$188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'Mean Vacancy Duration MA'!$D$4:$D$200</c:f>
              <c:numCache>
                <c:formatCode>General</c:formatCode>
                <c:ptCount val="195"/>
                <c:pt idx="0">
                  <c:v>18.1747763760574</c:v>
                </c:pt>
                <c:pt idx="1">
                  <c:v>18.69504927127818</c:v>
                </c:pt>
                <c:pt idx="2">
                  <c:v>18.35697350409492</c:v>
                </c:pt>
                <c:pt idx="3">
                  <c:v>18.51683178439316</c:v>
                </c:pt>
                <c:pt idx="4">
                  <c:v>17.33270439523669</c:v>
                </c:pt>
                <c:pt idx="5">
                  <c:v>17.16019489747115</c:v>
                </c:pt>
                <c:pt idx="6">
                  <c:v>16.38901943328024</c:v>
                </c:pt>
                <c:pt idx="7">
                  <c:v>15.08042346405644</c:v>
                </c:pt>
                <c:pt idx="8">
                  <c:v>13.63114327149088</c:v>
                </c:pt>
                <c:pt idx="9">
                  <c:v>13.49203130664957</c:v>
                </c:pt>
                <c:pt idx="10">
                  <c:v>13.7175828821427</c:v>
                </c:pt>
                <c:pt idx="11">
                  <c:v>14.10488557293262</c:v>
                </c:pt>
                <c:pt idx="12">
                  <c:v>14.0654541662664</c:v>
                </c:pt>
                <c:pt idx="13">
                  <c:v>13.91417575731423</c:v>
                </c:pt>
                <c:pt idx="14">
                  <c:v>14.10628774492721</c:v>
                </c:pt>
                <c:pt idx="15">
                  <c:v>14.31616332727227</c:v>
                </c:pt>
                <c:pt idx="16">
                  <c:v>14.62665224967272</c:v>
                </c:pt>
                <c:pt idx="17">
                  <c:v>14.92101059300401</c:v>
                </c:pt>
                <c:pt idx="18">
                  <c:v>15.25681342397299</c:v>
                </c:pt>
                <c:pt idx="19">
                  <c:v>15.93376450511151</c:v>
                </c:pt>
                <c:pt idx="20">
                  <c:v>16.02856894261784</c:v>
                </c:pt>
                <c:pt idx="21">
                  <c:v>15.1389453927477</c:v>
                </c:pt>
                <c:pt idx="22">
                  <c:v>14.9468288307192</c:v>
                </c:pt>
                <c:pt idx="23">
                  <c:v>15.138309992898</c:v>
                </c:pt>
                <c:pt idx="24">
                  <c:v>15.83973936190084</c:v>
                </c:pt>
                <c:pt idx="25">
                  <c:v>15.70598140339665</c:v>
                </c:pt>
                <c:pt idx="26">
                  <c:v>15.66527482722252</c:v>
                </c:pt>
                <c:pt idx="27">
                  <c:v>15.72183568535684</c:v>
                </c:pt>
                <c:pt idx="28">
                  <c:v>16.09882880847459</c:v>
                </c:pt>
                <c:pt idx="29">
                  <c:v>16.16264397008715</c:v>
                </c:pt>
                <c:pt idx="30">
                  <c:v>16.18288406253717</c:v>
                </c:pt>
                <c:pt idx="31">
                  <c:v>15.75908626764</c:v>
                </c:pt>
                <c:pt idx="32">
                  <c:v>15.56238427274885</c:v>
                </c:pt>
                <c:pt idx="33">
                  <c:v>15.41924320982252</c:v>
                </c:pt>
                <c:pt idx="34">
                  <c:v>15.85652305778944</c:v>
                </c:pt>
                <c:pt idx="35">
                  <c:v>16.17198794781287</c:v>
                </c:pt>
                <c:pt idx="36">
                  <c:v>16.13342803489792</c:v>
                </c:pt>
                <c:pt idx="37">
                  <c:v>15.73513391907034</c:v>
                </c:pt>
                <c:pt idx="38">
                  <c:v>15.7875086317282</c:v>
                </c:pt>
                <c:pt idx="39">
                  <c:v>16.64156709628684</c:v>
                </c:pt>
                <c:pt idx="40">
                  <c:v>17.3319443804306</c:v>
                </c:pt>
                <c:pt idx="41">
                  <c:v>17.1265636796195</c:v>
                </c:pt>
                <c:pt idx="42">
                  <c:v>16.5710175382821</c:v>
                </c:pt>
                <c:pt idx="43">
                  <c:v>16.44268196744184</c:v>
                </c:pt>
                <c:pt idx="44">
                  <c:v>16.05484230046756</c:v>
                </c:pt>
                <c:pt idx="45">
                  <c:v>15.73166155062827</c:v>
                </c:pt>
                <c:pt idx="46">
                  <c:v>15.65114565595489</c:v>
                </c:pt>
                <c:pt idx="47">
                  <c:v>16.27419208937149</c:v>
                </c:pt>
                <c:pt idx="48">
                  <c:v>16.8585734504881</c:v>
                </c:pt>
                <c:pt idx="49">
                  <c:v>17.21319991630607</c:v>
                </c:pt>
                <c:pt idx="50">
                  <c:v>17.38537148104529</c:v>
                </c:pt>
                <c:pt idx="51">
                  <c:v>17.50605166021562</c:v>
                </c:pt>
                <c:pt idx="52">
                  <c:v>17.3757961665905</c:v>
                </c:pt>
                <c:pt idx="53">
                  <c:v>17.67203818268372</c:v>
                </c:pt>
                <c:pt idx="54">
                  <c:v>17.92223210924868</c:v>
                </c:pt>
                <c:pt idx="55">
                  <c:v>18.46439626394018</c:v>
                </c:pt>
                <c:pt idx="56">
                  <c:v>18.49401231120851</c:v>
                </c:pt>
                <c:pt idx="57">
                  <c:v>18.51161761280715</c:v>
                </c:pt>
                <c:pt idx="58">
                  <c:v>18.01741381996071</c:v>
                </c:pt>
                <c:pt idx="59">
                  <c:v>18.12261996647182</c:v>
                </c:pt>
                <c:pt idx="60">
                  <c:v>18.66657693175492</c:v>
                </c:pt>
                <c:pt idx="61">
                  <c:v>19.84756443576285</c:v>
                </c:pt>
                <c:pt idx="62">
                  <c:v>20.16757513821921</c:v>
                </c:pt>
                <c:pt idx="63">
                  <c:v>20.09017779365953</c:v>
                </c:pt>
                <c:pt idx="64">
                  <c:v>18.9773432763186</c:v>
                </c:pt>
                <c:pt idx="65">
                  <c:v>19.20243557767618</c:v>
                </c:pt>
                <c:pt idx="66">
                  <c:v>19.50371824959613</c:v>
                </c:pt>
                <c:pt idx="67">
                  <c:v>20.14069198870374</c:v>
                </c:pt>
                <c:pt idx="68">
                  <c:v>19.39319575426268</c:v>
                </c:pt>
                <c:pt idx="69">
                  <c:v>18.9544181998675</c:v>
                </c:pt>
                <c:pt idx="70">
                  <c:v>19.23662922005144</c:v>
                </c:pt>
                <c:pt idx="71">
                  <c:v>19.98573347068399</c:v>
                </c:pt>
                <c:pt idx="72">
                  <c:v>20.16355198060415</c:v>
                </c:pt>
                <c:pt idx="73">
                  <c:v>20.2002058688807</c:v>
                </c:pt>
                <c:pt idx="74">
                  <c:v>20.59483286624034</c:v>
                </c:pt>
                <c:pt idx="75">
                  <c:v>20.7223581597401</c:v>
                </c:pt>
                <c:pt idx="76">
                  <c:v>20.31397750487816</c:v>
                </c:pt>
                <c:pt idx="77">
                  <c:v>19.36973784732119</c:v>
                </c:pt>
                <c:pt idx="78">
                  <c:v>19.33038959669313</c:v>
                </c:pt>
                <c:pt idx="79">
                  <c:v>18.6681391337758</c:v>
                </c:pt>
                <c:pt idx="80">
                  <c:v>18.5013716112484</c:v>
                </c:pt>
                <c:pt idx="81">
                  <c:v>18.15500610000909</c:v>
                </c:pt>
                <c:pt idx="82">
                  <c:v>18.59663631309443</c:v>
                </c:pt>
                <c:pt idx="83">
                  <c:v>18.67364948439213</c:v>
                </c:pt>
                <c:pt idx="84">
                  <c:v>18.51066678687175</c:v>
                </c:pt>
                <c:pt idx="85">
                  <c:v>18.47812403639346</c:v>
                </c:pt>
                <c:pt idx="86">
                  <c:v>18.8764685493301</c:v>
                </c:pt>
                <c:pt idx="87">
                  <c:v>19.06903377105823</c:v>
                </c:pt>
                <c:pt idx="88">
                  <c:v>19.02805951906367</c:v>
                </c:pt>
                <c:pt idx="89">
                  <c:v>18.6178363800927</c:v>
                </c:pt>
                <c:pt idx="90">
                  <c:v>18.10831964440505</c:v>
                </c:pt>
                <c:pt idx="91">
                  <c:v>17.5931374508047</c:v>
                </c:pt>
                <c:pt idx="92">
                  <c:v>17.60224177733812</c:v>
                </c:pt>
                <c:pt idx="93">
                  <c:v>17.18573131886222</c:v>
                </c:pt>
                <c:pt idx="94">
                  <c:v>16.90880379228102</c:v>
                </c:pt>
                <c:pt idx="95">
                  <c:v>16.18817841597483</c:v>
                </c:pt>
                <c:pt idx="96">
                  <c:v>16.58068241516811</c:v>
                </c:pt>
                <c:pt idx="97">
                  <c:v>16.21114266114337</c:v>
                </c:pt>
                <c:pt idx="98">
                  <c:v>15.68341327892214</c:v>
                </c:pt>
                <c:pt idx="99">
                  <c:v>14.77895324424471</c:v>
                </c:pt>
                <c:pt idx="100">
                  <c:v>14.46904081038413</c:v>
                </c:pt>
                <c:pt idx="101">
                  <c:v>14.65287397237705</c:v>
                </c:pt>
                <c:pt idx="102">
                  <c:v>14.92435998265444</c:v>
                </c:pt>
                <c:pt idx="103">
                  <c:v>15.21166049780484</c:v>
                </c:pt>
                <c:pt idx="104">
                  <c:v>14.41467091058495</c:v>
                </c:pt>
                <c:pt idx="105">
                  <c:v>14.13078232413877</c:v>
                </c:pt>
                <c:pt idx="106">
                  <c:v>13.9278726337291</c:v>
                </c:pt>
                <c:pt idx="107">
                  <c:v>14.92262579990746</c:v>
                </c:pt>
                <c:pt idx="108">
                  <c:v>14.849078676807</c:v>
                </c:pt>
                <c:pt idx="109">
                  <c:v>15.2575573349507</c:v>
                </c:pt>
                <c:pt idx="110">
                  <c:v>15.27021222847747</c:v>
                </c:pt>
                <c:pt idx="111">
                  <c:v>15.5306674477583</c:v>
                </c:pt>
                <c:pt idx="112">
                  <c:v>15.28665490267631</c:v>
                </c:pt>
                <c:pt idx="113">
                  <c:v>15.80789892069519</c:v>
                </c:pt>
                <c:pt idx="114">
                  <c:v>16.28349642401563</c:v>
                </c:pt>
                <c:pt idx="115">
                  <c:v>16.48175281756647</c:v>
                </c:pt>
                <c:pt idx="116">
                  <c:v>15.65400891696053</c:v>
                </c:pt>
                <c:pt idx="117">
                  <c:v>15.01804222299005</c:v>
                </c:pt>
                <c:pt idx="118">
                  <c:v>15.13400527210845</c:v>
                </c:pt>
                <c:pt idx="119">
                  <c:v>15.8759742038204</c:v>
                </c:pt>
                <c:pt idx="120">
                  <c:v>16.97973407916692</c:v>
                </c:pt>
                <c:pt idx="121">
                  <c:v>17.51896453296792</c:v>
                </c:pt>
                <c:pt idx="122">
                  <c:v>18.65722395961784</c:v>
                </c:pt>
                <c:pt idx="123">
                  <c:v>19.35600380889351</c:v>
                </c:pt>
                <c:pt idx="124">
                  <c:v>20.35452978396965</c:v>
                </c:pt>
                <c:pt idx="125">
                  <c:v>20.041974616629</c:v>
                </c:pt>
                <c:pt idx="126">
                  <c:v>19.53321576151618</c:v>
                </c:pt>
                <c:pt idx="127">
                  <c:v>18.73160205572418</c:v>
                </c:pt>
                <c:pt idx="128">
                  <c:v>18.61724825740885</c:v>
                </c:pt>
                <c:pt idx="129">
                  <c:v>18.7771001466961</c:v>
                </c:pt>
                <c:pt idx="130">
                  <c:v>18.898624302898</c:v>
                </c:pt>
                <c:pt idx="131">
                  <c:v>18.66839494902495</c:v>
                </c:pt>
                <c:pt idx="132">
                  <c:v>19.03635836914217</c:v>
                </c:pt>
                <c:pt idx="133">
                  <c:v>19.33437983049113</c:v>
                </c:pt>
                <c:pt idx="134">
                  <c:v>19.36926431103358</c:v>
                </c:pt>
                <c:pt idx="135">
                  <c:v>19.10109024645005</c:v>
                </c:pt>
                <c:pt idx="136">
                  <c:v>19.48434988757091</c:v>
                </c:pt>
                <c:pt idx="137">
                  <c:v>19.70385344172243</c:v>
                </c:pt>
                <c:pt idx="138">
                  <c:v>19.91139812865588</c:v>
                </c:pt>
                <c:pt idx="139">
                  <c:v>19.86065723477126</c:v>
                </c:pt>
                <c:pt idx="140">
                  <c:v>19.88934088489587</c:v>
                </c:pt>
                <c:pt idx="141">
                  <c:v>19.97336344520627</c:v>
                </c:pt>
                <c:pt idx="142">
                  <c:v>20.13029718910029</c:v>
                </c:pt>
                <c:pt idx="143">
                  <c:v>20.69959148116516</c:v>
                </c:pt>
                <c:pt idx="144">
                  <c:v>21.42097654441206</c:v>
                </c:pt>
                <c:pt idx="145">
                  <c:v>21.46702251057267</c:v>
                </c:pt>
                <c:pt idx="146">
                  <c:v>21.42201309193428</c:v>
                </c:pt>
                <c:pt idx="147">
                  <c:v>21.17331255786659</c:v>
                </c:pt>
                <c:pt idx="148">
                  <c:v>21.43346377595868</c:v>
                </c:pt>
                <c:pt idx="149">
                  <c:v>21.35159416863128</c:v>
                </c:pt>
                <c:pt idx="150">
                  <c:v>20.63161339301966</c:v>
                </c:pt>
                <c:pt idx="151">
                  <c:v>20.27013430682307</c:v>
                </c:pt>
                <c:pt idx="152">
                  <c:v>20.58454287757944</c:v>
                </c:pt>
                <c:pt idx="153">
                  <c:v>20.89313216598922</c:v>
                </c:pt>
                <c:pt idx="154">
                  <c:v>20.3607773269411</c:v>
                </c:pt>
                <c:pt idx="155">
                  <c:v>19.5471940030651</c:v>
                </c:pt>
                <c:pt idx="156">
                  <c:v>19.55168930589561</c:v>
                </c:pt>
                <c:pt idx="157">
                  <c:v>20.45618069702544</c:v>
                </c:pt>
                <c:pt idx="158">
                  <c:v>21.36136131240356</c:v>
                </c:pt>
                <c:pt idx="159">
                  <c:v>21.53554562047441</c:v>
                </c:pt>
                <c:pt idx="160">
                  <c:v>21.17892686152912</c:v>
                </c:pt>
                <c:pt idx="161">
                  <c:v>21.41171439438407</c:v>
                </c:pt>
                <c:pt idx="162">
                  <c:v>21.72805529316512</c:v>
                </c:pt>
                <c:pt idx="163">
                  <c:v>22.00357100524333</c:v>
                </c:pt>
                <c:pt idx="164">
                  <c:v>21.86893928485646</c:v>
                </c:pt>
                <c:pt idx="165">
                  <c:v>21.79327724937928</c:v>
                </c:pt>
                <c:pt idx="166">
                  <c:v>21.43325826897208</c:v>
                </c:pt>
                <c:pt idx="167">
                  <c:v>20.88419942097727</c:v>
                </c:pt>
                <c:pt idx="168">
                  <c:v>21.02137061580394</c:v>
                </c:pt>
                <c:pt idx="169">
                  <c:v>21.94770257631258</c:v>
                </c:pt>
                <c:pt idx="170">
                  <c:v>23.06756197500339</c:v>
                </c:pt>
                <c:pt idx="171">
                  <c:v>23.8899937632806</c:v>
                </c:pt>
                <c:pt idx="172">
                  <c:v>24.45754232129118</c:v>
                </c:pt>
                <c:pt idx="173">
                  <c:v>24.78492175751386</c:v>
                </c:pt>
                <c:pt idx="174">
                  <c:v>24.29846742868808</c:v>
                </c:pt>
                <c:pt idx="175">
                  <c:v>23.85777803827493</c:v>
                </c:pt>
                <c:pt idx="176">
                  <c:v>23.04817327857189</c:v>
                </c:pt>
                <c:pt idx="177">
                  <c:v>23.00270966625259</c:v>
                </c:pt>
                <c:pt idx="178">
                  <c:v>23.31176781460082</c:v>
                </c:pt>
                <c:pt idx="179">
                  <c:v>23.20018018931545</c:v>
                </c:pt>
                <c:pt idx="180">
                  <c:v>23.69556957288708</c:v>
                </c:pt>
                <c:pt idx="181">
                  <c:v>24.21964739235128</c:v>
                </c:pt>
                <c:pt idx="182">
                  <c:v>25.48023994758973</c:v>
                </c:pt>
                <c:pt idx="183">
                  <c:v>25.1284763721361</c:v>
                </c:pt>
                <c:pt idx="184">
                  <c:v>24.06285220253254</c:v>
                </c:pt>
                <c:pt idx="185">
                  <c:v>23.11260676433075</c:v>
                </c:pt>
                <c:pt idx="186">
                  <c:v>#N/A</c:v>
                </c:pt>
                <c:pt idx="187">
                  <c:v>#N/A</c:v>
                </c:pt>
                <c:pt idx="188">
                  <c:v>#N/A</c:v>
                </c:pt>
                <c:pt idx="189">
                  <c:v>#N/A</c:v>
                </c:pt>
                <c:pt idx="190">
                  <c:v>#N/A</c:v>
                </c:pt>
                <c:pt idx="191">
                  <c:v>#N/A</c:v>
                </c:pt>
              </c:numCache>
            </c:numRef>
          </c:val>
          <c:smooth val="0"/>
        </c:ser>
        <c:ser>
          <c:idx val="3"/>
          <c:order val="3"/>
          <c:tx>
            <c:strRef>
              <c:f>'Mean Vacancy Duration MA'!$E$2:$E$3</c:f>
              <c:strCache>
                <c:ptCount val="2"/>
                <c:pt idx="0">
                  <c:v>250-999</c:v>
                </c:pt>
              </c:strCache>
            </c:strRef>
          </c:tx>
          <c:marker>
            <c:symbol val="none"/>
          </c:marker>
          <c:cat>
            <c:numRef>
              <c:f>'Mean Vacancy Duration MA'!$A$4:$A$188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'Mean Vacancy Duration MA'!$E$4:$E$200</c:f>
              <c:numCache>
                <c:formatCode>General</c:formatCode>
                <c:ptCount val="195"/>
                <c:pt idx="0">
                  <c:v>24.54060838746073</c:v>
                </c:pt>
                <c:pt idx="1">
                  <c:v>26.50584153011728</c:v>
                </c:pt>
                <c:pt idx="2">
                  <c:v>25.8160159134956</c:v>
                </c:pt>
                <c:pt idx="3">
                  <c:v>24.8761703199804</c:v>
                </c:pt>
                <c:pt idx="4">
                  <c:v>23.18213436785757</c:v>
                </c:pt>
                <c:pt idx="5">
                  <c:v>22.03302890063977</c:v>
                </c:pt>
                <c:pt idx="6">
                  <c:v>21.69729674793786</c:v>
                </c:pt>
                <c:pt idx="7">
                  <c:v>21.0057576835645</c:v>
                </c:pt>
                <c:pt idx="8">
                  <c:v>20.26215454321672</c:v>
                </c:pt>
                <c:pt idx="9">
                  <c:v>19.76577434856812</c:v>
                </c:pt>
                <c:pt idx="10">
                  <c:v>19.15343344327402</c:v>
                </c:pt>
                <c:pt idx="11">
                  <c:v>19.76081293161727</c:v>
                </c:pt>
                <c:pt idx="12">
                  <c:v>20.01983035971081</c:v>
                </c:pt>
                <c:pt idx="13">
                  <c:v>20.60497898498125</c:v>
                </c:pt>
                <c:pt idx="14">
                  <c:v>20.75523254425298</c:v>
                </c:pt>
                <c:pt idx="15">
                  <c:v>21.28050815629392</c:v>
                </c:pt>
                <c:pt idx="16">
                  <c:v>20.84068762054995</c:v>
                </c:pt>
                <c:pt idx="17">
                  <c:v>20.74192212806275</c:v>
                </c:pt>
                <c:pt idx="18">
                  <c:v>20.12074687555442</c:v>
                </c:pt>
                <c:pt idx="19">
                  <c:v>21.15216106073453</c:v>
                </c:pt>
                <c:pt idx="20">
                  <c:v>20.79168293409641</c:v>
                </c:pt>
                <c:pt idx="21">
                  <c:v>20.43863905898647</c:v>
                </c:pt>
                <c:pt idx="22">
                  <c:v>21.19284636847159</c:v>
                </c:pt>
                <c:pt idx="23">
                  <c:v>21.7574666988345</c:v>
                </c:pt>
                <c:pt idx="24">
                  <c:v>22.48031821458682</c:v>
                </c:pt>
                <c:pt idx="25">
                  <c:v>20.43670160230637</c:v>
                </c:pt>
                <c:pt idx="26">
                  <c:v>19.56741934263347</c:v>
                </c:pt>
                <c:pt idx="27">
                  <c:v>18.72684796764233</c:v>
                </c:pt>
                <c:pt idx="28">
                  <c:v>19.16213702941042</c:v>
                </c:pt>
                <c:pt idx="29">
                  <c:v>19.8478391221527</c:v>
                </c:pt>
                <c:pt idx="30">
                  <c:v>19.87384755072188</c:v>
                </c:pt>
                <c:pt idx="31">
                  <c:v>19.43486239217343</c:v>
                </c:pt>
                <c:pt idx="32">
                  <c:v>18.82054621866322</c:v>
                </c:pt>
                <c:pt idx="33">
                  <c:v>18.22734550838216</c:v>
                </c:pt>
                <c:pt idx="34">
                  <c:v>18.71043793299032</c:v>
                </c:pt>
                <c:pt idx="35">
                  <c:v>19.45507328210556</c:v>
                </c:pt>
                <c:pt idx="36">
                  <c:v>19.71334444516861</c:v>
                </c:pt>
                <c:pt idx="37">
                  <c:v>19.67843308551305</c:v>
                </c:pt>
                <c:pt idx="38">
                  <c:v>19.56541156160518</c:v>
                </c:pt>
                <c:pt idx="39">
                  <c:v>20.28226178933432</c:v>
                </c:pt>
                <c:pt idx="40">
                  <c:v>20.96415838234036</c:v>
                </c:pt>
                <c:pt idx="41">
                  <c:v>20.42217435843099</c:v>
                </c:pt>
                <c:pt idx="42">
                  <c:v>20.86820635803689</c:v>
                </c:pt>
                <c:pt idx="43">
                  <c:v>20.59976859665283</c:v>
                </c:pt>
                <c:pt idx="44">
                  <c:v>20.07924232619975</c:v>
                </c:pt>
                <c:pt idx="45">
                  <c:v>19.09037905734581</c:v>
                </c:pt>
                <c:pt idx="46">
                  <c:v>18.98050020225168</c:v>
                </c:pt>
                <c:pt idx="47">
                  <c:v>19.74783780162527</c:v>
                </c:pt>
                <c:pt idx="48">
                  <c:v>20.77985962674051</c:v>
                </c:pt>
                <c:pt idx="49">
                  <c:v>21.29574430777516</c:v>
                </c:pt>
                <c:pt idx="50">
                  <c:v>21.74941776895805</c:v>
                </c:pt>
                <c:pt idx="51">
                  <c:v>22.08060074299953</c:v>
                </c:pt>
                <c:pt idx="52">
                  <c:v>22.29481415973351</c:v>
                </c:pt>
                <c:pt idx="53">
                  <c:v>22.297301215499</c:v>
                </c:pt>
                <c:pt idx="54">
                  <c:v>23.11210672805883</c:v>
                </c:pt>
                <c:pt idx="55">
                  <c:v>24.46754541025864</c:v>
                </c:pt>
                <c:pt idx="56">
                  <c:v>26.19160207852227</c:v>
                </c:pt>
                <c:pt idx="57">
                  <c:v>26.30521781177166</c:v>
                </c:pt>
                <c:pt idx="58">
                  <c:v>26.00758600459732</c:v>
                </c:pt>
                <c:pt idx="59">
                  <c:v>26.09150599744817</c:v>
                </c:pt>
                <c:pt idx="60">
                  <c:v>25.9840977937035</c:v>
                </c:pt>
                <c:pt idx="61">
                  <c:v>26.10854675867477</c:v>
                </c:pt>
                <c:pt idx="62">
                  <c:v>24.7249736688122</c:v>
                </c:pt>
                <c:pt idx="63">
                  <c:v>24.51638645980355</c:v>
                </c:pt>
                <c:pt idx="64">
                  <c:v>23.74602938258358</c:v>
                </c:pt>
                <c:pt idx="65">
                  <c:v>24.30749936737689</c:v>
                </c:pt>
                <c:pt idx="66">
                  <c:v>25.02483980523846</c:v>
                </c:pt>
                <c:pt idx="67">
                  <c:v>26.12072927427707</c:v>
                </c:pt>
                <c:pt idx="68">
                  <c:v>25.5825250627274</c:v>
                </c:pt>
                <c:pt idx="69">
                  <c:v>26.04200462801658</c:v>
                </c:pt>
                <c:pt idx="70">
                  <c:v>25.23828752083454</c:v>
                </c:pt>
                <c:pt idx="71">
                  <c:v>25.63352385346174</c:v>
                </c:pt>
                <c:pt idx="72">
                  <c:v>24.95141150958166</c:v>
                </c:pt>
                <c:pt idx="73">
                  <c:v>25.79208295047172</c:v>
                </c:pt>
                <c:pt idx="74">
                  <c:v>27.13179806272232</c:v>
                </c:pt>
                <c:pt idx="75">
                  <c:v>27.19597926869062</c:v>
                </c:pt>
                <c:pt idx="76">
                  <c:v>26.76938839926434</c:v>
                </c:pt>
                <c:pt idx="77">
                  <c:v>26.0513206203457</c:v>
                </c:pt>
                <c:pt idx="78">
                  <c:v>26.05235233231839</c:v>
                </c:pt>
                <c:pt idx="79">
                  <c:v>25.60582704618689</c:v>
                </c:pt>
                <c:pt idx="80">
                  <c:v>25.11811791729353</c:v>
                </c:pt>
                <c:pt idx="81">
                  <c:v>24.86249346845439</c:v>
                </c:pt>
                <c:pt idx="82">
                  <c:v>24.46847526424645</c:v>
                </c:pt>
                <c:pt idx="83">
                  <c:v>24.33878214291505</c:v>
                </c:pt>
                <c:pt idx="84">
                  <c:v>24.57931038133188</c:v>
                </c:pt>
                <c:pt idx="85">
                  <c:v>24.77273018472458</c:v>
                </c:pt>
                <c:pt idx="86">
                  <c:v>25.66194693112402</c:v>
                </c:pt>
                <c:pt idx="87">
                  <c:v>25.898243879856</c:v>
                </c:pt>
                <c:pt idx="88">
                  <c:v>26.33210290918829</c:v>
                </c:pt>
                <c:pt idx="89">
                  <c:v>26.54714869471364</c:v>
                </c:pt>
                <c:pt idx="90">
                  <c:v>25.47871116157232</c:v>
                </c:pt>
                <c:pt idx="91">
                  <c:v>24.4308858489026</c:v>
                </c:pt>
                <c:pt idx="92">
                  <c:v>23.55245836420545</c:v>
                </c:pt>
                <c:pt idx="93">
                  <c:v>23.15083722109841</c:v>
                </c:pt>
                <c:pt idx="94">
                  <c:v>22.5389409140445</c:v>
                </c:pt>
                <c:pt idx="95">
                  <c:v>20.88536726882365</c:v>
                </c:pt>
                <c:pt idx="96">
                  <c:v>19.94257293095608</c:v>
                </c:pt>
                <c:pt idx="97">
                  <c:v>18.7187924804985</c:v>
                </c:pt>
                <c:pt idx="98">
                  <c:v>17.70704476505732</c:v>
                </c:pt>
                <c:pt idx="99">
                  <c:v>16.89965023298937</c:v>
                </c:pt>
                <c:pt idx="100">
                  <c:v>16.63969768282424</c:v>
                </c:pt>
                <c:pt idx="101">
                  <c:v>17.06877498003792</c:v>
                </c:pt>
                <c:pt idx="102">
                  <c:v>16.92162905653218</c:v>
                </c:pt>
                <c:pt idx="103">
                  <c:v>17.48620304803028</c:v>
                </c:pt>
                <c:pt idx="104">
                  <c:v>16.58939673109501</c:v>
                </c:pt>
                <c:pt idx="105">
                  <c:v>17.1327504965844</c:v>
                </c:pt>
                <c:pt idx="106">
                  <c:v>17.6057103372729</c:v>
                </c:pt>
                <c:pt idx="107">
                  <c:v>19.54259351023718</c:v>
                </c:pt>
                <c:pt idx="108">
                  <c:v>19.57418731409626</c:v>
                </c:pt>
                <c:pt idx="109">
                  <c:v>20.20066304734752</c:v>
                </c:pt>
                <c:pt idx="110">
                  <c:v>20.39618012989056</c:v>
                </c:pt>
                <c:pt idx="111">
                  <c:v>21.23837891358254</c:v>
                </c:pt>
                <c:pt idx="112">
                  <c:v>21.95136502896115</c:v>
                </c:pt>
                <c:pt idx="113">
                  <c:v>21.87900261745525</c:v>
                </c:pt>
                <c:pt idx="114">
                  <c:v>22.86781436948282</c:v>
                </c:pt>
                <c:pt idx="115">
                  <c:v>23.31986849042784</c:v>
                </c:pt>
                <c:pt idx="116">
                  <c:v>23.91857594654919</c:v>
                </c:pt>
                <c:pt idx="117">
                  <c:v>24.00858053675999</c:v>
                </c:pt>
                <c:pt idx="118">
                  <c:v>24.00282305389553</c:v>
                </c:pt>
                <c:pt idx="119">
                  <c:v>24.97087448243599</c:v>
                </c:pt>
                <c:pt idx="120">
                  <c:v>24.91754994185486</c:v>
                </c:pt>
                <c:pt idx="121">
                  <c:v>25.35294933916918</c:v>
                </c:pt>
                <c:pt idx="122">
                  <c:v>25.06205611776675</c:v>
                </c:pt>
                <c:pt idx="123">
                  <c:v>25.59954275555062</c:v>
                </c:pt>
                <c:pt idx="124">
                  <c:v>25.69043758389277</c:v>
                </c:pt>
                <c:pt idx="125">
                  <c:v>25.53875463212809</c:v>
                </c:pt>
                <c:pt idx="126">
                  <c:v>25.83755068926109</c:v>
                </c:pt>
                <c:pt idx="127">
                  <c:v>26.09187946210656</c:v>
                </c:pt>
                <c:pt idx="128">
                  <c:v>25.5829776043553</c:v>
                </c:pt>
                <c:pt idx="129">
                  <c:v>24.95278232123148</c:v>
                </c:pt>
                <c:pt idx="130">
                  <c:v>24.26666794923021</c:v>
                </c:pt>
                <c:pt idx="131">
                  <c:v>24.6479409611835</c:v>
                </c:pt>
                <c:pt idx="132">
                  <c:v>25.28338529411649</c:v>
                </c:pt>
                <c:pt idx="133">
                  <c:v>25.90277650679472</c:v>
                </c:pt>
                <c:pt idx="134">
                  <c:v>27.06385955995285</c:v>
                </c:pt>
                <c:pt idx="135">
                  <c:v>26.85947832174387</c:v>
                </c:pt>
                <c:pt idx="136">
                  <c:v>27.18571808437352</c:v>
                </c:pt>
                <c:pt idx="137">
                  <c:v>26.54115126785744</c:v>
                </c:pt>
                <c:pt idx="138">
                  <c:v>26.27537229869047</c:v>
                </c:pt>
                <c:pt idx="139">
                  <c:v>25.29784122251375</c:v>
                </c:pt>
                <c:pt idx="140">
                  <c:v>24.87304406064039</c:v>
                </c:pt>
                <c:pt idx="141">
                  <c:v>25.02339273888338</c:v>
                </c:pt>
                <c:pt idx="142">
                  <c:v>25.02201543067856</c:v>
                </c:pt>
                <c:pt idx="143">
                  <c:v>24.84446222399255</c:v>
                </c:pt>
                <c:pt idx="144">
                  <c:v>25.04646765894844</c:v>
                </c:pt>
                <c:pt idx="145">
                  <c:v>24.43626793862492</c:v>
                </c:pt>
                <c:pt idx="146">
                  <c:v>24.07893203191092</c:v>
                </c:pt>
                <c:pt idx="147">
                  <c:v>23.26159024524867</c:v>
                </c:pt>
                <c:pt idx="148">
                  <c:v>22.51812618880453</c:v>
                </c:pt>
                <c:pt idx="149">
                  <c:v>22.65642508040957</c:v>
                </c:pt>
                <c:pt idx="150">
                  <c:v>22.40532130153478</c:v>
                </c:pt>
                <c:pt idx="151">
                  <c:v>24.47056895808873</c:v>
                </c:pt>
                <c:pt idx="152">
                  <c:v>24.8693112628542</c:v>
                </c:pt>
                <c:pt idx="153">
                  <c:v>25.10509732275683</c:v>
                </c:pt>
                <c:pt idx="154">
                  <c:v>24.43581334636922</c:v>
                </c:pt>
                <c:pt idx="155">
                  <c:v>24.4368068352527</c:v>
                </c:pt>
                <c:pt idx="156">
                  <c:v>24.78019237893133</c:v>
                </c:pt>
                <c:pt idx="157">
                  <c:v>25.85957757591697</c:v>
                </c:pt>
                <c:pt idx="158">
                  <c:v>25.88402114122263</c:v>
                </c:pt>
                <c:pt idx="159">
                  <c:v>26.74695043550708</c:v>
                </c:pt>
                <c:pt idx="160">
                  <c:v>26.77185512383466</c:v>
                </c:pt>
                <c:pt idx="161">
                  <c:v>27.90795122723848</c:v>
                </c:pt>
                <c:pt idx="162">
                  <c:v>28.02294146904778</c:v>
                </c:pt>
                <c:pt idx="163">
                  <c:v>27.46471149490772</c:v>
                </c:pt>
                <c:pt idx="164">
                  <c:v>27.25760432926687</c:v>
                </c:pt>
                <c:pt idx="165">
                  <c:v>26.5966596592281</c:v>
                </c:pt>
                <c:pt idx="166">
                  <c:v>26.82398401641173</c:v>
                </c:pt>
                <c:pt idx="167">
                  <c:v>26.90486322443397</c:v>
                </c:pt>
                <c:pt idx="168">
                  <c:v>28.4721203405412</c:v>
                </c:pt>
                <c:pt idx="169">
                  <c:v>29.90025648581901</c:v>
                </c:pt>
                <c:pt idx="170">
                  <c:v>31.62883416252275</c:v>
                </c:pt>
                <c:pt idx="171">
                  <c:v>31.68655944086234</c:v>
                </c:pt>
                <c:pt idx="172">
                  <c:v>31.73216132809734</c:v>
                </c:pt>
                <c:pt idx="173">
                  <c:v>30.8547778651098</c:v>
                </c:pt>
                <c:pt idx="174">
                  <c:v>30.8981257898562</c:v>
                </c:pt>
                <c:pt idx="175">
                  <c:v>30.42989108844347</c:v>
                </c:pt>
                <c:pt idx="176">
                  <c:v>29.6121979618061</c:v>
                </c:pt>
                <c:pt idx="177">
                  <c:v>27.98846620062604</c:v>
                </c:pt>
                <c:pt idx="178">
                  <c:v>27.80677317824307</c:v>
                </c:pt>
                <c:pt idx="179">
                  <c:v>28.45738223341561</c:v>
                </c:pt>
                <c:pt idx="180">
                  <c:v>30.02378038432568</c:v>
                </c:pt>
                <c:pt idx="181">
                  <c:v>31.0052860803713</c:v>
                </c:pt>
                <c:pt idx="182">
                  <c:v>31.45601506882321</c:v>
                </c:pt>
                <c:pt idx="183">
                  <c:v>30.86608779709552</c:v>
                </c:pt>
                <c:pt idx="184">
                  <c:v>29.4338501862675</c:v>
                </c:pt>
                <c:pt idx="185">
                  <c:v>28.44857428422812</c:v>
                </c:pt>
                <c:pt idx="186">
                  <c:v>#N/A</c:v>
                </c:pt>
                <c:pt idx="187">
                  <c:v>#N/A</c:v>
                </c:pt>
                <c:pt idx="188">
                  <c:v>#N/A</c:v>
                </c:pt>
                <c:pt idx="189">
                  <c:v>#N/A</c:v>
                </c:pt>
                <c:pt idx="190">
                  <c:v>#N/A</c:v>
                </c:pt>
                <c:pt idx="191">
                  <c:v>#N/A</c:v>
                </c:pt>
              </c:numCache>
            </c:numRef>
          </c:val>
          <c:smooth val="0"/>
        </c:ser>
        <c:ser>
          <c:idx val="4"/>
          <c:order val="4"/>
          <c:tx>
            <c:strRef>
              <c:f>'Mean Vacancy Duration MA'!$F$2:$F$3</c:f>
              <c:strCache>
                <c:ptCount val="2"/>
                <c:pt idx="0">
                  <c:v>1000-4999</c:v>
                </c:pt>
              </c:strCache>
            </c:strRef>
          </c:tx>
          <c:marker>
            <c:symbol val="none"/>
          </c:marker>
          <c:cat>
            <c:numRef>
              <c:f>'Mean Vacancy Duration MA'!$A$4:$A$188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'Mean Vacancy Duration MA'!$F$4:$F$200</c:f>
              <c:numCache>
                <c:formatCode>General</c:formatCode>
                <c:ptCount val="195"/>
                <c:pt idx="0">
                  <c:v>43.3231394012599</c:v>
                </c:pt>
                <c:pt idx="1">
                  <c:v>42.47953406922924</c:v>
                </c:pt>
                <c:pt idx="2">
                  <c:v>40.15672228052008</c:v>
                </c:pt>
                <c:pt idx="3">
                  <c:v>39.95198281657235</c:v>
                </c:pt>
                <c:pt idx="4">
                  <c:v>40.13624566209287</c:v>
                </c:pt>
                <c:pt idx="5">
                  <c:v>42.05996438557953</c:v>
                </c:pt>
                <c:pt idx="6">
                  <c:v>41.58274401058132</c:v>
                </c:pt>
                <c:pt idx="7">
                  <c:v>41.19857567062278</c:v>
                </c:pt>
                <c:pt idx="8">
                  <c:v>37.7063784688428</c:v>
                </c:pt>
                <c:pt idx="9">
                  <c:v>35.15283071110898</c:v>
                </c:pt>
                <c:pt idx="10">
                  <c:v>34.26006954725327</c:v>
                </c:pt>
                <c:pt idx="11">
                  <c:v>35.18906834787046</c:v>
                </c:pt>
                <c:pt idx="12">
                  <c:v>36.17767061042541</c:v>
                </c:pt>
                <c:pt idx="13">
                  <c:v>35.68083746898323</c:v>
                </c:pt>
                <c:pt idx="14">
                  <c:v>34.85860125496485</c:v>
                </c:pt>
                <c:pt idx="15">
                  <c:v>35.16327509947942</c:v>
                </c:pt>
                <c:pt idx="16">
                  <c:v>35.67516789118333</c:v>
                </c:pt>
                <c:pt idx="17">
                  <c:v>35.14478964862132</c:v>
                </c:pt>
                <c:pt idx="18">
                  <c:v>34.07569483723739</c:v>
                </c:pt>
                <c:pt idx="19">
                  <c:v>34.18941040823412</c:v>
                </c:pt>
                <c:pt idx="20">
                  <c:v>34.3150148658252</c:v>
                </c:pt>
                <c:pt idx="21">
                  <c:v>34.81632627128015</c:v>
                </c:pt>
                <c:pt idx="22">
                  <c:v>35.67711095769565</c:v>
                </c:pt>
                <c:pt idx="23">
                  <c:v>36.51361180140257</c:v>
                </c:pt>
                <c:pt idx="24">
                  <c:v>35.96982278654738</c:v>
                </c:pt>
                <c:pt idx="25">
                  <c:v>35.07322430274745</c:v>
                </c:pt>
                <c:pt idx="26">
                  <c:v>34.6913472026191</c:v>
                </c:pt>
                <c:pt idx="27">
                  <c:v>33.51849238509178</c:v>
                </c:pt>
                <c:pt idx="28">
                  <c:v>32.54492235982515</c:v>
                </c:pt>
                <c:pt idx="29">
                  <c:v>33.17001518506094</c:v>
                </c:pt>
                <c:pt idx="30">
                  <c:v>33.38765831166923</c:v>
                </c:pt>
                <c:pt idx="31">
                  <c:v>32.79247378576537</c:v>
                </c:pt>
                <c:pt idx="32">
                  <c:v>31.99967462642719</c:v>
                </c:pt>
                <c:pt idx="33">
                  <c:v>32.2370444029578</c:v>
                </c:pt>
                <c:pt idx="34">
                  <c:v>34.57795100211187</c:v>
                </c:pt>
                <c:pt idx="35">
                  <c:v>35.0216228300627</c:v>
                </c:pt>
                <c:pt idx="36">
                  <c:v>33.41080989260712</c:v>
                </c:pt>
                <c:pt idx="37">
                  <c:v>31.45846299869656</c:v>
                </c:pt>
                <c:pt idx="38">
                  <c:v>30.58556602907042</c:v>
                </c:pt>
                <c:pt idx="39">
                  <c:v>32.6598886646117</c:v>
                </c:pt>
                <c:pt idx="40">
                  <c:v>33.53659896795258</c:v>
                </c:pt>
                <c:pt idx="41">
                  <c:v>33.63596949680198</c:v>
                </c:pt>
                <c:pt idx="42">
                  <c:v>34.57179744202788</c:v>
                </c:pt>
                <c:pt idx="43">
                  <c:v>35.16433672836871</c:v>
                </c:pt>
                <c:pt idx="44">
                  <c:v>34.83250498537993</c:v>
                </c:pt>
                <c:pt idx="45">
                  <c:v>31.66611156134607</c:v>
                </c:pt>
                <c:pt idx="46">
                  <c:v>30.97841305432078</c:v>
                </c:pt>
                <c:pt idx="47">
                  <c:v>30.9264909988361</c:v>
                </c:pt>
                <c:pt idx="48">
                  <c:v>33.0993236670794</c:v>
                </c:pt>
                <c:pt idx="49">
                  <c:v>33.02664435779634</c:v>
                </c:pt>
                <c:pt idx="50">
                  <c:v>35.0073522365489</c:v>
                </c:pt>
                <c:pt idx="51">
                  <c:v>35.97123323238308</c:v>
                </c:pt>
                <c:pt idx="52">
                  <c:v>37.1488228569641</c:v>
                </c:pt>
                <c:pt idx="53">
                  <c:v>36.41117236894269</c:v>
                </c:pt>
                <c:pt idx="54">
                  <c:v>36.37964623384929</c:v>
                </c:pt>
                <c:pt idx="55">
                  <c:v>38.71309188421314</c:v>
                </c:pt>
                <c:pt idx="56">
                  <c:v>39.75657822500164</c:v>
                </c:pt>
                <c:pt idx="57">
                  <c:v>40.9784246701299</c:v>
                </c:pt>
                <c:pt idx="58">
                  <c:v>39.90913496664682</c:v>
                </c:pt>
                <c:pt idx="59">
                  <c:v>41.48568927508504</c:v>
                </c:pt>
                <c:pt idx="60">
                  <c:v>42.55095331344491</c:v>
                </c:pt>
                <c:pt idx="61">
                  <c:v>45.33378315882005</c:v>
                </c:pt>
                <c:pt idx="62">
                  <c:v>44.74116353445046</c:v>
                </c:pt>
                <c:pt idx="63">
                  <c:v>46.33755563255752</c:v>
                </c:pt>
                <c:pt idx="64">
                  <c:v>44.18650550143582</c:v>
                </c:pt>
                <c:pt idx="65">
                  <c:v>45.92169424261184</c:v>
                </c:pt>
                <c:pt idx="66">
                  <c:v>44.8009653315286</c:v>
                </c:pt>
                <c:pt idx="67">
                  <c:v>45.2361868462452</c:v>
                </c:pt>
                <c:pt idx="68">
                  <c:v>43.59029921519582</c:v>
                </c:pt>
                <c:pt idx="69">
                  <c:v>42.9393221549344</c:v>
                </c:pt>
                <c:pt idx="70">
                  <c:v>41.74402569112205</c:v>
                </c:pt>
                <c:pt idx="71">
                  <c:v>41.47481802763114</c:v>
                </c:pt>
                <c:pt idx="72">
                  <c:v>41.81458246319043</c:v>
                </c:pt>
                <c:pt idx="73">
                  <c:v>42.6357989950022</c:v>
                </c:pt>
                <c:pt idx="74">
                  <c:v>42.24540931394771</c:v>
                </c:pt>
                <c:pt idx="75">
                  <c:v>42.13660193530703</c:v>
                </c:pt>
                <c:pt idx="76">
                  <c:v>41.76238174164584</c:v>
                </c:pt>
                <c:pt idx="77">
                  <c:v>43.23636630846988</c:v>
                </c:pt>
                <c:pt idx="78">
                  <c:v>43.59454644046442</c:v>
                </c:pt>
                <c:pt idx="79">
                  <c:v>43.1695407405395</c:v>
                </c:pt>
                <c:pt idx="80">
                  <c:v>41.60908195404235</c:v>
                </c:pt>
                <c:pt idx="81">
                  <c:v>40.69433511948272</c:v>
                </c:pt>
                <c:pt idx="82">
                  <c:v>40.63256739428649</c:v>
                </c:pt>
                <c:pt idx="83">
                  <c:v>40.83018486663008</c:v>
                </c:pt>
                <c:pt idx="84">
                  <c:v>39.93044162821223</c:v>
                </c:pt>
                <c:pt idx="85">
                  <c:v>39.13792945303282</c:v>
                </c:pt>
                <c:pt idx="86">
                  <c:v>38.79836132831903</c:v>
                </c:pt>
                <c:pt idx="87">
                  <c:v>38.58270023850338</c:v>
                </c:pt>
                <c:pt idx="88">
                  <c:v>38.10674007833314</c:v>
                </c:pt>
                <c:pt idx="89">
                  <c:v>37.10743125799699</c:v>
                </c:pt>
                <c:pt idx="90">
                  <c:v>36.1359373948359</c:v>
                </c:pt>
                <c:pt idx="91">
                  <c:v>34.61467479751275</c:v>
                </c:pt>
                <c:pt idx="92">
                  <c:v>32.47963095896486</c:v>
                </c:pt>
                <c:pt idx="93">
                  <c:v>28.51969542822161</c:v>
                </c:pt>
                <c:pt idx="94">
                  <c:v>28.04206705974311</c:v>
                </c:pt>
                <c:pt idx="95">
                  <c:v>28.73080091594628</c:v>
                </c:pt>
                <c:pt idx="96">
                  <c:v>31.76556229723148</c:v>
                </c:pt>
                <c:pt idx="97">
                  <c:v>33.74136134024459</c:v>
                </c:pt>
                <c:pt idx="98">
                  <c:v>32.7207831478241</c:v>
                </c:pt>
                <c:pt idx="99">
                  <c:v>31.49284342469631</c:v>
                </c:pt>
                <c:pt idx="100">
                  <c:v>27.67394246075233</c:v>
                </c:pt>
                <c:pt idx="101">
                  <c:v>29.06380075291719</c:v>
                </c:pt>
                <c:pt idx="102">
                  <c:v>29.66900007551567</c:v>
                </c:pt>
                <c:pt idx="103">
                  <c:v>31.08162610493991</c:v>
                </c:pt>
                <c:pt idx="104">
                  <c:v>29.5247389754944</c:v>
                </c:pt>
                <c:pt idx="105">
                  <c:v>30.32540301712127</c:v>
                </c:pt>
                <c:pt idx="106">
                  <c:v>32.10697694969471</c:v>
                </c:pt>
                <c:pt idx="107">
                  <c:v>33.24414401441375</c:v>
                </c:pt>
                <c:pt idx="108">
                  <c:v>31.69394935304196</c:v>
                </c:pt>
                <c:pt idx="109">
                  <c:v>29.83566255326157</c:v>
                </c:pt>
                <c:pt idx="110">
                  <c:v>29.87302423472078</c:v>
                </c:pt>
                <c:pt idx="111">
                  <c:v>30.52282325792902</c:v>
                </c:pt>
                <c:pt idx="112">
                  <c:v>32.27639851819093</c:v>
                </c:pt>
                <c:pt idx="113">
                  <c:v>32.15683011198239</c:v>
                </c:pt>
                <c:pt idx="114">
                  <c:v>32.81680657746419</c:v>
                </c:pt>
                <c:pt idx="115">
                  <c:v>32.57474933530465</c:v>
                </c:pt>
                <c:pt idx="116">
                  <c:v>33.69322399542833</c:v>
                </c:pt>
                <c:pt idx="117">
                  <c:v>34.55134631914459</c:v>
                </c:pt>
                <c:pt idx="118">
                  <c:v>34.58730976993004</c:v>
                </c:pt>
                <c:pt idx="119">
                  <c:v>33.97047408264577</c:v>
                </c:pt>
                <c:pt idx="120">
                  <c:v>34.2933128443279</c:v>
                </c:pt>
                <c:pt idx="121">
                  <c:v>36.0353157909583</c:v>
                </c:pt>
                <c:pt idx="122">
                  <c:v>36.72152041737061</c:v>
                </c:pt>
                <c:pt idx="123">
                  <c:v>36.96700698565567</c:v>
                </c:pt>
                <c:pt idx="124">
                  <c:v>36.04271914653968</c:v>
                </c:pt>
                <c:pt idx="125">
                  <c:v>35.51416416673346</c:v>
                </c:pt>
                <c:pt idx="126">
                  <c:v>35.0556039051317</c:v>
                </c:pt>
                <c:pt idx="127">
                  <c:v>33.9721058348812</c:v>
                </c:pt>
                <c:pt idx="128">
                  <c:v>33.93100992358232</c:v>
                </c:pt>
                <c:pt idx="129">
                  <c:v>33.34648335428043</c:v>
                </c:pt>
                <c:pt idx="130">
                  <c:v>32.87017724515157</c:v>
                </c:pt>
                <c:pt idx="131">
                  <c:v>32.02445120300072</c:v>
                </c:pt>
                <c:pt idx="132">
                  <c:v>32.70137277474462</c:v>
                </c:pt>
                <c:pt idx="133">
                  <c:v>34.1361102469274</c:v>
                </c:pt>
                <c:pt idx="134">
                  <c:v>36.51963904586383</c:v>
                </c:pt>
                <c:pt idx="135">
                  <c:v>37.51862159584043</c:v>
                </c:pt>
                <c:pt idx="136">
                  <c:v>37.86849990300664</c:v>
                </c:pt>
                <c:pt idx="137">
                  <c:v>38.13052689997754</c:v>
                </c:pt>
                <c:pt idx="138">
                  <c:v>38.9385267378072</c:v>
                </c:pt>
                <c:pt idx="139">
                  <c:v>38.56367058947867</c:v>
                </c:pt>
                <c:pt idx="140">
                  <c:v>36.02879198590344</c:v>
                </c:pt>
                <c:pt idx="141">
                  <c:v>34.65056122041253</c:v>
                </c:pt>
                <c:pt idx="142">
                  <c:v>34.410731040559</c:v>
                </c:pt>
                <c:pt idx="143">
                  <c:v>36.93023435706677</c:v>
                </c:pt>
                <c:pt idx="144">
                  <c:v>37.84611192068301</c:v>
                </c:pt>
                <c:pt idx="145">
                  <c:v>38.30381168581663</c:v>
                </c:pt>
                <c:pt idx="146">
                  <c:v>37.91566610768531</c:v>
                </c:pt>
                <c:pt idx="147">
                  <c:v>37.02728256437037</c:v>
                </c:pt>
                <c:pt idx="148">
                  <c:v>36.31264350183354</c:v>
                </c:pt>
                <c:pt idx="149">
                  <c:v>36.32503591793565</c:v>
                </c:pt>
                <c:pt idx="150">
                  <c:v>36.30967395758962</c:v>
                </c:pt>
                <c:pt idx="151">
                  <c:v>37.20171914596836</c:v>
                </c:pt>
                <c:pt idx="152">
                  <c:v>37.30290578881813</c:v>
                </c:pt>
                <c:pt idx="153">
                  <c:v>37.43659432755413</c:v>
                </c:pt>
                <c:pt idx="154">
                  <c:v>36.99302879558077</c:v>
                </c:pt>
                <c:pt idx="155">
                  <c:v>36.93537288360557</c:v>
                </c:pt>
                <c:pt idx="156">
                  <c:v>36.71177003763552</c:v>
                </c:pt>
                <c:pt idx="157">
                  <c:v>36.90738581760417</c:v>
                </c:pt>
                <c:pt idx="158">
                  <c:v>36.56714817317405</c:v>
                </c:pt>
                <c:pt idx="159">
                  <c:v>37.18773721242804</c:v>
                </c:pt>
                <c:pt idx="160">
                  <c:v>37.76596824509073</c:v>
                </c:pt>
                <c:pt idx="161">
                  <c:v>37.69544267772522</c:v>
                </c:pt>
                <c:pt idx="162">
                  <c:v>36.52867928609107</c:v>
                </c:pt>
                <c:pt idx="163">
                  <c:v>36.07036988685754</c:v>
                </c:pt>
                <c:pt idx="164">
                  <c:v>36.70884509176413</c:v>
                </c:pt>
                <c:pt idx="165">
                  <c:v>36.51394762186122</c:v>
                </c:pt>
                <c:pt idx="166">
                  <c:v>38.10930501976416</c:v>
                </c:pt>
                <c:pt idx="167">
                  <c:v>38.37326410190947</c:v>
                </c:pt>
                <c:pt idx="168">
                  <c:v>40.1639859416572</c:v>
                </c:pt>
                <c:pt idx="169">
                  <c:v>40.3275343214446</c:v>
                </c:pt>
                <c:pt idx="170">
                  <c:v>42.30011324750467</c:v>
                </c:pt>
                <c:pt idx="171">
                  <c:v>43.18629176454482</c:v>
                </c:pt>
                <c:pt idx="172">
                  <c:v>43.61814525377626</c:v>
                </c:pt>
                <c:pt idx="173">
                  <c:v>42.73433580469147</c:v>
                </c:pt>
                <c:pt idx="174">
                  <c:v>42.74032683143402</c:v>
                </c:pt>
                <c:pt idx="175">
                  <c:v>41.12763709149439</c:v>
                </c:pt>
                <c:pt idx="176">
                  <c:v>38.29747526789387</c:v>
                </c:pt>
                <c:pt idx="177">
                  <c:v>33.93998672661779</c:v>
                </c:pt>
                <c:pt idx="178">
                  <c:v>36.94610946066683</c:v>
                </c:pt>
                <c:pt idx="179">
                  <c:v>38.3220059428768</c:v>
                </c:pt>
                <c:pt idx="180">
                  <c:v>41.57060427004838</c:v>
                </c:pt>
                <c:pt idx="181">
                  <c:v>38.54655003265472</c:v>
                </c:pt>
                <c:pt idx="182">
                  <c:v>39.37758558133681</c:v>
                </c:pt>
                <c:pt idx="183">
                  <c:v>40.43052916679034</c:v>
                </c:pt>
                <c:pt idx="184">
                  <c:v>41.1986222089849</c:v>
                </c:pt>
                <c:pt idx="185">
                  <c:v>41.45549658062772</c:v>
                </c:pt>
                <c:pt idx="186">
                  <c:v>#N/A</c:v>
                </c:pt>
                <c:pt idx="187">
                  <c:v>#N/A</c:v>
                </c:pt>
                <c:pt idx="188">
                  <c:v>#N/A</c:v>
                </c:pt>
                <c:pt idx="189">
                  <c:v>#N/A</c:v>
                </c:pt>
                <c:pt idx="190">
                  <c:v>#N/A</c:v>
                </c:pt>
                <c:pt idx="191">
                  <c:v>#N/A</c:v>
                </c:pt>
              </c:numCache>
            </c:numRef>
          </c:val>
          <c:smooth val="0"/>
        </c:ser>
        <c:ser>
          <c:idx val="5"/>
          <c:order val="5"/>
          <c:tx>
            <c:strRef>
              <c:f>'Mean Vacancy Duration MA'!$G$2:$G$3</c:f>
              <c:strCache>
                <c:ptCount val="2"/>
                <c:pt idx="0">
                  <c:v>5000+</c:v>
                </c:pt>
              </c:strCache>
            </c:strRef>
          </c:tx>
          <c:marker>
            <c:symbol val="none"/>
          </c:marker>
          <c:cat>
            <c:numRef>
              <c:f>'Mean Vacancy Duration MA'!$A$4:$A$188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'Mean Vacancy Duration MA'!$G$4:$G$200</c:f>
              <c:numCache>
                <c:formatCode>General</c:formatCode>
                <c:ptCount val="195"/>
                <c:pt idx="0">
                  <c:v>35.3032394425646</c:v>
                </c:pt>
                <c:pt idx="1">
                  <c:v>33.78400711876559</c:v>
                </c:pt>
                <c:pt idx="2">
                  <c:v>36.42734342723404</c:v>
                </c:pt>
                <c:pt idx="3">
                  <c:v>43.05378252804145</c:v>
                </c:pt>
                <c:pt idx="4">
                  <c:v>45.7972843838013</c:v>
                </c:pt>
                <c:pt idx="5">
                  <c:v>47.37440056387707</c:v>
                </c:pt>
                <c:pt idx="6">
                  <c:v>46.6302702311561</c:v>
                </c:pt>
                <c:pt idx="7">
                  <c:v>47.80424343875999</c:v>
                </c:pt>
                <c:pt idx="8">
                  <c:v>49.28072802550692</c:v>
                </c:pt>
                <c:pt idx="9">
                  <c:v>51.92408912675607</c:v>
                </c:pt>
                <c:pt idx="10">
                  <c:v>49.04226322698087</c:v>
                </c:pt>
                <c:pt idx="11">
                  <c:v>52.1248395046205</c:v>
                </c:pt>
                <c:pt idx="12">
                  <c:v>51.64603531293403</c:v>
                </c:pt>
                <c:pt idx="13">
                  <c:v>60.11673486379294</c:v>
                </c:pt>
                <c:pt idx="14">
                  <c:v>58.76846728036232</c:v>
                </c:pt>
                <c:pt idx="15">
                  <c:v>60.09282583361946</c:v>
                </c:pt>
                <c:pt idx="16">
                  <c:v>58.2990186955127</c:v>
                </c:pt>
                <c:pt idx="17">
                  <c:v>60.57917845312242</c:v>
                </c:pt>
                <c:pt idx="18">
                  <c:v>57.74621674386625</c:v>
                </c:pt>
                <c:pt idx="19">
                  <c:v>56.07167142793614</c:v>
                </c:pt>
                <c:pt idx="20">
                  <c:v>53.65158002420322</c:v>
                </c:pt>
                <c:pt idx="21">
                  <c:v>51.64223442025609</c:v>
                </c:pt>
                <c:pt idx="22">
                  <c:v>48.16814389318371</c:v>
                </c:pt>
                <c:pt idx="23">
                  <c:v>52.30555596523544</c:v>
                </c:pt>
                <c:pt idx="24">
                  <c:v>55.64504099241697</c:v>
                </c:pt>
                <c:pt idx="25">
                  <c:v>59.19385755429199</c:v>
                </c:pt>
                <c:pt idx="26">
                  <c:v>55.64531703839282</c:v>
                </c:pt>
                <c:pt idx="27">
                  <c:v>50.62062254504324</c:v>
                </c:pt>
                <c:pt idx="28">
                  <c:v>45.1177546318321</c:v>
                </c:pt>
                <c:pt idx="29">
                  <c:v>41.30354273386947</c:v>
                </c:pt>
                <c:pt idx="30">
                  <c:v>40.5495102617791</c:v>
                </c:pt>
                <c:pt idx="31">
                  <c:v>40.39100957607629</c:v>
                </c:pt>
                <c:pt idx="32">
                  <c:v>37.62352475946734</c:v>
                </c:pt>
                <c:pt idx="33">
                  <c:v>40.645209843786</c:v>
                </c:pt>
                <c:pt idx="34">
                  <c:v>42.22981201871127</c:v>
                </c:pt>
                <c:pt idx="35">
                  <c:v>44.89847644589122</c:v>
                </c:pt>
                <c:pt idx="36">
                  <c:v>38.39229262984718</c:v>
                </c:pt>
                <c:pt idx="37">
                  <c:v>43.47123678056997</c:v>
                </c:pt>
                <c:pt idx="38">
                  <c:v>45.4029647489893</c:v>
                </c:pt>
                <c:pt idx="39">
                  <c:v>52.86468338233954</c:v>
                </c:pt>
                <c:pt idx="40">
                  <c:v>53.32435578352827</c:v>
                </c:pt>
                <c:pt idx="41">
                  <c:v>53.56797965803511</c:v>
                </c:pt>
                <c:pt idx="42">
                  <c:v>53.31131463295713</c:v>
                </c:pt>
                <c:pt idx="43">
                  <c:v>51.78095940270754</c:v>
                </c:pt>
                <c:pt idx="44">
                  <c:v>49.80862331355897</c:v>
                </c:pt>
                <c:pt idx="45">
                  <c:v>44.98021505678903</c:v>
                </c:pt>
                <c:pt idx="46">
                  <c:v>40.32726773375987</c:v>
                </c:pt>
                <c:pt idx="47">
                  <c:v>38.51800565061284</c:v>
                </c:pt>
                <c:pt idx="48">
                  <c:v>40.88409016671431</c:v>
                </c:pt>
                <c:pt idx="49">
                  <c:v>42.08223005241678</c:v>
                </c:pt>
                <c:pt idx="50">
                  <c:v>43.43340147573216</c:v>
                </c:pt>
                <c:pt idx="51">
                  <c:v>42.21359330200055</c:v>
                </c:pt>
                <c:pt idx="52">
                  <c:v>43.24563265790361</c:v>
                </c:pt>
                <c:pt idx="53">
                  <c:v>43.06564830813516</c:v>
                </c:pt>
                <c:pt idx="54">
                  <c:v>42.64667105058027</c:v>
                </c:pt>
                <c:pt idx="55">
                  <c:v>40.32921333868273</c:v>
                </c:pt>
                <c:pt idx="56">
                  <c:v>38.65597875905754</c:v>
                </c:pt>
                <c:pt idx="57">
                  <c:v>39.34114266433404</c:v>
                </c:pt>
                <c:pt idx="58">
                  <c:v>38.02329480240601</c:v>
                </c:pt>
                <c:pt idx="59">
                  <c:v>44.18927262592333</c:v>
                </c:pt>
                <c:pt idx="60">
                  <c:v>42.98499049491657</c:v>
                </c:pt>
                <c:pt idx="61">
                  <c:v>43.14649564446163</c:v>
                </c:pt>
                <c:pt idx="62">
                  <c:v>36.84100622384636</c:v>
                </c:pt>
                <c:pt idx="63">
                  <c:v>38.7466664970456</c:v>
                </c:pt>
                <c:pt idx="64">
                  <c:v>38.81509439865285</c:v>
                </c:pt>
                <c:pt idx="65">
                  <c:v>37.47198489230284</c:v>
                </c:pt>
                <c:pt idx="66">
                  <c:v>37.29280478014024</c:v>
                </c:pt>
                <c:pt idx="67">
                  <c:v>37.37611613666332</c:v>
                </c:pt>
                <c:pt idx="68">
                  <c:v>39.95766285490522</c:v>
                </c:pt>
                <c:pt idx="69">
                  <c:v>38.54760278153223</c:v>
                </c:pt>
                <c:pt idx="70">
                  <c:v>39.05689418587725</c:v>
                </c:pt>
                <c:pt idx="71">
                  <c:v>37.98622773207749</c:v>
                </c:pt>
                <c:pt idx="72">
                  <c:v>38.04673068811506</c:v>
                </c:pt>
                <c:pt idx="73">
                  <c:v>38.51744599137557</c:v>
                </c:pt>
                <c:pt idx="74">
                  <c:v>39.32360814975887</c:v>
                </c:pt>
                <c:pt idx="75">
                  <c:v>40.65653735013213</c:v>
                </c:pt>
                <c:pt idx="76">
                  <c:v>40.5010708059983</c:v>
                </c:pt>
                <c:pt idx="77">
                  <c:v>42.04087179987697</c:v>
                </c:pt>
                <c:pt idx="78">
                  <c:v>41.6884723814982</c:v>
                </c:pt>
                <c:pt idx="79">
                  <c:v>40.57517096115628</c:v>
                </c:pt>
                <c:pt idx="80">
                  <c:v>39.2630116580508</c:v>
                </c:pt>
                <c:pt idx="81">
                  <c:v>39.10165425351379</c:v>
                </c:pt>
                <c:pt idx="82">
                  <c:v>39.48722373671414</c:v>
                </c:pt>
                <c:pt idx="83">
                  <c:v>39.28013956552451</c:v>
                </c:pt>
                <c:pt idx="84">
                  <c:v>39.86648826646854</c:v>
                </c:pt>
                <c:pt idx="85">
                  <c:v>43.11263091419698</c:v>
                </c:pt>
                <c:pt idx="86">
                  <c:v>43.12567325885921</c:v>
                </c:pt>
                <c:pt idx="87">
                  <c:v>42.91405303931474</c:v>
                </c:pt>
                <c:pt idx="88">
                  <c:v>41.8993976660182</c:v>
                </c:pt>
                <c:pt idx="89">
                  <c:v>42.87392800838567</c:v>
                </c:pt>
                <c:pt idx="90">
                  <c:v>42.35318193942277</c:v>
                </c:pt>
                <c:pt idx="91">
                  <c:v>41.18058805239035</c:v>
                </c:pt>
                <c:pt idx="92">
                  <c:v>38.46821615912344</c:v>
                </c:pt>
                <c:pt idx="93">
                  <c:v>34.55023157647081</c:v>
                </c:pt>
                <c:pt idx="94">
                  <c:v>32.0444964299982</c:v>
                </c:pt>
                <c:pt idx="95">
                  <c:v>30.38972342684003</c:v>
                </c:pt>
                <c:pt idx="96">
                  <c:v>31.7648345342294</c:v>
                </c:pt>
                <c:pt idx="97">
                  <c:v>39.32166734046945</c:v>
                </c:pt>
                <c:pt idx="98">
                  <c:v>44.4957136425119</c:v>
                </c:pt>
                <c:pt idx="99">
                  <c:v>46.0671750471518</c:v>
                </c:pt>
                <c:pt idx="100">
                  <c:v>41.13721190244197</c:v>
                </c:pt>
                <c:pt idx="101">
                  <c:v>41.42966651252642</c:v>
                </c:pt>
                <c:pt idx="102">
                  <c:v>42.50756218262025</c:v>
                </c:pt>
                <c:pt idx="103">
                  <c:v>43.40076124073865</c:v>
                </c:pt>
                <c:pt idx="104">
                  <c:v>41.0331876977144</c:v>
                </c:pt>
                <c:pt idx="105">
                  <c:v>42.89340625676397</c:v>
                </c:pt>
                <c:pt idx="106">
                  <c:v>45.30904252469185</c:v>
                </c:pt>
                <c:pt idx="107">
                  <c:v>49.61859366273103</c:v>
                </c:pt>
                <c:pt idx="108">
                  <c:v>50.28011891611713</c:v>
                </c:pt>
                <c:pt idx="109">
                  <c:v>50.92998664352654</c:v>
                </c:pt>
                <c:pt idx="110">
                  <c:v>51.40162035556231</c:v>
                </c:pt>
                <c:pt idx="111">
                  <c:v>52.37972984266187</c:v>
                </c:pt>
                <c:pt idx="112">
                  <c:v>52.6308354401131</c:v>
                </c:pt>
                <c:pt idx="113">
                  <c:v>53.0457158032678</c:v>
                </c:pt>
                <c:pt idx="114">
                  <c:v>55.09700930547202</c:v>
                </c:pt>
                <c:pt idx="115">
                  <c:v>57.05427601161944</c:v>
                </c:pt>
                <c:pt idx="116">
                  <c:v>56.82529263180542</c:v>
                </c:pt>
                <c:pt idx="117">
                  <c:v>61.28752429937501</c:v>
                </c:pt>
                <c:pt idx="118">
                  <c:v>58.00618213234632</c:v>
                </c:pt>
                <c:pt idx="119">
                  <c:v>57.7950092125544</c:v>
                </c:pt>
                <c:pt idx="120">
                  <c:v>54.32054976074998</c:v>
                </c:pt>
                <c:pt idx="121">
                  <c:v>57.71623146978351</c:v>
                </c:pt>
                <c:pt idx="122">
                  <c:v>60.11930234159754</c:v>
                </c:pt>
                <c:pt idx="123">
                  <c:v>60.7825445456738</c:v>
                </c:pt>
                <c:pt idx="124">
                  <c:v>62.72753975665766</c:v>
                </c:pt>
                <c:pt idx="125">
                  <c:v>62.42363240136459</c:v>
                </c:pt>
                <c:pt idx="126">
                  <c:v>61.47208050406739</c:v>
                </c:pt>
                <c:pt idx="127">
                  <c:v>59.28167603460877</c:v>
                </c:pt>
                <c:pt idx="128">
                  <c:v>59.40276553935723</c:v>
                </c:pt>
                <c:pt idx="129">
                  <c:v>62.88588712061014</c:v>
                </c:pt>
                <c:pt idx="130">
                  <c:v>57.80514169064335</c:v>
                </c:pt>
                <c:pt idx="131">
                  <c:v>56.3661729409788</c:v>
                </c:pt>
                <c:pt idx="132">
                  <c:v>52.8093968796417</c:v>
                </c:pt>
                <c:pt idx="133">
                  <c:v>56.14697942294965</c:v>
                </c:pt>
                <c:pt idx="134">
                  <c:v>55.43114308790646</c:v>
                </c:pt>
                <c:pt idx="135">
                  <c:v>52.90580504024874</c:v>
                </c:pt>
                <c:pt idx="136">
                  <c:v>51.868075658483</c:v>
                </c:pt>
                <c:pt idx="137">
                  <c:v>51.40638948549326</c:v>
                </c:pt>
                <c:pt idx="138">
                  <c:v>52.2620561875607</c:v>
                </c:pt>
                <c:pt idx="139">
                  <c:v>53.3205503632274</c:v>
                </c:pt>
                <c:pt idx="140">
                  <c:v>53.06279247393102</c:v>
                </c:pt>
                <c:pt idx="141">
                  <c:v>54.27945441910814</c:v>
                </c:pt>
                <c:pt idx="142">
                  <c:v>53.1991734799006</c:v>
                </c:pt>
                <c:pt idx="143">
                  <c:v>55.43368319044279</c:v>
                </c:pt>
                <c:pt idx="144">
                  <c:v>56.0448852719484</c:v>
                </c:pt>
                <c:pt idx="145">
                  <c:v>58.03693419216042</c:v>
                </c:pt>
                <c:pt idx="146">
                  <c:v>56.35808798972172</c:v>
                </c:pt>
                <c:pt idx="147">
                  <c:v>56.3248595623272</c:v>
                </c:pt>
                <c:pt idx="148">
                  <c:v>56.93445567581335</c:v>
                </c:pt>
                <c:pt idx="149">
                  <c:v>58.31556790170291</c:v>
                </c:pt>
                <c:pt idx="150">
                  <c:v>56.52326242268344</c:v>
                </c:pt>
                <c:pt idx="151">
                  <c:v>55.69970489705274</c:v>
                </c:pt>
                <c:pt idx="152">
                  <c:v>55.9150703423584</c:v>
                </c:pt>
                <c:pt idx="153">
                  <c:v>57.8311159249587</c:v>
                </c:pt>
                <c:pt idx="154">
                  <c:v>58.87432547135702</c:v>
                </c:pt>
                <c:pt idx="155">
                  <c:v>59.69973518860103</c:v>
                </c:pt>
                <c:pt idx="156">
                  <c:v>58.38277219700703</c:v>
                </c:pt>
                <c:pt idx="157">
                  <c:v>55.82352355821658</c:v>
                </c:pt>
                <c:pt idx="158">
                  <c:v>53.8214236705564</c:v>
                </c:pt>
                <c:pt idx="159">
                  <c:v>53.3455200972578</c:v>
                </c:pt>
                <c:pt idx="160">
                  <c:v>56.8844709864554</c:v>
                </c:pt>
                <c:pt idx="161">
                  <c:v>58.5175261419899</c:v>
                </c:pt>
                <c:pt idx="162">
                  <c:v>58.94620197905917</c:v>
                </c:pt>
                <c:pt idx="163">
                  <c:v>58.31251382118653</c:v>
                </c:pt>
                <c:pt idx="164">
                  <c:v>58.60799558085924</c:v>
                </c:pt>
                <c:pt idx="165">
                  <c:v>57.48526964028824</c:v>
                </c:pt>
                <c:pt idx="166">
                  <c:v>57.77827247902426</c:v>
                </c:pt>
                <c:pt idx="167">
                  <c:v>56.40802439465926</c:v>
                </c:pt>
                <c:pt idx="168">
                  <c:v>58.30931169571139</c:v>
                </c:pt>
                <c:pt idx="169">
                  <c:v>60.46949225482108</c:v>
                </c:pt>
                <c:pt idx="170">
                  <c:v>65.56299469617253</c:v>
                </c:pt>
                <c:pt idx="171">
                  <c:v>67.10540287178385</c:v>
                </c:pt>
                <c:pt idx="172">
                  <c:v>66.60279464995277</c:v>
                </c:pt>
                <c:pt idx="173">
                  <c:v>63.64860146007422</c:v>
                </c:pt>
                <c:pt idx="174">
                  <c:v>63.51906964372044</c:v>
                </c:pt>
                <c:pt idx="175">
                  <c:v>63.42142919658652</c:v>
                </c:pt>
                <c:pt idx="176">
                  <c:v>60.29608905735864</c:v>
                </c:pt>
                <c:pt idx="177">
                  <c:v>56.9486294331773</c:v>
                </c:pt>
                <c:pt idx="178">
                  <c:v>52.70838282844496</c:v>
                </c:pt>
                <c:pt idx="179">
                  <c:v>53.05420505630882</c:v>
                </c:pt>
                <c:pt idx="180">
                  <c:v>56.64871034631655</c:v>
                </c:pt>
                <c:pt idx="181">
                  <c:v>60.36594529043562</c:v>
                </c:pt>
                <c:pt idx="182">
                  <c:v>62.00974700962082</c:v>
                </c:pt>
                <c:pt idx="183">
                  <c:v>58.22885910272925</c:v>
                </c:pt>
                <c:pt idx="184">
                  <c:v>54.17179015359059</c:v>
                </c:pt>
                <c:pt idx="185">
                  <c:v>51.48476511734899</c:v>
                </c:pt>
                <c:pt idx="186">
                  <c:v>#N/A</c:v>
                </c:pt>
                <c:pt idx="187">
                  <c:v>#N/A</c:v>
                </c:pt>
                <c:pt idx="188">
                  <c:v>#N/A</c:v>
                </c:pt>
                <c:pt idx="189">
                  <c:v>#N/A</c:v>
                </c:pt>
                <c:pt idx="190">
                  <c:v>#N/A</c:v>
                </c:pt>
                <c:pt idx="191">
                  <c:v>#N/A</c:v>
                </c:pt>
              </c:numCache>
            </c:numRef>
          </c:val>
          <c:smooth val="0"/>
        </c:ser>
        <c:dLbls>
          <c:showLegendKey val="0"/>
          <c:showVal val="0"/>
          <c:showCatName val="0"/>
          <c:showSerName val="0"/>
          <c:showPercent val="0"/>
          <c:showBubbleSize val="0"/>
        </c:dLbls>
        <c:smooth val="0"/>
        <c:axId val="2144065312"/>
        <c:axId val="2144068208"/>
      </c:lineChart>
      <c:dateAx>
        <c:axId val="2144065312"/>
        <c:scaling>
          <c:orientation val="minMax"/>
        </c:scaling>
        <c:delete val="0"/>
        <c:axPos val="b"/>
        <c:numFmt formatCode="[$-409]mmm\-yy;@" sourceLinked="1"/>
        <c:majorTickMark val="none"/>
        <c:minorTickMark val="none"/>
        <c:tickLblPos val="nextTo"/>
        <c:crossAx val="2144068208"/>
        <c:crosses val="autoZero"/>
        <c:auto val="1"/>
        <c:lblOffset val="100"/>
        <c:baseTimeUnit val="months"/>
        <c:majorUnit val="6.0"/>
        <c:majorTimeUnit val="months"/>
      </c:dateAx>
      <c:valAx>
        <c:axId val="2144068208"/>
        <c:scaling>
          <c:orientation val="minMax"/>
          <c:min val="5.0"/>
        </c:scaling>
        <c:delete val="0"/>
        <c:axPos val="l"/>
        <c:numFmt formatCode="0" sourceLinked="0"/>
        <c:majorTickMark val="out"/>
        <c:minorTickMark val="none"/>
        <c:tickLblPos val="nextTo"/>
        <c:crossAx val="2144065312"/>
        <c:crosses val="autoZero"/>
        <c:crossBetween val="between"/>
      </c:valAx>
    </c:plotArea>
    <c:legend>
      <c:legendPos val="t"/>
      <c:layout>
        <c:manualLayout>
          <c:xMode val="edge"/>
          <c:yMode val="edge"/>
          <c:x val="0.192738356059822"/>
          <c:y val="0.186879973801064"/>
          <c:w val="0.755564809223707"/>
          <c:h val="0.0632904200068545"/>
        </c:manualLayout>
      </c:layout>
      <c:overlay val="0"/>
    </c:legend>
    <c:plotVisOnly val="1"/>
    <c:dispBlanksAs val="gap"/>
    <c:showDLblsOverMax val="0"/>
  </c:chart>
  <c:txPr>
    <a:bodyPr/>
    <a:lstStyle/>
    <a:p>
      <a:pPr>
        <a:defRPr sz="1600"/>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dirty="0"/>
              <a:t>Recruiting Intensity Index by Establishment Size, </a:t>
            </a:r>
          </a:p>
          <a:p>
            <a:pPr>
              <a:defRPr sz="2400"/>
            </a:pPr>
            <a:r>
              <a:rPr lang="en-US" sz="2400" dirty="0"/>
              <a:t>January 2001 to May 2016</a:t>
            </a:r>
          </a:p>
        </c:rich>
      </c:tx>
      <c:overlay val="0"/>
    </c:title>
    <c:autoTitleDeleted val="0"/>
    <c:plotArea>
      <c:layout>
        <c:manualLayout>
          <c:layoutTarget val="inner"/>
          <c:xMode val="edge"/>
          <c:yMode val="edge"/>
          <c:x val="0.0545948115136121"/>
          <c:y val="0.209469937651094"/>
          <c:w val="0.9242896948985"/>
          <c:h val="0.661684854622106"/>
        </c:manualLayout>
      </c:layout>
      <c:lineChart>
        <c:grouping val="standard"/>
        <c:varyColors val="0"/>
        <c:ser>
          <c:idx val="0"/>
          <c:order val="0"/>
          <c:tx>
            <c:strRef>
              <c:f>'Normalized Recruiting Inten MA'!$B$2</c:f>
              <c:strCache>
                <c:ptCount val="1"/>
                <c:pt idx="0">
                  <c:v>1-9</c:v>
                </c:pt>
              </c:strCache>
            </c:strRef>
          </c:tx>
          <c:marker>
            <c:symbol val="none"/>
          </c:marker>
          <c:cat>
            <c:numRef>
              <c:f>'Normalized Recruiting Inten MA'!$A$3:$A$188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'Normalized Recruiting Inten MA'!$B$3:$B$200</c:f>
              <c:numCache>
                <c:formatCode>General</c:formatCode>
                <c:ptCount val="195"/>
                <c:pt idx="0">
                  <c:v>1.01346942321996</c:v>
                </c:pt>
                <c:pt idx="1">
                  <c:v>1.006372624444637</c:v>
                </c:pt>
                <c:pt idx="2">
                  <c:v>0.985151137071938</c:v>
                </c:pt>
                <c:pt idx="3">
                  <c:v>0.949295100956337</c:v>
                </c:pt>
                <c:pt idx="4">
                  <c:v>0.927858869276866</c:v>
                </c:pt>
                <c:pt idx="5">
                  <c:v>0.934955668052189</c:v>
                </c:pt>
                <c:pt idx="6">
                  <c:v>0.956545902982648</c:v>
                </c:pt>
                <c:pt idx="7">
                  <c:v>0.977982134662119</c:v>
                </c:pt>
                <c:pt idx="8">
                  <c:v>0.977982134662119</c:v>
                </c:pt>
                <c:pt idx="9">
                  <c:v>1.006418355417693</c:v>
                </c:pt>
                <c:pt idx="10">
                  <c:v>0.984982123738222</c:v>
                </c:pt>
                <c:pt idx="11">
                  <c:v>0.984982123738222</c:v>
                </c:pt>
                <c:pt idx="12">
                  <c:v>0.956545902982648</c:v>
                </c:pt>
                <c:pt idx="13">
                  <c:v>0.949349432036746</c:v>
                </c:pt>
                <c:pt idx="14">
                  <c:v>0.92798683207628</c:v>
                </c:pt>
                <c:pt idx="15">
                  <c:v>0.949349432036746</c:v>
                </c:pt>
                <c:pt idx="16">
                  <c:v>1.006232730853146</c:v>
                </c:pt>
                <c:pt idx="17">
                  <c:v>0.999062300358817</c:v>
                </c:pt>
                <c:pt idx="18">
                  <c:v>0.999062300358817</c:v>
                </c:pt>
                <c:pt idx="19">
                  <c:v>0.956545902982648</c:v>
                </c:pt>
                <c:pt idx="20">
                  <c:v>0.942126098546518</c:v>
                </c:pt>
                <c:pt idx="21">
                  <c:v>0.956250787143893</c:v>
                </c:pt>
                <c:pt idx="22">
                  <c:v>1.019728277373901</c:v>
                </c:pt>
                <c:pt idx="23">
                  <c:v>1.048463678335853</c:v>
                </c:pt>
                <c:pt idx="24">
                  <c:v>1.034338989738478</c:v>
                </c:pt>
                <c:pt idx="25">
                  <c:v>1.006348788066311</c:v>
                </c:pt>
                <c:pt idx="26">
                  <c:v>1.006348788066311</c:v>
                </c:pt>
                <c:pt idx="27">
                  <c:v>0.984986188105845</c:v>
                </c:pt>
                <c:pt idx="28">
                  <c:v>0.949498899548005</c:v>
                </c:pt>
                <c:pt idx="29">
                  <c:v>0.970789954272085</c:v>
                </c:pt>
                <c:pt idx="30">
                  <c:v>0.999226175027659</c:v>
                </c:pt>
                <c:pt idx="31">
                  <c:v>1.027662395783233</c:v>
                </c:pt>
                <c:pt idx="32">
                  <c:v>1.020588774988124</c:v>
                </c:pt>
                <c:pt idx="33">
                  <c:v>1.013515154193016</c:v>
                </c:pt>
                <c:pt idx="34">
                  <c:v>1.020566221995283</c:v>
                </c:pt>
                <c:pt idx="35">
                  <c:v>0.984836720594586</c:v>
                </c:pt>
                <c:pt idx="36">
                  <c:v>0.991910341389695</c:v>
                </c:pt>
                <c:pt idx="37">
                  <c:v>1.026847209511141</c:v>
                </c:pt>
                <c:pt idx="38">
                  <c:v>1.062576710911838</c:v>
                </c:pt>
                <c:pt idx="39">
                  <c:v>1.076656887532432</c:v>
                </c:pt>
                <c:pt idx="40">
                  <c:v>1.055756843298128</c:v>
                </c:pt>
                <c:pt idx="41">
                  <c:v>1.069881531895503</c:v>
                </c:pt>
                <c:pt idx="42">
                  <c:v>1.034510300550827</c:v>
                </c:pt>
                <c:pt idx="43">
                  <c:v>1.083007565947905</c:v>
                </c:pt>
                <c:pt idx="44">
                  <c:v>1.124871717416103</c:v>
                </c:pt>
                <c:pt idx="45">
                  <c:v>1.17423752361056</c:v>
                </c:pt>
                <c:pt idx="46">
                  <c:v>1.146640302447786</c:v>
                </c:pt>
                <c:pt idx="47">
                  <c:v>1.139713019101034</c:v>
                </c:pt>
                <c:pt idx="48">
                  <c:v>1.174351677477277</c:v>
                </c:pt>
                <c:pt idx="49">
                  <c:v>1.167405011027998</c:v>
                </c:pt>
                <c:pt idx="50">
                  <c:v>1.188130484950903</c:v>
                </c:pt>
                <c:pt idx="51">
                  <c:v>1.17433229437475</c:v>
                </c:pt>
                <c:pt idx="52">
                  <c:v>1.146342092702583</c:v>
                </c:pt>
                <c:pt idx="53">
                  <c:v>1.139452250443946</c:v>
                </c:pt>
                <c:pt idx="54">
                  <c:v>1.118611782643856</c:v>
                </c:pt>
                <c:pt idx="55">
                  <c:v>1.104487094046481</c:v>
                </c:pt>
                <c:pt idx="56">
                  <c:v>1.076738277928874</c:v>
                </c:pt>
                <c:pt idx="57">
                  <c:v>1.0486635264585</c:v>
                </c:pt>
                <c:pt idx="58">
                  <c:v>1.076825038943016</c:v>
                </c:pt>
                <c:pt idx="59">
                  <c:v>1.076825038943016</c:v>
                </c:pt>
                <c:pt idx="60">
                  <c:v>1.104899790413391</c:v>
                </c:pt>
                <c:pt idx="61">
                  <c:v>1.118853168198417</c:v>
                </c:pt>
                <c:pt idx="62">
                  <c:v>1.104858593348637</c:v>
                </c:pt>
                <c:pt idx="63">
                  <c:v>1.090864018498857</c:v>
                </c:pt>
                <c:pt idx="64">
                  <c:v>1.090864018498857</c:v>
                </c:pt>
                <c:pt idx="65">
                  <c:v>1.08383490968053</c:v>
                </c:pt>
                <c:pt idx="66">
                  <c:v>1.069754733059934</c:v>
                </c:pt>
                <c:pt idx="67">
                  <c:v>1.020543044015068</c:v>
                </c:pt>
                <c:pt idx="68">
                  <c:v>1.013491976212801</c:v>
                </c:pt>
                <c:pt idx="69">
                  <c:v>0.992200921488721</c:v>
                </c:pt>
                <c:pt idx="70">
                  <c:v>0.977935120303579</c:v>
                </c:pt>
                <c:pt idx="71">
                  <c:v>0.956644065579498</c:v>
                </c:pt>
                <c:pt idx="72">
                  <c:v>0.97086149950847</c:v>
                </c:pt>
                <c:pt idx="73">
                  <c:v>0.97086149950847</c:v>
                </c:pt>
                <c:pt idx="74">
                  <c:v>1.041067773503016</c:v>
                </c:pt>
                <c:pt idx="75">
                  <c:v>1.026850339574043</c:v>
                </c:pt>
                <c:pt idx="76">
                  <c:v>1.041116140759186</c:v>
                </c:pt>
                <c:pt idx="77">
                  <c:v>0.956594270238818</c:v>
                </c:pt>
                <c:pt idx="78">
                  <c:v>0.956594270238818</c:v>
                </c:pt>
                <c:pt idx="79">
                  <c:v>0.963691069014141</c:v>
                </c:pt>
                <c:pt idx="80">
                  <c:v>1.006348788066311</c:v>
                </c:pt>
                <c:pt idx="81">
                  <c:v>1.027639842790391</c:v>
                </c:pt>
                <c:pt idx="82">
                  <c:v>1.0347134635855</c:v>
                </c:pt>
                <c:pt idx="83">
                  <c:v>1.013491976212801</c:v>
                </c:pt>
                <c:pt idx="84">
                  <c:v>0.948934721687067</c:v>
                </c:pt>
                <c:pt idx="85">
                  <c:v>0.941861100891958</c:v>
                </c:pt>
                <c:pt idx="86">
                  <c:v>0.934740465738309</c:v>
                </c:pt>
                <c:pt idx="87">
                  <c:v>1.006348788066311</c:v>
                </c:pt>
                <c:pt idx="88">
                  <c:v>0.948865154335684</c:v>
                </c:pt>
                <c:pt idx="89">
                  <c:v>0.970156209059765</c:v>
                </c:pt>
                <c:pt idx="90">
                  <c:v>0.905827617201701</c:v>
                </c:pt>
                <c:pt idx="91">
                  <c:v>0.984465048348031</c:v>
                </c:pt>
                <c:pt idx="92">
                  <c:v>0.977391427552922</c:v>
                </c:pt>
                <c:pt idx="93">
                  <c:v>1.048749128229315</c:v>
                </c:pt>
                <c:pt idx="94">
                  <c:v>1.062743703079095</c:v>
                </c:pt>
                <c:pt idx="95">
                  <c:v>1.07686839167647</c:v>
                </c:pt>
                <c:pt idx="96">
                  <c:v>1.07686839167647</c:v>
                </c:pt>
                <c:pt idx="97">
                  <c:v>1.013186988956192</c:v>
                </c:pt>
                <c:pt idx="98">
                  <c:v>0.963332798958121</c:v>
                </c:pt>
                <c:pt idx="99">
                  <c:v>0.862673993710633</c:v>
                </c:pt>
                <c:pt idx="100">
                  <c:v>0.862673993710633</c:v>
                </c:pt>
                <c:pt idx="101">
                  <c:v>0.869870464656536</c:v>
                </c:pt>
                <c:pt idx="102">
                  <c:v>0.935158038559347</c:v>
                </c:pt>
                <c:pt idx="103">
                  <c:v>0.949473635085169</c:v>
                </c:pt>
                <c:pt idx="104">
                  <c:v>0.942277164139267</c:v>
                </c:pt>
                <c:pt idx="105">
                  <c:v>0.949397799292916</c:v>
                </c:pt>
                <c:pt idx="106">
                  <c:v>0.920662398330964</c:v>
                </c:pt>
                <c:pt idx="107">
                  <c:v>0.949295100956337</c:v>
                </c:pt>
                <c:pt idx="108">
                  <c:v>0.95639189973166</c:v>
                </c:pt>
                <c:pt idx="109">
                  <c:v>0.97081170416779</c:v>
                </c:pt>
                <c:pt idx="110">
                  <c:v>0.920424869212487</c:v>
                </c:pt>
                <c:pt idx="111">
                  <c:v>0.877472034321563</c:v>
                </c:pt>
                <c:pt idx="112">
                  <c:v>0.877472034321563</c:v>
                </c:pt>
                <c:pt idx="113">
                  <c:v>0.913593068091724</c:v>
                </c:pt>
                <c:pt idx="114">
                  <c:v>0.942328469053676</c:v>
                </c:pt>
                <c:pt idx="115">
                  <c:v>0.942328469053676</c:v>
                </c:pt>
                <c:pt idx="116">
                  <c:v>0.942328469053676</c:v>
                </c:pt>
                <c:pt idx="117">
                  <c:v>0.970670591580023</c:v>
                </c:pt>
                <c:pt idx="118">
                  <c:v>0.934410608401809</c:v>
                </c:pt>
                <c:pt idx="119">
                  <c:v>0.941555774433302</c:v>
                </c:pt>
                <c:pt idx="120">
                  <c:v>0.906068485875461</c:v>
                </c:pt>
                <c:pt idx="121">
                  <c:v>0.935131998107774</c:v>
                </c:pt>
                <c:pt idx="122">
                  <c:v>0.942252633261423</c:v>
                </c:pt>
                <c:pt idx="123">
                  <c:v>0.963615233221888</c:v>
                </c:pt>
                <c:pt idx="124">
                  <c:v>0.977982134662119</c:v>
                </c:pt>
                <c:pt idx="125">
                  <c:v>0.977982134662119</c:v>
                </c:pt>
                <c:pt idx="126">
                  <c:v>0.963764700733147</c:v>
                </c:pt>
                <c:pt idx="127">
                  <c:v>0.949397799292916</c:v>
                </c:pt>
                <c:pt idx="128">
                  <c:v>0.942277164139267</c:v>
                </c:pt>
                <c:pt idx="129">
                  <c:v>0.935131998107774</c:v>
                </c:pt>
                <c:pt idx="130">
                  <c:v>0.920657596247781</c:v>
                </c:pt>
                <c:pt idx="131">
                  <c:v>0.92777823140143</c:v>
                </c:pt>
                <c:pt idx="132">
                  <c:v>0.942044032586573</c:v>
                </c:pt>
                <c:pt idx="133">
                  <c:v>0.970885335886796</c:v>
                </c:pt>
                <c:pt idx="134">
                  <c:v>0.985055755457227</c:v>
                </c:pt>
                <c:pt idx="135">
                  <c:v>0.985055755457227</c:v>
                </c:pt>
                <c:pt idx="136">
                  <c:v>1.006418355417693</c:v>
                </c:pt>
                <c:pt idx="137">
                  <c:v>0.977982134662119</c:v>
                </c:pt>
                <c:pt idx="138">
                  <c:v>0.977982134662119</c:v>
                </c:pt>
                <c:pt idx="139">
                  <c:v>0.970885335886796</c:v>
                </c:pt>
                <c:pt idx="140">
                  <c:v>0.985151137071938</c:v>
                </c:pt>
                <c:pt idx="141">
                  <c:v>0.985151137071938</c:v>
                </c:pt>
                <c:pt idx="142">
                  <c:v>0.992247935847261</c:v>
                </c:pt>
                <c:pt idx="143">
                  <c:v>0.999344734622584</c:v>
                </c:pt>
                <c:pt idx="144">
                  <c:v>0.999344734622584</c:v>
                </c:pt>
                <c:pt idx="145">
                  <c:v>0.97081170416779</c:v>
                </c:pt>
                <c:pt idx="146">
                  <c:v>0.984936392765165</c:v>
                </c:pt>
                <c:pt idx="147">
                  <c:v>0.934549557809862</c:v>
                </c:pt>
                <c:pt idx="148">
                  <c:v>0.920129753373732</c:v>
                </c:pt>
                <c:pt idx="149">
                  <c:v>0.927158862192061</c:v>
                </c:pt>
                <c:pt idx="150">
                  <c:v>0.956109465467893</c:v>
                </c:pt>
                <c:pt idx="151">
                  <c:v>0.963332798958121</c:v>
                </c:pt>
                <c:pt idx="152">
                  <c:v>0.884695367811791</c:v>
                </c:pt>
                <c:pt idx="153">
                  <c:v>0.855744764535959</c:v>
                </c:pt>
                <c:pt idx="154">
                  <c:v>0.862941235481861</c:v>
                </c:pt>
                <c:pt idx="155">
                  <c:v>0.877472034321563</c:v>
                </c:pt>
                <c:pt idx="156">
                  <c:v>0.8847517647915</c:v>
                </c:pt>
                <c:pt idx="157">
                  <c:v>0.8847517647915</c:v>
                </c:pt>
                <c:pt idx="158">
                  <c:v>0.848199591850641</c:v>
                </c:pt>
                <c:pt idx="159">
                  <c:v>0.840919861380704</c:v>
                </c:pt>
                <c:pt idx="160">
                  <c:v>0.848090291875032</c:v>
                </c:pt>
                <c:pt idx="161">
                  <c:v>0.870111665976189</c:v>
                </c:pt>
                <c:pt idx="162">
                  <c:v>0.891865798306119</c:v>
                </c:pt>
                <c:pt idx="163">
                  <c:v>0.899010964337613</c:v>
                </c:pt>
                <c:pt idx="164">
                  <c:v>0.963568218863348</c:v>
                </c:pt>
                <c:pt idx="165">
                  <c:v>0.963568218863348</c:v>
                </c:pt>
                <c:pt idx="166">
                  <c:v>0.984859273587428</c:v>
                </c:pt>
                <c:pt idx="167">
                  <c:v>0.963568218863348</c:v>
                </c:pt>
                <c:pt idx="168">
                  <c:v>0.992200921488721</c:v>
                </c:pt>
                <c:pt idx="169">
                  <c:v>0.934923397432923</c:v>
                </c:pt>
                <c:pt idx="170">
                  <c:v>0.913411329961199</c:v>
                </c:pt>
                <c:pt idx="171">
                  <c:v>0.899145528776057</c:v>
                </c:pt>
                <c:pt idx="172">
                  <c:v>0.899145528776057</c:v>
                </c:pt>
                <c:pt idx="173">
                  <c:v>0.906341999721959</c:v>
                </c:pt>
                <c:pt idx="174">
                  <c:v>0.891975098281728</c:v>
                </c:pt>
                <c:pt idx="175">
                  <c:v>0.927961567613445</c:v>
                </c:pt>
                <c:pt idx="176">
                  <c:v>0.942277164139267</c:v>
                </c:pt>
                <c:pt idx="177">
                  <c:v>0.963789231610991</c:v>
                </c:pt>
                <c:pt idx="178">
                  <c:v>0.956644065579498</c:v>
                </c:pt>
                <c:pt idx="179">
                  <c:v>0.949498899548005</c:v>
                </c:pt>
                <c:pt idx="180">
                  <c:v>0.949498899548005</c:v>
                </c:pt>
                <c:pt idx="181">
                  <c:v>0.942328469053676</c:v>
                </c:pt>
                <c:pt idx="182">
                  <c:v>0.935158038559347</c:v>
                </c:pt>
                <c:pt idx="183">
                  <c:v>0.613894961355683</c:v>
                </c:pt>
                <c:pt idx="184">
                  <c:v>0.306947480677842</c:v>
                </c:pt>
                <c:pt idx="185">
                  <c:v>0.0</c:v>
                </c:pt>
                <c:pt idx="186">
                  <c:v>#N/A</c:v>
                </c:pt>
                <c:pt idx="187">
                  <c:v>#N/A</c:v>
                </c:pt>
                <c:pt idx="188">
                  <c:v>#N/A</c:v>
                </c:pt>
                <c:pt idx="189">
                  <c:v>#N/A</c:v>
                </c:pt>
                <c:pt idx="190">
                  <c:v>#N/A</c:v>
                </c:pt>
              </c:numCache>
            </c:numRef>
          </c:val>
          <c:smooth val="0"/>
        </c:ser>
        <c:ser>
          <c:idx val="1"/>
          <c:order val="1"/>
          <c:tx>
            <c:strRef>
              <c:f>'Normalized Recruiting Inten MA'!$C$2</c:f>
              <c:strCache>
                <c:ptCount val="1"/>
                <c:pt idx="0">
                  <c:v>10-49</c:v>
                </c:pt>
              </c:strCache>
            </c:strRef>
          </c:tx>
          <c:marker>
            <c:symbol val="none"/>
          </c:marker>
          <c:cat>
            <c:numRef>
              <c:f>'Normalized Recruiting Inten MA'!$A$3:$A$188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'Normalized Recruiting Inten MA'!$C$3:$C$200</c:f>
              <c:numCache>
                <c:formatCode>General</c:formatCode>
                <c:ptCount val="195"/>
                <c:pt idx="0">
                  <c:v>1.120427912242021</c:v>
                </c:pt>
                <c:pt idx="1">
                  <c:v>1.138742680173091</c:v>
                </c:pt>
                <c:pt idx="2">
                  <c:v>1.138742680173091</c:v>
                </c:pt>
                <c:pt idx="3">
                  <c:v>1.108216150364256</c:v>
                </c:pt>
                <c:pt idx="4">
                  <c:v>1.083747816621658</c:v>
                </c:pt>
                <c:pt idx="5">
                  <c:v>1.058978805711235</c:v>
                </c:pt>
                <c:pt idx="6">
                  <c:v>1.046594975295452</c:v>
                </c:pt>
                <c:pt idx="7">
                  <c:v>1.052748541106981</c:v>
                </c:pt>
                <c:pt idx="8">
                  <c:v>1.046489504059495</c:v>
                </c:pt>
                <c:pt idx="9">
                  <c:v>1.033998852328898</c:v>
                </c:pt>
                <c:pt idx="10">
                  <c:v>1.00297080437099</c:v>
                </c:pt>
                <c:pt idx="11">
                  <c:v>1.015461456101586</c:v>
                </c:pt>
                <c:pt idx="12">
                  <c:v>0.990135210745224</c:v>
                </c:pt>
                <c:pt idx="13">
                  <c:v>0.99639424779271</c:v>
                </c:pt>
                <c:pt idx="14">
                  <c:v>0.99639424779271</c:v>
                </c:pt>
                <c:pt idx="15">
                  <c:v>1.03421114487967</c:v>
                </c:pt>
                <c:pt idx="16">
                  <c:v>1.04044275956278</c:v>
                </c:pt>
                <c:pt idx="17">
                  <c:v>1.046647677550646</c:v>
                </c:pt>
                <c:pt idx="18">
                  <c:v>1.052852595538513</c:v>
                </c:pt>
                <c:pt idx="19">
                  <c:v>1.052852595538513</c:v>
                </c:pt>
                <c:pt idx="20">
                  <c:v>1.052852595538513</c:v>
                </c:pt>
                <c:pt idx="21">
                  <c:v>1.059031507966429</c:v>
                </c:pt>
                <c:pt idx="22">
                  <c:v>1.071415338382212</c:v>
                </c:pt>
                <c:pt idx="23">
                  <c:v>1.058978805711235</c:v>
                </c:pt>
                <c:pt idx="24">
                  <c:v>1.015154847709548</c:v>
                </c:pt>
                <c:pt idx="25">
                  <c:v>0.990280365563168</c:v>
                </c:pt>
                <c:pt idx="26">
                  <c:v>0.990280365563168</c:v>
                </c:pt>
                <c:pt idx="27">
                  <c:v>1.021720493149072</c:v>
                </c:pt>
                <c:pt idx="28">
                  <c:v>1.03421114487967</c:v>
                </c:pt>
                <c:pt idx="29">
                  <c:v>1.03421114487967</c:v>
                </c:pt>
                <c:pt idx="30">
                  <c:v>1.046594975295452</c:v>
                </c:pt>
                <c:pt idx="31">
                  <c:v>1.052799893283319</c:v>
                </c:pt>
                <c:pt idx="32">
                  <c:v>1.065236425954296</c:v>
                </c:pt>
                <c:pt idx="33">
                  <c:v>1.077518839850643</c:v>
                </c:pt>
                <c:pt idx="34">
                  <c:v>1.083697752278559</c:v>
                </c:pt>
                <c:pt idx="35">
                  <c:v>1.089876664706475</c:v>
                </c:pt>
                <c:pt idx="36">
                  <c:v>1.09598139585557</c:v>
                </c:pt>
                <c:pt idx="37">
                  <c:v>1.102134961667098</c:v>
                </c:pt>
                <c:pt idx="38">
                  <c:v>1.108288527478627</c:v>
                </c:pt>
                <c:pt idx="39">
                  <c:v>1.096054948244715</c:v>
                </c:pt>
                <c:pt idx="40">
                  <c:v>1.071285937334292</c:v>
                </c:pt>
                <c:pt idx="41">
                  <c:v>1.07741478541911</c:v>
                </c:pt>
                <c:pt idx="42">
                  <c:v>1.071261219607581</c:v>
                </c:pt>
                <c:pt idx="43">
                  <c:v>1.089876664706475</c:v>
                </c:pt>
                <c:pt idx="44">
                  <c:v>1.083747816621657</c:v>
                </c:pt>
                <c:pt idx="45">
                  <c:v>1.089901382433186</c:v>
                </c:pt>
                <c:pt idx="46">
                  <c:v>1.114369716175785</c:v>
                </c:pt>
                <c:pt idx="47">
                  <c:v>1.120498564260603</c:v>
                </c:pt>
                <c:pt idx="48">
                  <c:v>1.108166086021158</c:v>
                </c:pt>
                <c:pt idx="49">
                  <c:v>1.095980166174905</c:v>
                </c:pt>
                <c:pt idx="50">
                  <c:v>1.095980166174905</c:v>
                </c:pt>
                <c:pt idx="51">
                  <c:v>1.102159078602822</c:v>
                </c:pt>
                <c:pt idx="52">
                  <c:v>1.102159078602822</c:v>
                </c:pt>
                <c:pt idx="53">
                  <c:v>1.102159078602822</c:v>
                </c:pt>
                <c:pt idx="54">
                  <c:v>1.126627412345421</c:v>
                </c:pt>
                <c:pt idx="55">
                  <c:v>1.120498564260603</c:v>
                </c:pt>
                <c:pt idx="56">
                  <c:v>1.126603295409697</c:v>
                </c:pt>
                <c:pt idx="57">
                  <c:v>1.108288527478627</c:v>
                </c:pt>
                <c:pt idx="58">
                  <c:v>1.102134961667098</c:v>
                </c:pt>
                <c:pt idx="59">
                  <c:v>1.108216150364256</c:v>
                </c:pt>
                <c:pt idx="60">
                  <c:v>1.114344998449074</c:v>
                </c:pt>
                <c:pt idx="61">
                  <c:v>1.09572955335018</c:v>
                </c:pt>
                <c:pt idx="62">
                  <c:v>1.071261219607581</c:v>
                </c:pt>
                <c:pt idx="63">
                  <c:v>1.052799893283319</c:v>
                </c:pt>
                <c:pt idx="64">
                  <c:v>1.071415338382212</c:v>
                </c:pt>
                <c:pt idx="65">
                  <c:v>1.059031507966429</c:v>
                </c:pt>
                <c:pt idx="66">
                  <c:v>1.040335938247966</c:v>
                </c:pt>
                <c:pt idx="67">
                  <c:v>1.03415702582005</c:v>
                </c:pt>
                <c:pt idx="68">
                  <c:v>1.052694422047361</c:v>
                </c:pt>
                <c:pt idx="69">
                  <c:v>1.089851318090087</c:v>
                </c:pt>
                <c:pt idx="70">
                  <c:v>1.096030230518004</c:v>
                </c:pt>
                <c:pt idx="71">
                  <c:v>1.083697752278559</c:v>
                </c:pt>
                <c:pt idx="72">
                  <c:v>1.071415338382212</c:v>
                </c:pt>
                <c:pt idx="73">
                  <c:v>1.046540856235833</c:v>
                </c:pt>
                <c:pt idx="74">
                  <c:v>1.034104323564855</c:v>
                </c:pt>
                <c:pt idx="75">
                  <c:v>1.015488878465961</c:v>
                </c:pt>
                <c:pt idx="76">
                  <c:v>1.015488878465961</c:v>
                </c:pt>
                <c:pt idx="77">
                  <c:v>1.015488878465961</c:v>
                </c:pt>
                <c:pt idx="78">
                  <c:v>1.021720493149072</c:v>
                </c:pt>
                <c:pt idx="79">
                  <c:v>1.03421114487967</c:v>
                </c:pt>
                <c:pt idx="80">
                  <c:v>1.03421114487967</c:v>
                </c:pt>
                <c:pt idx="81">
                  <c:v>1.021720493149072</c:v>
                </c:pt>
                <c:pt idx="82">
                  <c:v>0.996626409200622</c:v>
                </c:pt>
                <c:pt idx="83">
                  <c:v>0.990367372153136</c:v>
                </c:pt>
                <c:pt idx="84">
                  <c:v>0.990367372153136</c:v>
                </c:pt>
                <c:pt idx="85">
                  <c:v>1.00297080437099</c:v>
                </c:pt>
                <c:pt idx="86">
                  <c:v>0.984021328515682</c:v>
                </c:pt>
                <c:pt idx="87">
                  <c:v>0.984021328515682</c:v>
                </c:pt>
                <c:pt idx="88">
                  <c:v>0.965071852660374</c:v>
                </c:pt>
                <c:pt idx="89">
                  <c:v>0.95869508315932</c:v>
                </c:pt>
                <c:pt idx="90">
                  <c:v>0.933368837802958</c:v>
                </c:pt>
                <c:pt idx="91">
                  <c:v>0.933368837802958</c:v>
                </c:pt>
                <c:pt idx="92">
                  <c:v>0.914044470861993</c:v>
                </c:pt>
                <c:pt idx="93">
                  <c:v>0.907636032922669</c:v>
                </c:pt>
                <c:pt idx="94">
                  <c:v>0.907636032922669</c:v>
                </c:pt>
                <c:pt idx="95">
                  <c:v>0.926960399863634</c:v>
                </c:pt>
                <c:pt idx="96">
                  <c:v>0.920519296354038</c:v>
                </c:pt>
                <c:pt idx="97">
                  <c:v>0.907734088913659</c:v>
                </c:pt>
                <c:pt idx="98">
                  <c:v>0.888409721972694</c:v>
                </c:pt>
                <c:pt idx="99">
                  <c:v>0.881934896480649</c:v>
                </c:pt>
                <c:pt idx="100">
                  <c:v>0.881934896480649</c:v>
                </c:pt>
                <c:pt idx="101">
                  <c:v>0.89485082548229</c:v>
                </c:pt>
                <c:pt idx="102">
                  <c:v>0.901325650974336</c:v>
                </c:pt>
                <c:pt idx="103">
                  <c:v>0.868771344972232</c:v>
                </c:pt>
                <c:pt idx="104">
                  <c:v>0.862330241462635</c:v>
                </c:pt>
                <c:pt idx="105">
                  <c:v>0.849345747529006</c:v>
                </c:pt>
                <c:pt idx="106">
                  <c:v>0.888308491470433</c:v>
                </c:pt>
                <c:pt idx="107">
                  <c:v>0.888308491470433</c:v>
                </c:pt>
                <c:pt idx="108">
                  <c:v>0.901292985404063</c:v>
                </c:pt>
                <c:pt idx="109">
                  <c:v>0.888443443955142</c:v>
                </c:pt>
                <c:pt idx="110">
                  <c:v>0.888443443955142</c:v>
                </c:pt>
                <c:pt idx="111">
                  <c:v>0.888443443955142</c:v>
                </c:pt>
                <c:pt idx="112">
                  <c:v>0.888443443955142</c:v>
                </c:pt>
                <c:pt idx="113">
                  <c:v>0.862330241462635</c:v>
                </c:pt>
                <c:pt idx="114">
                  <c:v>0.862330241462635</c:v>
                </c:pt>
                <c:pt idx="115">
                  <c:v>0.868771344972232</c:v>
                </c:pt>
                <c:pt idx="116">
                  <c:v>0.901325650974336</c:v>
                </c:pt>
                <c:pt idx="117">
                  <c:v>0.907766754483932</c:v>
                </c:pt>
                <c:pt idx="118">
                  <c:v>0.901325650974336</c:v>
                </c:pt>
                <c:pt idx="119">
                  <c:v>0.901325650974336</c:v>
                </c:pt>
                <c:pt idx="120">
                  <c:v>0.933060334270021</c:v>
                </c:pt>
                <c:pt idx="121">
                  <c:v>0.926585508777976</c:v>
                </c:pt>
                <c:pt idx="122">
                  <c:v>0.926585508777976</c:v>
                </c:pt>
                <c:pt idx="123">
                  <c:v>0.907636032922669</c:v>
                </c:pt>
                <c:pt idx="124">
                  <c:v>0.92055196192431</c:v>
                </c:pt>
                <c:pt idx="125">
                  <c:v>0.914110858414714</c:v>
                </c:pt>
                <c:pt idx="126">
                  <c:v>0.894884547464739</c:v>
                </c:pt>
                <c:pt idx="127">
                  <c:v>0.881968618463097</c:v>
                </c:pt>
                <c:pt idx="128">
                  <c:v>0.894818159912018</c:v>
                </c:pt>
                <c:pt idx="129">
                  <c:v>0.907667701360938</c:v>
                </c:pt>
                <c:pt idx="130">
                  <c:v>0.926992068301904</c:v>
                </c:pt>
                <c:pt idx="131">
                  <c:v>0.933368837802958</c:v>
                </c:pt>
                <c:pt idx="132">
                  <c:v>0.946091650941467</c:v>
                </c:pt>
                <c:pt idx="133">
                  <c:v>0.926767284000501</c:v>
                </c:pt>
                <c:pt idx="134">
                  <c:v>0.913982076560123</c:v>
                </c:pt>
                <c:pt idx="135">
                  <c:v>0.888409721972694</c:v>
                </c:pt>
                <c:pt idx="136">
                  <c:v>0.88190005353111</c:v>
                </c:pt>
                <c:pt idx="137">
                  <c:v>0.88190005353111</c:v>
                </c:pt>
                <c:pt idx="138">
                  <c:v>0.88190005353111</c:v>
                </c:pt>
                <c:pt idx="139">
                  <c:v>0.901325650974336</c:v>
                </c:pt>
                <c:pt idx="140">
                  <c:v>0.901325650974336</c:v>
                </c:pt>
                <c:pt idx="141">
                  <c:v>0.907766754483932</c:v>
                </c:pt>
                <c:pt idx="142">
                  <c:v>0.92055196192431</c:v>
                </c:pt>
                <c:pt idx="143">
                  <c:v>0.939683213002143</c:v>
                </c:pt>
                <c:pt idx="144">
                  <c:v>0.939683213002143</c:v>
                </c:pt>
                <c:pt idx="145">
                  <c:v>0.939683213002143</c:v>
                </c:pt>
                <c:pt idx="146">
                  <c:v>0.914110858414714</c:v>
                </c:pt>
                <c:pt idx="147">
                  <c:v>0.920519296354037</c:v>
                </c:pt>
                <c:pt idx="148">
                  <c:v>0.914142526852983</c:v>
                </c:pt>
                <c:pt idx="149">
                  <c:v>0.933368837802958</c:v>
                </c:pt>
                <c:pt idx="150">
                  <c:v>0.952407860973382</c:v>
                </c:pt>
                <c:pt idx="151">
                  <c:v>0.958784630474436</c:v>
                </c:pt>
                <c:pt idx="152">
                  <c:v>0.98399314337723</c:v>
                </c:pt>
                <c:pt idx="153">
                  <c:v>0.97133088970786</c:v>
                </c:pt>
                <c:pt idx="154">
                  <c:v>0.964954120206806</c:v>
                </c:pt>
                <c:pt idx="155">
                  <c:v>0.939745607304012</c:v>
                </c:pt>
                <c:pt idx="156">
                  <c:v>0.946091650941467</c:v>
                </c:pt>
                <c:pt idx="157">
                  <c:v>0.933242109492546</c:v>
                </c:pt>
                <c:pt idx="158">
                  <c:v>0.926865339991492</c:v>
                </c:pt>
                <c:pt idx="159">
                  <c:v>0.914142526852983</c:v>
                </c:pt>
                <c:pt idx="160">
                  <c:v>0.939714881440413</c:v>
                </c:pt>
                <c:pt idx="161">
                  <c:v>0.946091650941467</c:v>
                </c:pt>
                <c:pt idx="162">
                  <c:v>0.971417896297829</c:v>
                </c:pt>
                <c:pt idx="163">
                  <c:v>0.971417896297829</c:v>
                </c:pt>
                <c:pt idx="164">
                  <c:v>0.977763939935283</c:v>
                </c:pt>
                <c:pt idx="165">
                  <c:v>0.99025459166588</c:v>
                </c:pt>
                <c:pt idx="166">
                  <c:v>0.971123340588047</c:v>
                </c:pt>
                <c:pt idx="167">
                  <c:v>0.971123340588047</c:v>
                </c:pt>
                <c:pt idx="168">
                  <c:v>0.952345466671512</c:v>
                </c:pt>
                <c:pt idx="169">
                  <c:v>0.984080149967198</c:v>
                </c:pt>
                <c:pt idx="170">
                  <c:v>1.002942619232537</c:v>
                </c:pt>
                <c:pt idx="171">
                  <c:v>1.009229841418475</c:v>
                </c:pt>
                <c:pt idx="172">
                  <c:v>0.996626409200622</c:v>
                </c:pt>
                <c:pt idx="173">
                  <c:v>0.984080149967198</c:v>
                </c:pt>
                <c:pt idx="174">
                  <c:v>0.984080149967198</c:v>
                </c:pt>
                <c:pt idx="175">
                  <c:v>1.002942619232537</c:v>
                </c:pt>
                <c:pt idx="176">
                  <c:v>1.015488878465961</c:v>
                </c:pt>
                <c:pt idx="177">
                  <c:v>1.021747915513447</c:v>
                </c:pt>
                <c:pt idx="178">
                  <c:v>1.015488878465961</c:v>
                </c:pt>
                <c:pt idx="179">
                  <c:v>1.027925411136939</c:v>
                </c:pt>
                <c:pt idx="180">
                  <c:v>1.027925411136939</c:v>
                </c:pt>
                <c:pt idx="181">
                  <c:v>1.021638188951001</c:v>
                </c:pt>
                <c:pt idx="182">
                  <c:v>0.990339187014684</c:v>
                </c:pt>
                <c:pt idx="183">
                  <c:v>0.649756548510202</c:v>
                </c:pt>
                <c:pt idx="184">
                  <c:v>0.321720169239143</c:v>
                </c:pt>
                <c:pt idx="185">
                  <c:v>0.0</c:v>
                </c:pt>
                <c:pt idx="186">
                  <c:v>#N/A</c:v>
                </c:pt>
                <c:pt idx="187">
                  <c:v>#N/A</c:v>
                </c:pt>
                <c:pt idx="188">
                  <c:v>#N/A</c:v>
                </c:pt>
                <c:pt idx="189">
                  <c:v>#N/A</c:v>
                </c:pt>
                <c:pt idx="190">
                  <c:v>#N/A</c:v>
                </c:pt>
              </c:numCache>
            </c:numRef>
          </c:val>
          <c:smooth val="0"/>
        </c:ser>
        <c:ser>
          <c:idx val="2"/>
          <c:order val="2"/>
          <c:tx>
            <c:strRef>
              <c:f>'Normalized Recruiting Inten MA'!$D$2</c:f>
              <c:strCache>
                <c:ptCount val="1"/>
                <c:pt idx="0">
                  <c:v>50-249</c:v>
                </c:pt>
              </c:strCache>
            </c:strRef>
          </c:tx>
          <c:marker>
            <c:symbol val="none"/>
          </c:marker>
          <c:cat>
            <c:numRef>
              <c:f>'Normalized Recruiting Inten MA'!$A$3:$A$188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'Normalized Recruiting Inten MA'!$D$3:$D$200</c:f>
              <c:numCache>
                <c:formatCode>General</c:formatCode>
                <c:ptCount val="195"/>
                <c:pt idx="0">
                  <c:v>1.235281250851332</c:v>
                </c:pt>
                <c:pt idx="1">
                  <c:v>1.202726498666016</c:v>
                </c:pt>
                <c:pt idx="2">
                  <c:v>1.19733726680796</c:v>
                </c:pt>
                <c:pt idx="3">
                  <c:v>1.164926536123484</c:v>
                </c:pt>
                <c:pt idx="4">
                  <c:v>1.175875894873631</c:v>
                </c:pt>
                <c:pt idx="5">
                  <c:v>1.148563045927066</c:v>
                </c:pt>
                <c:pt idx="6">
                  <c:v>1.143075672219953</c:v>
                </c:pt>
                <c:pt idx="7">
                  <c:v>1.12107293412955</c:v>
                </c:pt>
                <c:pt idx="8">
                  <c:v>1.109965619261651</c:v>
                </c:pt>
                <c:pt idx="9">
                  <c:v>1.076472081955357</c:v>
                </c:pt>
                <c:pt idx="10">
                  <c:v>1.065309470291673</c:v>
                </c:pt>
                <c:pt idx="11">
                  <c:v>1.065309470291673</c:v>
                </c:pt>
                <c:pt idx="12">
                  <c:v>1.07096298765084</c:v>
                </c:pt>
                <c:pt idx="13">
                  <c:v>1.082125599314524</c:v>
                </c:pt>
                <c:pt idx="14">
                  <c:v>1.087692906966808</c:v>
                </c:pt>
                <c:pt idx="15">
                  <c:v>1.093316935909993</c:v>
                </c:pt>
                <c:pt idx="16">
                  <c:v>1.08774962825771</c:v>
                </c:pt>
                <c:pt idx="17">
                  <c:v>1.07096298765084</c:v>
                </c:pt>
                <c:pt idx="18">
                  <c:v>1.07096298765084</c:v>
                </c:pt>
                <c:pt idx="19">
                  <c:v>1.065367683639438</c:v>
                </c:pt>
                <c:pt idx="20">
                  <c:v>1.082154324246308</c:v>
                </c:pt>
                <c:pt idx="21">
                  <c:v>1.082154324246308</c:v>
                </c:pt>
                <c:pt idx="22">
                  <c:v>1.082154324246308</c:v>
                </c:pt>
                <c:pt idx="23">
                  <c:v>1.065367683639438</c:v>
                </c:pt>
                <c:pt idx="24">
                  <c:v>1.04840633069554</c:v>
                </c:pt>
                <c:pt idx="25">
                  <c:v>1.037128784393188</c:v>
                </c:pt>
                <c:pt idx="26">
                  <c:v>1.025791460392476</c:v>
                </c:pt>
                <c:pt idx="27">
                  <c:v>1.031475267034021</c:v>
                </c:pt>
                <c:pt idx="28">
                  <c:v>1.025791460392476</c:v>
                </c:pt>
                <c:pt idx="29">
                  <c:v>1.031475267034021</c:v>
                </c:pt>
                <c:pt idx="30">
                  <c:v>1.037128784393188</c:v>
                </c:pt>
                <c:pt idx="31">
                  <c:v>1.042812591034732</c:v>
                </c:pt>
                <c:pt idx="32">
                  <c:v>1.037128784393188</c:v>
                </c:pt>
                <c:pt idx="33">
                  <c:v>1.031475267034021</c:v>
                </c:pt>
                <c:pt idx="34">
                  <c:v>1.031475267034021</c:v>
                </c:pt>
                <c:pt idx="35">
                  <c:v>1.037159073675565</c:v>
                </c:pt>
                <c:pt idx="36">
                  <c:v>1.059599231641603</c:v>
                </c:pt>
                <c:pt idx="37">
                  <c:v>1.076472081955357</c:v>
                </c:pt>
                <c:pt idx="38">
                  <c:v>1.082125599314524</c:v>
                </c:pt>
                <c:pt idx="39">
                  <c:v>1.048286697829924</c:v>
                </c:pt>
                <c:pt idx="40">
                  <c:v>1.037067364875336</c:v>
                </c:pt>
                <c:pt idx="41">
                  <c:v>1.048286697829924</c:v>
                </c:pt>
                <c:pt idx="42">
                  <c:v>1.076558291662241</c:v>
                </c:pt>
                <c:pt idx="43">
                  <c:v>1.070904774303074</c:v>
                </c:pt>
                <c:pt idx="44">
                  <c:v>1.065309470291673</c:v>
                </c:pt>
                <c:pt idx="45">
                  <c:v>1.070876777943956</c:v>
                </c:pt>
                <c:pt idx="46">
                  <c:v>1.070876777943956</c:v>
                </c:pt>
                <c:pt idx="47">
                  <c:v>1.076472081955357</c:v>
                </c:pt>
                <c:pt idx="48">
                  <c:v>1.070904774303074</c:v>
                </c:pt>
                <c:pt idx="49">
                  <c:v>1.082182320605427</c:v>
                </c:pt>
                <c:pt idx="50">
                  <c:v>1.076587016594025</c:v>
                </c:pt>
                <c:pt idx="51">
                  <c:v>1.093207703586565</c:v>
                </c:pt>
                <c:pt idx="52">
                  <c:v>1.098803007597966</c:v>
                </c:pt>
                <c:pt idx="53">
                  <c:v>1.098803007597966</c:v>
                </c:pt>
                <c:pt idx="54">
                  <c:v>1.093289635473325</c:v>
                </c:pt>
                <c:pt idx="55">
                  <c:v>1.082070302518738</c:v>
                </c:pt>
                <c:pt idx="56">
                  <c:v>1.082070302518738</c:v>
                </c:pt>
                <c:pt idx="57">
                  <c:v>1.054090137337085</c:v>
                </c:pt>
                <c:pt idx="58">
                  <c:v>1.054090137337085</c:v>
                </c:pt>
                <c:pt idx="59">
                  <c:v>1.059685441348487</c:v>
                </c:pt>
                <c:pt idx="60">
                  <c:v>1.07096298765084</c:v>
                </c:pt>
                <c:pt idx="61">
                  <c:v>1.07096298765084</c:v>
                </c:pt>
                <c:pt idx="62">
                  <c:v>1.076530295303123</c:v>
                </c:pt>
                <c:pt idx="63">
                  <c:v>1.082125599314524</c:v>
                </c:pt>
                <c:pt idx="64">
                  <c:v>1.098912239921395</c:v>
                </c:pt>
                <c:pt idx="65">
                  <c:v>1.082125599314524</c:v>
                </c:pt>
                <c:pt idx="66">
                  <c:v>1.082125599314524</c:v>
                </c:pt>
                <c:pt idx="67">
                  <c:v>1.076558291662241</c:v>
                </c:pt>
                <c:pt idx="68">
                  <c:v>1.104398311609368</c:v>
                </c:pt>
                <c:pt idx="69">
                  <c:v>1.104398311609368</c:v>
                </c:pt>
                <c:pt idx="70">
                  <c:v>1.093178978654781</c:v>
                </c:pt>
                <c:pt idx="71">
                  <c:v>1.054001634706942</c:v>
                </c:pt>
                <c:pt idx="72">
                  <c:v>1.054001634706942</c:v>
                </c:pt>
                <c:pt idx="73">
                  <c:v>1.054001634706942</c:v>
                </c:pt>
                <c:pt idx="74">
                  <c:v>1.059685441348487</c:v>
                </c:pt>
                <c:pt idx="75">
                  <c:v>1.0484661083939</c:v>
                </c:pt>
                <c:pt idx="76">
                  <c:v>1.037128784393188</c:v>
                </c:pt>
                <c:pt idx="77">
                  <c:v>1.037128784393188</c:v>
                </c:pt>
                <c:pt idx="78">
                  <c:v>1.031475267034021</c:v>
                </c:pt>
                <c:pt idx="79">
                  <c:v>1.05403192398932</c:v>
                </c:pt>
                <c:pt idx="80">
                  <c:v>1.059685441348487</c:v>
                </c:pt>
                <c:pt idx="81">
                  <c:v>1.054001634706942</c:v>
                </c:pt>
                <c:pt idx="82">
                  <c:v>1.019983089756036</c:v>
                </c:pt>
                <c:pt idx="83">
                  <c:v>1.008645765755324</c:v>
                </c:pt>
                <c:pt idx="84">
                  <c:v>0.997183877759717</c:v>
                </c:pt>
                <c:pt idx="85">
                  <c:v>0.997183877759717</c:v>
                </c:pt>
                <c:pt idx="86">
                  <c:v>0.974128273621292</c:v>
                </c:pt>
                <c:pt idx="87">
                  <c:v>0.956685778139923</c:v>
                </c:pt>
                <c:pt idx="88">
                  <c:v>0.939243282658554</c:v>
                </c:pt>
                <c:pt idx="89">
                  <c:v>0.933394503320003</c:v>
                </c:pt>
                <c:pt idx="90">
                  <c:v>0.927509672761105</c:v>
                </c:pt>
                <c:pt idx="91">
                  <c:v>0.915702804958211</c:v>
                </c:pt>
                <c:pt idx="92">
                  <c:v>0.879810081629436</c:v>
                </c:pt>
                <c:pt idx="93">
                  <c:v>0.867927576460978</c:v>
                </c:pt>
                <c:pt idx="94">
                  <c:v>0.8499256050905</c:v>
                </c:pt>
                <c:pt idx="95">
                  <c:v>0.856009489245904</c:v>
                </c:pt>
                <c:pt idx="96">
                  <c:v>0.819360774241076</c:v>
                </c:pt>
                <c:pt idx="97">
                  <c:v>0.794753562682263</c:v>
                </c:pt>
                <c:pt idx="98">
                  <c:v>0.788669678526859</c:v>
                </c:pt>
                <c:pt idx="99">
                  <c:v>0.801064977735179</c:v>
                </c:pt>
                <c:pt idx="100">
                  <c:v>0.813460276943499</c:v>
                </c:pt>
                <c:pt idx="101">
                  <c:v>0.79493694954009</c:v>
                </c:pt>
                <c:pt idx="102">
                  <c:v>0.801064977735179</c:v>
                </c:pt>
                <c:pt idx="103">
                  <c:v>0.801064977735179</c:v>
                </c:pt>
                <c:pt idx="104">
                  <c:v>0.837713692740007</c:v>
                </c:pt>
                <c:pt idx="105">
                  <c:v>0.837713692740007</c:v>
                </c:pt>
                <c:pt idx="106">
                  <c:v>0.843841720935096</c:v>
                </c:pt>
                <c:pt idx="107">
                  <c:v>0.813414459711805</c:v>
                </c:pt>
                <c:pt idx="108">
                  <c:v>0.837500315237687</c:v>
                </c:pt>
                <c:pt idx="109">
                  <c:v>0.855625702839106</c:v>
                </c:pt>
                <c:pt idx="110">
                  <c:v>0.874011460616382</c:v>
                </c:pt>
                <c:pt idx="111">
                  <c:v>0.874011460616382</c:v>
                </c:pt>
                <c:pt idx="112">
                  <c:v>0.891778796343739</c:v>
                </c:pt>
                <c:pt idx="113">
                  <c:v>0.891778796343739</c:v>
                </c:pt>
                <c:pt idx="114">
                  <c:v>0.87377682497326</c:v>
                </c:pt>
                <c:pt idx="115">
                  <c:v>0.85000929208055</c:v>
                </c:pt>
                <c:pt idx="116">
                  <c:v>0.862050795526564</c:v>
                </c:pt>
                <c:pt idx="117">
                  <c:v>0.874092298972579</c:v>
                </c:pt>
                <c:pt idx="118">
                  <c:v>0.880092496137932</c:v>
                </c:pt>
                <c:pt idx="119">
                  <c:v>0.886052964062396</c:v>
                </c:pt>
                <c:pt idx="120">
                  <c:v>0.903820299789753</c:v>
                </c:pt>
                <c:pt idx="121">
                  <c:v>0.927436414855661</c:v>
                </c:pt>
                <c:pt idx="122">
                  <c:v>0.909434443485183</c:v>
                </c:pt>
                <c:pt idx="123">
                  <c:v>0.891667107757826</c:v>
                </c:pt>
                <c:pt idx="124">
                  <c:v>0.874011460616382</c:v>
                </c:pt>
                <c:pt idx="125">
                  <c:v>0.89201343198686</c:v>
                </c:pt>
                <c:pt idx="126">
                  <c:v>0.921443367516185</c:v>
                </c:pt>
                <c:pt idx="127">
                  <c:v>0.939099014657629</c:v>
                </c:pt>
                <c:pt idx="128">
                  <c:v>0.939099014657629</c:v>
                </c:pt>
                <c:pt idx="129">
                  <c:v>0.909669079128304</c:v>
                </c:pt>
                <c:pt idx="130">
                  <c:v>0.903820299789753</c:v>
                </c:pt>
                <c:pt idx="131">
                  <c:v>0.921475946931197</c:v>
                </c:pt>
                <c:pt idx="132">
                  <c:v>0.945092061997105</c:v>
                </c:pt>
                <c:pt idx="133">
                  <c:v>0.939207231438206</c:v>
                </c:pt>
                <c:pt idx="134">
                  <c:v>0.933358452099655</c:v>
                </c:pt>
                <c:pt idx="135">
                  <c:v>0.921624842202206</c:v>
                </c:pt>
                <c:pt idx="136">
                  <c:v>0.909742337033748</c:v>
                </c:pt>
                <c:pt idx="137">
                  <c:v>0.909742337033748</c:v>
                </c:pt>
                <c:pt idx="138">
                  <c:v>0.89785983186529</c:v>
                </c:pt>
                <c:pt idx="139">
                  <c:v>0.89785983186529</c:v>
                </c:pt>
                <c:pt idx="140">
                  <c:v>0.897859831865289</c:v>
                </c:pt>
                <c:pt idx="141">
                  <c:v>0.909742337033748</c:v>
                </c:pt>
                <c:pt idx="142">
                  <c:v>0.915702804958211</c:v>
                </c:pt>
                <c:pt idx="143">
                  <c:v>0.909817974399313</c:v>
                </c:pt>
                <c:pt idx="144">
                  <c:v>0.897935469230854</c:v>
                </c:pt>
                <c:pt idx="145">
                  <c:v>0.903857506474849</c:v>
                </c:pt>
                <c:pt idx="146">
                  <c:v>0.909742337033748</c:v>
                </c:pt>
                <c:pt idx="147">
                  <c:v>0.921624842202206</c:v>
                </c:pt>
                <c:pt idx="148">
                  <c:v>0.915702804958211</c:v>
                </c:pt>
                <c:pt idx="149">
                  <c:v>0.915702804958211</c:v>
                </c:pt>
                <c:pt idx="150">
                  <c:v>0.92158763551711</c:v>
                </c:pt>
                <c:pt idx="151">
                  <c:v>0.927509672761105</c:v>
                </c:pt>
                <c:pt idx="152">
                  <c:v>0.921624842202206</c:v>
                </c:pt>
                <c:pt idx="153">
                  <c:v>0.915740011643307</c:v>
                </c:pt>
                <c:pt idx="154">
                  <c:v>0.933287442004174</c:v>
                </c:pt>
                <c:pt idx="155">
                  <c:v>0.956614768044442</c:v>
                </c:pt>
                <c:pt idx="156">
                  <c:v>0.979942094084709</c:v>
                </c:pt>
                <c:pt idx="157">
                  <c:v>0.991468940882698</c:v>
                </c:pt>
                <c:pt idx="158">
                  <c:v>0.997215892001287</c:v>
                </c:pt>
                <c:pt idx="159">
                  <c:v>1.01436158663844</c:v>
                </c:pt>
                <c:pt idx="160">
                  <c:v>1.031413847516169</c:v>
                </c:pt>
                <c:pt idx="161">
                  <c:v>1.02566689639758</c:v>
                </c:pt>
                <c:pt idx="162">
                  <c:v>1.019983089756036</c:v>
                </c:pt>
                <c:pt idx="163">
                  <c:v>1.019983089756036</c:v>
                </c:pt>
                <c:pt idx="164">
                  <c:v>1.037128784393188</c:v>
                </c:pt>
                <c:pt idx="165">
                  <c:v>1.042812591034732</c:v>
                </c:pt>
                <c:pt idx="166">
                  <c:v>1.037159073675565</c:v>
                </c:pt>
                <c:pt idx="167">
                  <c:v>1.037159073675565</c:v>
                </c:pt>
                <c:pt idx="168">
                  <c:v>1.031475267034021</c:v>
                </c:pt>
                <c:pt idx="169">
                  <c:v>1.020076523515457</c:v>
                </c:pt>
                <c:pt idx="170">
                  <c:v>1.002930828878306</c:v>
                </c:pt>
                <c:pt idx="171">
                  <c:v>0.991468940882698</c:v>
                </c:pt>
                <c:pt idx="172">
                  <c:v>0.997183877759717</c:v>
                </c:pt>
                <c:pt idx="173">
                  <c:v>0.997183877759717</c:v>
                </c:pt>
                <c:pt idx="174">
                  <c:v>1.008645765755324</c:v>
                </c:pt>
                <c:pt idx="175">
                  <c:v>1.002930828878306</c:v>
                </c:pt>
                <c:pt idx="176">
                  <c:v>1.008677779996894</c:v>
                </c:pt>
                <c:pt idx="177">
                  <c:v>1.002962843119876</c:v>
                </c:pt>
                <c:pt idx="178">
                  <c:v>0.997215892001287</c:v>
                </c:pt>
                <c:pt idx="179">
                  <c:v>1.025487485833605</c:v>
                </c:pt>
                <c:pt idx="180">
                  <c:v>1.036886229352168</c:v>
                </c:pt>
                <c:pt idx="181">
                  <c:v>1.031106333672767</c:v>
                </c:pt>
                <c:pt idx="182">
                  <c:v>0.991307893042461</c:v>
                </c:pt>
                <c:pt idx="183">
                  <c:v>0.645588201817272</c:v>
                </c:pt>
                <c:pt idx="184">
                  <c:v>0.322794100908636</c:v>
                </c:pt>
                <c:pt idx="185">
                  <c:v>0.0</c:v>
                </c:pt>
                <c:pt idx="186">
                  <c:v>#N/A</c:v>
                </c:pt>
                <c:pt idx="187">
                  <c:v>#N/A</c:v>
                </c:pt>
                <c:pt idx="188">
                  <c:v>#N/A</c:v>
                </c:pt>
                <c:pt idx="189">
                  <c:v>#N/A</c:v>
                </c:pt>
                <c:pt idx="190">
                  <c:v>#N/A</c:v>
                </c:pt>
              </c:numCache>
            </c:numRef>
          </c:val>
          <c:smooth val="0"/>
        </c:ser>
        <c:ser>
          <c:idx val="3"/>
          <c:order val="3"/>
          <c:tx>
            <c:strRef>
              <c:f>'Normalized Recruiting Inten MA'!$E$2</c:f>
              <c:strCache>
                <c:ptCount val="1"/>
                <c:pt idx="0">
                  <c:v>250-999</c:v>
                </c:pt>
              </c:strCache>
            </c:strRef>
          </c:tx>
          <c:marker>
            <c:symbol val="none"/>
          </c:marker>
          <c:cat>
            <c:numRef>
              <c:f>'Normalized Recruiting Inten MA'!$A$3:$A$188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'Normalized Recruiting Inten MA'!$E$3:$E$200</c:f>
              <c:numCache>
                <c:formatCode>General</c:formatCode>
                <c:ptCount val="195"/>
                <c:pt idx="0">
                  <c:v>1.132993811206341</c:v>
                </c:pt>
                <c:pt idx="1">
                  <c:v>1.030797566411294</c:v>
                </c:pt>
                <c:pt idx="2">
                  <c:v>1.015774647696262</c:v>
                </c:pt>
                <c:pt idx="3">
                  <c:v>0.992926415733216</c:v>
                </c:pt>
                <c:pt idx="4">
                  <c:v>0.992926415733216</c:v>
                </c:pt>
                <c:pt idx="5">
                  <c:v>1.007949334448248</c:v>
                </c:pt>
                <c:pt idx="6">
                  <c:v>1.038329031210758</c:v>
                </c:pt>
                <c:pt idx="7">
                  <c:v>1.038329031210758</c:v>
                </c:pt>
                <c:pt idx="8">
                  <c:v>1.030837577295191</c:v>
                </c:pt>
                <c:pt idx="9">
                  <c:v>1.023306112495726</c:v>
                </c:pt>
                <c:pt idx="10">
                  <c:v>1.067918859796453</c:v>
                </c:pt>
                <c:pt idx="11">
                  <c:v>1.07541031371202</c:v>
                </c:pt>
                <c:pt idx="12">
                  <c:v>1.090433232427052</c:v>
                </c:pt>
                <c:pt idx="13">
                  <c:v>1.083089926883092</c:v>
                </c:pt>
                <c:pt idx="14">
                  <c:v>1.09054262735178</c:v>
                </c:pt>
                <c:pt idx="15">
                  <c:v>1.075519708636747</c:v>
                </c:pt>
                <c:pt idx="16">
                  <c:v>1.075519708636747</c:v>
                </c:pt>
                <c:pt idx="17">
                  <c:v>1.060575554252493</c:v>
                </c:pt>
                <c:pt idx="18">
                  <c:v>1.083051173436212</c:v>
                </c:pt>
                <c:pt idx="19">
                  <c:v>1.060804650394477</c:v>
                </c:pt>
                <c:pt idx="20">
                  <c:v>1.075748804778732</c:v>
                </c:pt>
                <c:pt idx="21">
                  <c:v>1.068296104310045</c:v>
                </c:pt>
                <c:pt idx="22">
                  <c:v>1.053273185595013</c:v>
                </c:pt>
                <c:pt idx="23">
                  <c:v>1.045820485126326</c:v>
                </c:pt>
                <c:pt idx="24">
                  <c:v>1.007949334448248</c:v>
                </c:pt>
                <c:pt idx="25">
                  <c:v>1.015480799247713</c:v>
                </c:pt>
                <c:pt idx="26">
                  <c:v>1.000457880532681</c:v>
                </c:pt>
                <c:pt idx="27">
                  <c:v>1.045781731679446</c:v>
                </c:pt>
                <c:pt idx="28">
                  <c:v>1.045781731679446</c:v>
                </c:pt>
                <c:pt idx="29">
                  <c:v>1.05331319647891</c:v>
                </c:pt>
                <c:pt idx="30">
                  <c:v>1.05331319647891</c:v>
                </c:pt>
                <c:pt idx="31">
                  <c:v>1.075672484640081</c:v>
                </c:pt>
                <c:pt idx="32">
                  <c:v>1.08316393855565</c:v>
                </c:pt>
                <c:pt idx="33">
                  <c:v>1.105301066672657</c:v>
                </c:pt>
                <c:pt idx="34">
                  <c:v>1.090433232427052</c:v>
                </c:pt>
                <c:pt idx="35">
                  <c:v>1.06783750361249</c:v>
                </c:pt>
                <c:pt idx="36">
                  <c:v>1.0531155092724</c:v>
                </c:pt>
                <c:pt idx="37">
                  <c:v>1.0531155092724</c:v>
                </c:pt>
                <c:pt idx="38">
                  <c:v>1.075711238086962</c:v>
                </c:pt>
                <c:pt idx="39">
                  <c:v>1.083089926883092</c:v>
                </c:pt>
                <c:pt idx="40">
                  <c:v>1.075598472967524</c:v>
                </c:pt>
                <c:pt idx="41">
                  <c:v>1.090466307213129</c:v>
                </c:pt>
                <c:pt idx="42">
                  <c:v>1.068219784171394</c:v>
                </c:pt>
                <c:pt idx="43">
                  <c:v>1.068219784171394</c:v>
                </c:pt>
                <c:pt idx="44">
                  <c:v>1.05335194992579</c:v>
                </c:pt>
                <c:pt idx="45">
                  <c:v>1.060804650394477</c:v>
                </c:pt>
                <c:pt idx="46">
                  <c:v>1.075748804778732</c:v>
                </c:pt>
                <c:pt idx="47">
                  <c:v>1.090616639024336</c:v>
                </c:pt>
                <c:pt idx="48">
                  <c:v>1.090616639024336</c:v>
                </c:pt>
                <c:pt idx="49">
                  <c:v>1.098031772801253</c:v>
                </c:pt>
                <c:pt idx="50">
                  <c:v>1.105410461597383</c:v>
                </c:pt>
                <c:pt idx="51">
                  <c:v>1.097957761128696</c:v>
                </c:pt>
                <c:pt idx="52">
                  <c:v>1.09054262735178</c:v>
                </c:pt>
                <c:pt idx="53">
                  <c:v>1.105194861490667</c:v>
                </c:pt>
                <c:pt idx="54">
                  <c:v>1.0977034075751</c:v>
                </c:pt>
                <c:pt idx="55">
                  <c:v>1.067654978291851</c:v>
                </c:pt>
                <c:pt idx="56">
                  <c:v>1.015733302396196</c:v>
                </c:pt>
                <c:pt idx="57">
                  <c:v>1.015733302396196</c:v>
                </c:pt>
                <c:pt idx="58">
                  <c:v>1.038329031210758</c:v>
                </c:pt>
                <c:pt idx="59">
                  <c:v>1.030756221111228</c:v>
                </c:pt>
                <c:pt idx="60">
                  <c:v>1.038247675026795</c:v>
                </c:pt>
                <c:pt idx="61">
                  <c:v>1.030756221111228</c:v>
                </c:pt>
                <c:pt idx="62">
                  <c:v>1.082941778511485</c:v>
                </c:pt>
                <c:pt idx="63">
                  <c:v>1.082941778511485</c:v>
                </c:pt>
                <c:pt idx="64">
                  <c:v>1.090433232427052</c:v>
                </c:pt>
                <c:pt idx="65">
                  <c:v>1.075711238086962</c:v>
                </c:pt>
                <c:pt idx="66">
                  <c:v>1.075711238086962</c:v>
                </c:pt>
                <c:pt idx="67">
                  <c:v>1.075711238086962</c:v>
                </c:pt>
                <c:pt idx="68">
                  <c:v>1.09774216102198</c:v>
                </c:pt>
                <c:pt idx="69">
                  <c:v>1.075146432207418</c:v>
                </c:pt>
                <c:pt idx="70">
                  <c:v>1.097392955249153</c:v>
                </c:pt>
                <c:pt idx="71">
                  <c:v>1.082740721110264</c:v>
                </c:pt>
                <c:pt idx="72">
                  <c:v>1.12020428417043</c:v>
                </c:pt>
                <c:pt idx="73">
                  <c:v>1.105410461597383</c:v>
                </c:pt>
                <c:pt idx="74">
                  <c:v>1.075672484640082</c:v>
                </c:pt>
                <c:pt idx="75">
                  <c:v>1.060804650394477</c:v>
                </c:pt>
                <c:pt idx="76">
                  <c:v>1.05335194992579</c:v>
                </c:pt>
                <c:pt idx="77">
                  <c:v>1.060843403841357</c:v>
                </c:pt>
                <c:pt idx="78">
                  <c:v>1.045820485126326</c:v>
                </c:pt>
                <c:pt idx="79">
                  <c:v>1.030797566411294</c:v>
                </c:pt>
                <c:pt idx="80">
                  <c:v>1.008201837596732</c:v>
                </c:pt>
                <c:pt idx="81">
                  <c:v>0.977647872138779</c:v>
                </c:pt>
                <c:pt idx="82">
                  <c:v>0.970075062039249</c:v>
                </c:pt>
                <c:pt idx="83">
                  <c:v>0.962459488189358</c:v>
                </c:pt>
                <c:pt idx="84">
                  <c:v>0.970165221684265</c:v>
                </c:pt>
                <c:pt idx="85">
                  <c:v>0.970165221684265</c:v>
                </c:pt>
                <c:pt idx="86">
                  <c:v>0.96250537367064</c:v>
                </c:pt>
                <c:pt idx="87">
                  <c:v>0.954799640175733</c:v>
                </c:pt>
                <c:pt idx="88">
                  <c:v>0.939524218312218</c:v>
                </c:pt>
                <c:pt idx="89">
                  <c:v>0.924065143501139</c:v>
                </c:pt>
                <c:pt idx="90">
                  <c:v>0.908509008191523</c:v>
                </c:pt>
                <c:pt idx="91">
                  <c:v>0.877392912236077</c:v>
                </c:pt>
                <c:pt idx="92">
                  <c:v>0.82975938681437</c:v>
                </c:pt>
                <c:pt idx="93">
                  <c:v>0.798011708558271</c:v>
                </c:pt>
                <c:pt idx="94">
                  <c:v>0.766035204280931</c:v>
                </c:pt>
                <c:pt idx="95">
                  <c:v>0.774118257453097</c:v>
                </c:pt>
                <c:pt idx="96">
                  <c:v>0.757888166655168</c:v>
                </c:pt>
                <c:pt idx="97">
                  <c:v>0.765971219827334</c:v>
                </c:pt>
                <c:pt idx="98">
                  <c:v>0.781956879506276</c:v>
                </c:pt>
                <c:pt idx="99">
                  <c:v>0.822080421409379</c:v>
                </c:pt>
                <c:pt idx="100">
                  <c:v>0.853828099665478</c:v>
                </c:pt>
                <c:pt idx="101">
                  <c:v>0.853828099665478</c:v>
                </c:pt>
                <c:pt idx="102">
                  <c:v>0.869485120809845</c:v>
                </c:pt>
                <c:pt idx="103">
                  <c:v>0.861630893658921</c:v>
                </c:pt>
                <c:pt idx="104">
                  <c:v>0.900654781040599</c:v>
                </c:pt>
                <c:pt idx="105">
                  <c:v>0.900654781040599</c:v>
                </c:pt>
                <c:pt idx="106">
                  <c:v>0.908509008191523</c:v>
                </c:pt>
                <c:pt idx="107">
                  <c:v>0.869485120809845</c:v>
                </c:pt>
                <c:pt idx="108">
                  <c:v>0.892604043634549</c:v>
                </c:pt>
                <c:pt idx="109">
                  <c:v>0.915865912439071</c:v>
                </c:pt>
                <c:pt idx="110">
                  <c:v>0.95488979982075</c:v>
                </c:pt>
                <c:pt idx="111">
                  <c:v>0.95488979982075</c:v>
                </c:pt>
                <c:pt idx="112">
                  <c:v>0.947184066325843</c:v>
                </c:pt>
                <c:pt idx="113">
                  <c:v>0.962459488189358</c:v>
                </c:pt>
                <c:pt idx="114">
                  <c:v>0.947093906680826</c:v>
                </c:pt>
                <c:pt idx="115">
                  <c:v>0.954799640175733</c:v>
                </c:pt>
                <c:pt idx="116">
                  <c:v>0.931818484817311</c:v>
                </c:pt>
                <c:pt idx="117">
                  <c:v>0.931818484817311</c:v>
                </c:pt>
                <c:pt idx="118">
                  <c:v>0.916359410006232</c:v>
                </c:pt>
                <c:pt idx="119">
                  <c:v>0.908606068690059</c:v>
                </c:pt>
                <c:pt idx="120">
                  <c:v>0.908606068690059</c:v>
                </c:pt>
                <c:pt idx="121">
                  <c:v>0.931724991514764</c:v>
                </c:pt>
                <c:pt idx="122">
                  <c:v>0.954843914339468</c:v>
                </c:pt>
                <c:pt idx="123">
                  <c:v>0.962549647834375</c:v>
                </c:pt>
                <c:pt idx="124">
                  <c:v>0.95488979982075</c:v>
                </c:pt>
                <c:pt idx="125">
                  <c:v>0.947229951807125</c:v>
                </c:pt>
                <c:pt idx="126">
                  <c:v>0.939524218312218</c:v>
                </c:pt>
                <c:pt idx="127">
                  <c:v>0.931818484817311</c:v>
                </c:pt>
                <c:pt idx="128">
                  <c:v>0.924112751322404</c:v>
                </c:pt>
                <c:pt idx="129">
                  <c:v>0.924112751322404</c:v>
                </c:pt>
                <c:pt idx="130">
                  <c:v>0.924112751322404</c:v>
                </c:pt>
                <c:pt idx="131">
                  <c:v>0.939478332830936</c:v>
                </c:pt>
                <c:pt idx="132">
                  <c:v>0.939478332830936</c:v>
                </c:pt>
                <c:pt idx="133">
                  <c:v>0.954843914339468</c:v>
                </c:pt>
                <c:pt idx="134">
                  <c:v>0.947184066325843</c:v>
                </c:pt>
                <c:pt idx="135">
                  <c:v>0.977738031783796</c:v>
                </c:pt>
                <c:pt idx="136">
                  <c:v>0.985353605633686</c:v>
                </c:pt>
                <c:pt idx="137">
                  <c:v>1.000629027497201</c:v>
                </c:pt>
                <c:pt idx="138">
                  <c:v>0.985440643547781</c:v>
                </c:pt>
                <c:pt idx="139">
                  <c:v>0.97782506969789</c:v>
                </c:pt>
                <c:pt idx="140">
                  <c:v>0.962549647834375</c:v>
                </c:pt>
                <c:pt idx="141">
                  <c:v>0.939430725009671</c:v>
                </c:pt>
                <c:pt idx="142">
                  <c:v>0.931770876996046</c:v>
                </c:pt>
                <c:pt idx="143">
                  <c:v>0.947046298859561</c:v>
                </c:pt>
                <c:pt idx="144">
                  <c:v>0.954799640175733</c:v>
                </c:pt>
                <c:pt idx="145">
                  <c:v>0.985179336938243</c:v>
                </c:pt>
                <c:pt idx="146">
                  <c:v>0.992752147037774</c:v>
                </c:pt>
                <c:pt idx="147">
                  <c:v>1.023306112495726</c:v>
                </c:pt>
                <c:pt idx="148">
                  <c:v>1.053044089453028</c:v>
                </c:pt>
                <c:pt idx="149">
                  <c:v>1.053044089453028</c:v>
                </c:pt>
                <c:pt idx="150">
                  <c:v>1.06806700816806</c:v>
                </c:pt>
                <c:pt idx="151">
                  <c:v>1.007949334448248</c:v>
                </c:pt>
                <c:pt idx="152">
                  <c:v>0.992760950498828</c:v>
                </c:pt>
                <c:pt idx="153">
                  <c:v>0.970165221684265</c:v>
                </c:pt>
                <c:pt idx="154">
                  <c:v>0.985440643547781</c:v>
                </c:pt>
                <c:pt idx="155">
                  <c:v>1.000629027497201</c:v>
                </c:pt>
                <c:pt idx="156">
                  <c:v>1.015733302396196</c:v>
                </c:pt>
                <c:pt idx="157">
                  <c:v>1.030837577295191</c:v>
                </c:pt>
                <c:pt idx="158">
                  <c:v>1.068107019051957</c:v>
                </c:pt>
                <c:pt idx="159">
                  <c:v>1.075598472967524</c:v>
                </c:pt>
                <c:pt idx="160">
                  <c:v>1.075598472967524</c:v>
                </c:pt>
                <c:pt idx="161">
                  <c:v>1.05335194992579</c:v>
                </c:pt>
                <c:pt idx="162">
                  <c:v>1.045860496010223</c:v>
                </c:pt>
                <c:pt idx="163">
                  <c:v>1.05335194992579</c:v>
                </c:pt>
                <c:pt idx="164">
                  <c:v>1.030756221111228</c:v>
                </c:pt>
                <c:pt idx="165">
                  <c:v>1.038247675026795</c:v>
                </c:pt>
                <c:pt idx="166">
                  <c:v>1.038247675026795</c:v>
                </c:pt>
                <c:pt idx="167">
                  <c:v>1.060843403841357</c:v>
                </c:pt>
                <c:pt idx="168">
                  <c:v>1.05335194992579</c:v>
                </c:pt>
                <c:pt idx="169">
                  <c:v>1.060804650394477</c:v>
                </c:pt>
                <c:pt idx="170">
                  <c:v>1.060804650394477</c:v>
                </c:pt>
                <c:pt idx="171">
                  <c:v>1.075748804778732</c:v>
                </c:pt>
                <c:pt idx="172">
                  <c:v>1.068296104310045</c:v>
                </c:pt>
                <c:pt idx="173">
                  <c:v>1.060804650394477</c:v>
                </c:pt>
                <c:pt idx="174">
                  <c:v>1.045860496010223</c:v>
                </c:pt>
                <c:pt idx="175">
                  <c:v>1.038369042094655</c:v>
                </c:pt>
                <c:pt idx="176">
                  <c:v>1.038369042094655</c:v>
                </c:pt>
                <c:pt idx="177">
                  <c:v>1.060728330255827</c:v>
                </c:pt>
                <c:pt idx="178">
                  <c:v>1.053196865456362</c:v>
                </c:pt>
                <c:pt idx="179">
                  <c:v>1.053196865456362</c:v>
                </c:pt>
                <c:pt idx="180">
                  <c:v>1.000457880532681</c:v>
                </c:pt>
                <c:pt idx="181">
                  <c:v>0.98526949658326</c:v>
                </c:pt>
                <c:pt idx="182">
                  <c:v>0.977738031783796</c:v>
                </c:pt>
                <c:pt idx="183">
                  <c:v>0.661994714514754</c:v>
                </c:pt>
                <c:pt idx="184">
                  <c:v>0.338591549232087</c:v>
                </c:pt>
                <c:pt idx="185">
                  <c:v>0.0</c:v>
                </c:pt>
                <c:pt idx="186">
                  <c:v>#N/A</c:v>
                </c:pt>
                <c:pt idx="187">
                  <c:v>#N/A</c:v>
                </c:pt>
                <c:pt idx="188">
                  <c:v>#N/A</c:v>
                </c:pt>
                <c:pt idx="189">
                  <c:v>#N/A</c:v>
                </c:pt>
                <c:pt idx="190">
                  <c:v>#N/A</c:v>
                </c:pt>
              </c:numCache>
            </c:numRef>
          </c:val>
          <c:smooth val="0"/>
        </c:ser>
        <c:ser>
          <c:idx val="4"/>
          <c:order val="4"/>
          <c:tx>
            <c:strRef>
              <c:f>'Normalized Recruiting Inten MA'!$F$2</c:f>
              <c:strCache>
                <c:ptCount val="1"/>
                <c:pt idx="0">
                  <c:v>1000-4999</c:v>
                </c:pt>
              </c:strCache>
            </c:strRef>
          </c:tx>
          <c:marker>
            <c:symbol val="none"/>
          </c:marker>
          <c:cat>
            <c:numRef>
              <c:f>'Normalized Recruiting Inten MA'!$A$3:$A$188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'Normalized Recruiting Inten MA'!$F$3:$F$200</c:f>
              <c:numCache>
                <c:formatCode>General</c:formatCode>
                <c:ptCount val="195"/>
                <c:pt idx="0">
                  <c:v>1.046720300946938</c:v>
                </c:pt>
                <c:pt idx="1">
                  <c:v>1.035224957156998</c:v>
                </c:pt>
                <c:pt idx="2">
                  <c:v>1.093405573549998</c:v>
                </c:pt>
                <c:pt idx="3">
                  <c:v>1.081721355671618</c:v>
                </c:pt>
                <c:pt idx="4">
                  <c:v>1.070181588561376</c:v>
                </c:pt>
                <c:pt idx="5">
                  <c:v>1.012000972168376</c:v>
                </c:pt>
                <c:pt idx="6">
                  <c:v>1.012000972168376</c:v>
                </c:pt>
                <c:pt idx="7">
                  <c:v>0.977096738472456</c:v>
                </c:pt>
                <c:pt idx="8">
                  <c:v>1.012151629086023</c:v>
                </c:pt>
                <c:pt idx="9">
                  <c:v>1.047055862781942</c:v>
                </c:pt>
                <c:pt idx="10">
                  <c:v>1.081960096477861</c:v>
                </c:pt>
                <c:pt idx="11">
                  <c:v>1.081960096477861</c:v>
                </c:pt>
                <c:pt idx="12">
                  <c:v>1.093499863588103</c:v>
                </c:pt>
                <c:pt idx="13">
                  <c:v>1.116534974488286</c:v>
                </c:pt>
                <c:pt idx="14">
                  <c:v>1.15115604405766</c:v>
                </c:pt>
                <c:pt idx="15">
                  <c:v>1.128030318278226</c:v>
                </c:pt>
                <c:pt idx="16">
                  <c:v>1.116534974488286</c:v>
                </c:pt>
                <c:pt idx="17">
                  <c:v>1.116534974488286</c:v>
                </c:pt>
                <c:pt idx="18">
                  <c:v>1.104900917339938</c:v>
                </c:pt>
                <c:pt idx="19">
                  <c:v>1.070141134412158</c:v>
                </c:pt>
                <c:pt idx="20">
                  <c:v>1.047106023511976</c:v>
                </c:pt>
                <c:pt idx="21">
                  <c:v>1.047106023511976</c:v>
                </c:pt>
                <c:pt idx="22">
                  <c:v>1.047106023511976</c:v>
                </c:pt>
                <c:pt idx="23">
                  <c:v>1.035520064842785</c:v>
                </c:pt>
                <c:pt idx="24">
                  <c:v>1.023835846964404</c:v>
                </c:pt>
                <c:pt idx="25">
                  <c:v>1.000415013499184</c:v>
                </c:pt>
                <c:pt idx="26">
                  <c:v>0.977096738472456</c:v>
                </c:pt>
                <c:pt idx="27">
                  <c:v>1.012000972168376</c:v>
                </c:pt>
                <c:pt idx="28">
                  <c:v>1.035421805633595</c:v>
                </c:pt>
                <c:pt idx="29">
                  <c:v>1.023685190046757</c:v>
                </c:pt>
                <c:pt idx="30">
                  <c:v>1.023685190046756</c:v>
                </c:pt>
                <c:pt idx="31">
                  <c:v>1.035319247195104</c:v>
                </c:pt>
                <c:pt idx="32">
                  <c:v>1.035319247195104</c:v>
                </c:pt>
                <c:pt idx="33">
                  <c:v>1.012099231377565</c:v>
                </c:pt>
                <c:pt idx="34">
                  <c:v>0.953403954441006</c:v>
                </c:pt>
                <c:pt idx="35">
                  <c:v>0.953403954441006</c:v>
                </c:pt>
                <c:pt idx="36">
                  <c:v>0.999659081158727</c:v>
                </c:pt>
                <c:pt idx="37">
                  <c:v>1.035036083068558</c:v>
                </c:pt>
                <c:pt idx="38">
                  <c:v>1.058456916533777</c:v>
                </c:pt>
                <c:pt idx="39">
                  <c:v>1.012201789816056</c:v>
                </c:pt>
                <c:pt idx="40">
                  <c:v>1.012201789816056</c:v>
                </c:pt>
                <c:pt idx="41">
                  <c:v>1.012201789816056</c:v>
                </c:pt>
                <c:pt idx="42">
                  <c:v>0.988780956350837</c:v>
                </c:pt>
                <c:pt idx="43">
                  <c:v>0.988780956350837</c:v>
                </c:pt>
                <c:pt idx="44">
                  <c:v>1.000415013499184</c:v>
                </c:pt>
                <c:pt idx="45">
                  <c:v>1.104326356021538</c:v>
                </c:pt>
                <c:pt idx="46">
                  <c:v>1.127644631048265</c:v>
                </c:pt>
                <c:pt idx="47">
                  <c:v>1.150770356827699</c:v>
                </c:pt>
                <c:pt idx="48">
                  <c:v>1.105039630698346</c:v>
                </c:pt>
                <c:pt idx="49">
                  <c:v>1.13966070026772</c:v>
                </c:pt>
                <c:pt idx="50">
                  <c:v>1.116534974488286</c:v>
                </c:pt>
                <c:pt idx="51">
                  <c:v>1.116534974488286</c:v>
                </c:pt>
                <c:pt idx="52">
                  <c:v>1.093499863588103</c:v>
                </c:pt>
                <c:pt idx="53">
                  <c:v>1.128120933157477</c:v>
                </c:pt>
                <c:pt idx="54">
                  <c:v>1.139616276947417</c:v>
                </c:pt>
                <c:pt idx="55">
                  <c:v>1.09297542766466</c:v>
                </c:pt>
                <c:pt idx="56">
                  <c:v>1.069940316764477</c:v>
                </c:pt>
                <c:pt idx="57">
                  <c:v>1.035319247195104</c:v>
                </c:pt>
                <c:pt idx="58">
                  <c:v>1.07037413780867</c:v>
                </c:pt>
                <c:pt idx="59">
                  <c:v>1.035469904112751</c:v>
                </c:pt>
                <c:pt idx="60">
                  <c:v>1.023835846964404</c:v>
                </c:pt>
                <c:pt idx="61">
                  <c:v>0.976989508617416</c:v>
                </c:pt>
                <c:pt idx="62">
                  <c:v>1.023433509423578</c:v>
                </c:pt>
                <c:pt idx="63">
                  <c:v>1.000012675958358</c:v>
                </c:pt>
                <c:pt idx="64">
                  <c:v>1.023540739278618</c:v>
                </c:pt>
                <c:pt idx="65">
                  <c:v>0.965360122885618</c:v>
                </c:pt>
                <c:pt idx="66">
                  <c:v>0.977096738472456</c:v>
                </c:pt>
                <c:pt idx="67">
                  <c:v>0.965360122885618</c:v>
                </c:pt>
                <c:pt idx="68">
                  <c:v>0.965360122885618</c:v>
                </c:pt>
                <c:pt idx="69">
                  <c:v>0.965360122885618</c:v>
                </c:pt>
                <c:pt idx="70">
                  <c:v>0.988780956350837</c:v>
                </c:pt>
                <c:pt idx="71">
                  <c:v>1.012201789816056</c:v>
                </c:pt>
                <c:pt idx="72">
                  <c:v>1.012201789816056</c:v>
                </c:pt>
                <c:pt idx="73">
                  <c:v>1.012201789816056</c:v>
                </c:pt>
                <c:pt idx="74">
                  <c:v>1.035421805633595</c:v>
                </c:pt>
                <c:pt idx="75">
                  <c:v>1.047106023511976</c:v>
                </c:pt>
                <c:pt idx="76">
                  <c:v>1.047106023511976</c:v>
                </c:pt>
                <c:pt idx="77">
                  <c:v>1.012201789816056</c:v>
                </c:pt>
                <c:pt idx="78">
                  <c:v>1.012201789816056</c:v>
                </c:pt>
                <c:pt idx="79">
                  <c:v>1.012201789816056</c:v>
                </c:pt>
                <c:pt idx="80">
                  <c:v>1.035520064842785</c:v>
                </c:pt>
                <c:pt idx="81">
                  <c:v>1.035520064842784</c:v>
                </c:pt>
                <c:pt idx="82">
                  <c:v>1.023835846964404</c:v>
                </c:pt>
                <c:pt idx="83">
                  <c:v>1.012201789816056</c:v>
                </c:pt>
                <c:pt idx="84">
                  <c:v>1.023835846964404</c:v>
                </c:pt>
                <c:pt idx="85">
                  <c:v>1.047154121991132</c:v>
                </c:pt>
                <c:pt idx="86">
                  <c:v>1.047154121991132</c:v>
                </c:pt>
                <c:pt idx="87">
                  <c:v>1.058740080660323</c:v>
                </c:pt>
                <c:pt idx="88">
                  <c:v>1.047106023511976</c:v>
                </c:pt>
                <c:pt idx="89">
                  <c:v>1.047106023511976</c:v>
                </c:pt>
                <c:pt idx="90">
                  <c:v>1.012201789816056</c:v>
                </c:pt>
                <c:pt idx="91">
                  <c:v>1.012201789816056</c:v>
                </c:pt>
                <c:pt idx="92">
                  <c:v>0.988780956350837</c:v>
                </c:pt>
                <c:pt idx="93">
                  <c:v>1.046720300946938</c:v>
                </c:pt>
                <c:pt idx="94">
                  <c:v>0.975776777893213</c:v>
                </c:pt>
                <c:pt idx="95">
                  <c:v>0.940227047300103</c:v>
                </c:pt>
                <c:pt idx="96">
                  <c:v>0.823028397528657</c:v>
                </c:pt>
                <c:pt idx="97">
                  <c:v>0.786690290086975</c:v>
                </c:pt>
                <c:pt idx="98">
                  <c:v>0.786690290086975</c:v>
                </c:pt>
                <c:pt idx="99">
                  <c:v>0.798663249082371</c:v>
                </c:pt>
                <c:pt idx="100">
                  <c:v>0.882524046112559</c:v>
                </c:pt>
                <c:pt idx="101">
                  <c:v>0.858510964155283</c:v>
                </c:pt>
                <c:pt idx="102">
                  <c:v>0.858510964155283</c:v>
                </c:pt>
                <c:pt idx="103">
                  <c:v>0.822961233562173</c:v>
                </c:pt>
                <c:pt idx="104">
                  <c:v>0.870732598379138</c:v>
                </c:pt>
                <c:pt idx="105">
                  <c:v>0.870732598379138</c:v>
                </c:pt>
                <c:pt idx="106">
                  <c:v>0.846719516421862</c:v>
                </c:pt>
                <c:pt idx="107">
                  <c:v>0.822961233562173</c:v>
                </c:pt>
                <c:pt idx="108">
                  <c:v>0.858510964155283</c:v>
                </c:pt>
                <c:pt idx="109">
                  <c:v>0.906282328972248</c:v>
                </c:pt>
                <c:pt idx="110">
                  <c:v>0.941832059565358</c:v>
                </c:pt>
                <c:pt idx="111">
                  <c:v>0.953568675152197</c:v>
                </c:pt>
                <c:pt idx="112">
                  <c:v>0.941719736562625</c:v>
                </c:pt>
                <c:pt idx="113">
                  <c:v>0.941719736562625</c:v>
                </c:pt>
                <c:pt idx="114">
                  <c:v>0.929983120975787</c:v>
                </c:pt>
                <c:pt idx="115">
                  <c:v>0.941832059565358</c:v>
                </c:pt>
                <c:pt idx="116">
                  <c:v>0.918191673242366</c:v>
                </c:pt>
                <c:pt idx="117">
                  <c:v>0.894551286919373</c:v>
                </c:pt>
                <c:pt idx="118">
                  <c:v>0.870793004059684</c:v>
                </c:pt>
                <c:pt idx="119">
                  <c:v>0.882641942649256</c:v>
                </c:pt>
                <c:pt idx="120">
                  <c:v>0.894490881238827</c:v>
                </c:pt>
                <c:pt idx="121">
                  <c:v>0.918249164098517</c:v>
                </c:pt>
                <c:pt idx="122">
                  <c:v>0.953461445297157</c:v>
                </c:pt>
                <c:pt idx="123">
                  <c:v>0.976989508617416</c:v>
                </c:pt>
                <c:pt idx="124">
                  <c:v>1.000517571937676</c:v>
                </c:pt>
                <c:pt idx="125">
                  <c:v>1.000517571937676</c:v>
                </c:pt>
                <c:pt idx="126">
                  <c:v>0.988780956350837</c:v>
                </c:pt>
                <c:pt idx="127">
                  <c:v>0.988780956350837</c:v>
                </c:pt>
                <c:pt idx="128">
                  <c:v>0.965360122885618</c:v>
                </c:pt>
                <c:pt idx="129">
                  <c:v>0.953568675152197</c:v>
                </c:pt>
                <c:pt idx="130">
                  <c:v>0.953568675152197</c:v>
                </c:pt>
                <c:pt idx="131">
                  <c:v>0.988623565765764</c:v>
                </c:pt>
                <c:pt idx="132">
                  <c:v>1.000415013499184</c:v>
                </c:pt>
                <c:pt idx="133">
                  <c:v>0.988678397912346</c:v>
                </c:pt>
                <c:pt idx="134">
                  <c:v>0.965360122885618</c:v>
                </c:pt>
                <c:pt idx="135">
                  <c:v>0.977096738472456</c:v>
                </c:pt>
                <c:pt idx="136">
                  <c:v>0.977096738472456</c:v>
                </c:pt>
                <c:pt idx="137">
                  <c:v>0.953568675152197</c:v>
                </c:pt>
                <c:pt idx="138">
                  <c:v>0.906282328972248</c:v>
                </c:pt>
                <c:pt idx="139">
                  <c:v>0.894490881238827</c:v>
                </c:pt>
                <c:pt idx="140">
                  <c:v>0.929703162437468</c:v>
                </c:pt>
                <c:pt idx="141">
                  <c:v>0.941612506707585</c:v>
                </c:pt>
                <c:pt idx="142">
                  <c:v>0.953403954441006</c:v>
                </c:pt>
                <c:pt idx="143">
                  <c:v>0.918191673242366</c:v>
                </c:pt>
                <c:pt idx="144">
                  <c:v>0.918191673242366</c:v>
                </c:pt>
                <c:pt idx="145">
                  <c:v>0.918191673242366</c:v>
                </c:pt>
                <c:pt idx="146">
                  <c:v>0.929983120975787</c:v>
                </c:pt>
                <c:pt idx="147">
                  <c:v>0.965360122885618</c:v>
                </c:pt>
                <c:pt idx="148">
                  <c:v>0.988780956350837</c:v>
                </c:pt>
                <c:pt idx="149">
                  <c:v>0.988780956350837</c:v>
                </c:pt>
                <c:pt idx="150">
                  <c:v>0.988780956350837</c:v>
                </c:pt>
                <c:pt idx="151">
                  <c:v>0.965360122885618</c:v>
                </c:pt>
                <c:pt idx="152">
                  <c:v>0.965360122885618</c:v>
                </c:pt>
                <c:pt idx="153">
                  <c:v>0.965360122885618</c:v>
                </c:pt>
                <c:pt idx="154">
                  <c:v>0.988780956350837</c:v>
                </c:pt>
                <c:pt idx="155">
                  <c:v>0.988780956350837</c:v>
                </c:pt>
                <c:pt idx="156">
                  <c:v>1.000465174229218</c:v>
                </c:pt>
                <c:pt idx="157">
                  <c:v>1.023685190046756</c:v>
                </c:pt>
                <c:pt idx="158">
                  <c:v>1.058740080660323</c:v>
                </c:pt>
                <c:pt idx="159">
                  <c:v>1.081960096477861</c:v>
                </c:pt>
                <c:pt idx="160">
                  <c:v>1.081960096477861</c:v>
                </c:pt>
                <c:pt idx="161">
                  <c:v>1.116581166047235</c:v>
                </c:pt>
                <c:pt idx="162">
                  <c:v>1.151068841343371</c:v>
                </c:pt>
                <c:pt idx="163">
                  <c:v>1.174103952243553</c:v>
                </c:pt>
                <c:pt idx="164">
                  <c:v>1.151068841343371</c:v>
                </c:pt>
                <c:pt idx="165">
                  <c:v>1.151068841343371</c:v>
                </c:pt>
                <c:pt idx="166">
                  <c:v>1.10481371462565</c:v>
                </c:pt>
                <c:pt idx="167">
                  <c:v>1.10481371462565</c:v>
                </c:pt>
                <c:pt idx="168">
                  <c:v>1.070326039329514</c:v>
                </c:pt>
                <c:pt idx="169">
                  <c:v>1.105085822257295</c:v>
                </c:pt>
                <c:pt idx="170">
                  <c:v>1.116625589367537</c:v>
                </c:pt>
                <c:pt idx="171">
                  <c:v>1.13966070026772</c:v>
                </c:pt>
                <c:pt idx="172">
                  <c:v>1.128120933157477</c:v>
                </c:pt>
                <c:pt idx="173">
                  <c:v>1.116581166047235</c:v>
                </c:pt>
                <c:pt idx="174">
                  <c:v>1.093546055147053</c:v>
                </c:pt>
                <c:pt idx="175">
                  <c:v>1.116581166047235</c:v>
                </c:pt>
                <c:pt idx="176">
                  <c:v>1.162480158424346</c:v>
                </c:pt>
                <c:pt idx="177">
                  <c:v>1.26486408228849</c:v>
                </c:pt>
                <c:pt idx="178">
                  <c:v>1.18339667437213</c:v>
                </c:pt>
                <c:pt idx="179">
                  <c:v>1.14903744910526</c:v>
                </c:pt>
                <c:pt idx="180">
                  <c:v>1.058193292351358</c:v>
                </c:pt>
                <c:pt idx="181">
                  <c:v>1.13966070026772</c:v>
                </c:pt>
                <c:pt idx="182">
                  <c:v>1.15115604405766</c:v>
                </c:pt>
                <c:pt idx="183">
                  <c:v>0.775100925231733</c:v>
                </c:pt>
                <c:pt idx="184">
                  <c:v>0.387550462615866</c:v>
                </c:pt>
                <c:pt idx="185">
                  <c:v>0.0</c:v>
                </c:pt>
                <c:pt idx="186">
                  <c:v>#N/A</c:v>
                </c:pt>
                <c:pt idx="187">
                  <c:v>#N/A</c:v>
                </c:pt>
                <c:pt idx="188">
                  <c:v>#N/A</c:v>
                </c:pt>
                <c:pt idx="189">
                  <c:v>#N/A</c:v>
                </c:pt>
                <c:pt idx="190">
                  <c:v>#N/A</c:v>
                </c:pt>
              </c:numCache>
            </c:numRef>
          </c:val>
          <c:smooth val="0"/>
        </c:ser>
        <c:ser>
          <c:idx val="5"/>
          <c:order val="5"/>
          <c:tx>
            <c:strRef>
              <c:f>'Normalized Recruiting Inten MA'!$G$2</c:f>
              <c:strCache>
                <c:ptCount val="1"/>
                <c:pt idx="0">
                  <c:v>5000+</c:v>
                </c:pt>
              </c:strCache>
            </c:strRef>
          </c:tx>
          <c:marker>
            <c:symbol val="none"/>
          </c:marker>
          <c:cat>
            <c:numRef>
              <c:f>'Normalized Recruiting Inten MA'!$A$3:$A$188</c:f>
              <c:numCache>
                <c:formatCode>[$-409]mmm\-yy;@</c:formatCode>
                <c:ptCount val="183"/>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numCache>
            </c:numRef>
          </c:cat>
          <c:val>
            <c:numRef>
              <c:f>'Normalized Recruiting Inten MA'!$G$3:$G$200</c:f>
              <c:numCache>
                <c:formatCode>General</c:formatCode>
                <c:ptCount val="195"/>
                <c:pt idx="0">
                  <c:v>1.431054974367831</c:v>
                </c:pt>
                <c:pt idx="1">
                  <c:v>1.479509087168664</c:v>
                </c:pt>
                <c:pt idx="2">
                  <c:v>1.431263217701475</c:v>
                </c:pt>
                <c:pt idx="3">
                  <c:v>1.28373869859483</c:v>
                </c:pt>
                <c:pt idx="4">
                  <c:v>1.169597039160226</c:v>
                </c:pt>
                <c:pt idx="5">
                  <c:v>1.087686726299234</c:v>
                </c:pt>
                <c:pt idx="6">
                  <c:v>1.070841765369644</c:v>
                </c:pt>
                <c:pt idx="7">
                  <c:v>1.003657740432429</c:v>
                </c:pt>
                <c:pt idx="8">
                  <c:v>0.936473715495215</c:v>
                </c:pt>
                <c:pt idx="9">
                  <c:v>0.885239203685894</c:v>
                </c:pt>
                <c:pt idx="10">
                  <c:v>0.968972677090026</c:v>
                </c:pt>
                <c:pt idx="11">
                  <c:v>0.934694369616287</c:v>
                </c:pt>
                <c:pt idx="12">
                  <c:v>0.934694369616287</c:v>
                </c:pt>
                <c:pt idx="13">
                  <c:v>0.781850247335038</c:v>
                </c:pt>
                <c:pt idx="14">
                  <c:v>0.816128554808777</c:v>
                </c:pt>
                <c:pt idx="15">
                  <c:v>0.816128554808777</c:v>
                </c:pt>
                <c:pt idx="16">
                  <c:v>0.868163988768973</c:v>
                </c:pt>
                <c:pt idx="17">
                  <c:v>0.833885681295235</c:v>
                </c:pt>
                <c:pt idx="18">
                  <c:v>0.851088773852053</c:v>
                </c:pt>
                <c:pt idx="19">
                  <c:v>0.833885681295235</c:v>
                </c:pt>
                <c:pt idx="20">
                  <c:v>0.833885681295235</c:v>
                </c:pt>
                <c:pt idx="21">
                  <c:v>0.833885681295235</c:v>
                </c:pt>
                <c:pt idx="22">
                  <c:v>0.901965154034147</c:v>
                </c:pt>
                <c:pt idx="23">
                  <c:v>0.867132812630767</c:v>
                </c:pt>
                <c:pt idx="24">
                  <c:v>0.81509737867057</c:v>
                </c:pt>
                <c:pt idx="25">
                  <c:v>0.712185564528279</c:v>
                </c:pt>
                <c:pt idx="26">
                  <c:v>0.729676722595888</c:v>
                </c:pt>
                <c:pt idx="27">
                  <c:v>0.798787371473005</c:v>
                </c:pt>
                <c:pt idx="28">
                  <c:v>0.901699185615296</c:v>
                </c:pt>
                <c:pt idx="29">
                  <c:v>0.953318676424805</c:v>
                </c:pt>
                <c:pt idx="30">
                  <c:v>0.970274880760388</c:v>
                </c:pt>
                <c:pt idx="31">
                  <c:v>0.970274880760388</c:v>
                </c:pt>
                <c:pt idx="32">
                  <c:v>1.004076046025561</c:v>
                </c:pt>
                <c:pt idx="33">
                  <c:v>0.935500350880469</c:v>
                </c:pt>
                <c:pt idx="34">
                  <c:v>0.901699185615296</c:v>
                </c:pt>
                <c:pt idx="35">
                  <c:v>0.850822805433202</c:v>
                </c:pt>
                <c:pt idx="36">
                  <c:v>1.019015310649203</c:v>
                </c:pt>
                <c:pt idx="37">
                  <c:v>0.967395819839694</c:v>
                </c:pt>
                <c:pt idx="38">
                  <c:v>0.967395819839694</c:v>
                </c:pt>
                <c:pt idx="39">
                  <c:v>0.833747590516282</c:v>
                </c:pt>
                <c:pt idx="40">
                  <c:v>0.851088773852053</c:v>
                </c:pt>
                <c:pt idx="41">
                  <c:v>0.885120193104556</c:v>
                </c:pt>
                <c:pt idx="42">
                  <c:v>0.91915161235706</c:v>
                </c:pt>
                <c:pt idx="43">
                  <c:v>0.953429919830798</c:v>
                </c:pt>
                <c:pt idx="44">
                  <c:v>0.953429919830798</c:v>
                </c:pt>
                <c:pt idx="45">
                  <c:v>1.020207188899347</c:v>
                </c:pt>
                <c:pt idx="46">
                  <c:v>1.087391213836561</c:v>
                </c:pt>
                <c:pt idx="47">
                  <c:v>1.137619034438193</c:v>
                </c:pt>
                <c:pt idx="48">
                  <c:v>1.104427301088348</c:v>
                </c:pt>
                <c:pt idx="49">
                  <c:v>1.13743826749322</c:v>
                </c:pt>
                <c:pt idx="50">
                  <c:v>1.186827256962496</c:v>
                </c:pt>
                <c:pt idx="51">
                  <c:v>1.285379854706416</c:v>
                </c:pt>
                <c:pt idx="52">
                  <c:v>1.285379854706416</c:v>
                </c:pt>
                <c:pt idx="53">
                  <c:v>1.317901178098131</c:v>
                </c:pt>
                <c:pt idx="54">
                  <c:v>1.317901178098131</c:v>
                </c:pt>
                <c:pt idx="55">
                  <c:v>1.334279201162537</c:v>
                </c:pt>
                <c:pt idx="56">
                  <c:v>1.350429541419182</c:v>
                </c:pt>
                <c:pt idx="57">
                  <c:v>1.350429541419182</c:v>
                </c:pt>
                <c:pt idx="58">
                  <c:v>1.463036681355402</c:v>
                </c:pt>
                <c:pt idx="59">
                  <c:v>1.348333743354838</c:v>
                </c:pt>
                <c:pt idx="60">
                  <c:v>1.364484083611482</c:v>
                </c:pt>
                <c:pt idx="61">
                  <c:v>1.284398267066977</c:v>
                </c:pt>
                <c:pt idx="62">
                  <c:v>1.431196734278085</c:v>
                </c:pt>
                <c:pt idx="63">
                  <c:v>1.41504639402144</c:v>
                </c:pt>
                <c:pt idx="64">
                  <c:v>1.431196734278085</c:v>
                </c:pt>
                <c:pt idx="65">
                  <c:v>1.382950864810897</c:v>
                </c:pt>
                <c:pt idx="66">
                  <c:v>1.334051518354776</c:v>
                </c:pt>
                <c:pt idx="67">
                  <c:v>1.350132524671743</c:v>
                </c:pt>
                <c:pt idx="68">
                  <c:v>1.284771660277668</c:v>
                </c:pt>
                <c:pt idx="69">
                  <c:v>1.301149683342074</c:v>
                </c:pt>
                <c:pt idx="70">
                  <c:v>1.220018990312341</c:v>
                </c:pt>
                <c:pt idx="71">
                  <c:v>1.220018990312341</c:v>
                </c:pt>
                <c:pt idx="72">
                  <c:v>1.236317547476835</c:v>
                </c:pt>
                <c:pt idx="73">
                  <c:v>1.268994127705735</c:v>
                </c:pt>
                <c:pt idx="74">
                  <c:v>1.301833668708096</c:v>
                </c:pt>
                <c:pt idx="75">
                  <c:v>1.269157088479195</c:v>
                </c:pt>
                <c:pt idx="76">
                  <c:v>1.252858531314701</c:v>
                </c:pt>
                <c:pt idx="77">
                  <c:v>1.220018990312341</c:v>
                </c:pt>
                <c:pt idx="78">
                  <c:v>1.220018990312341</c:v>
                </c:pt>
                <c:pt idx="79">
                  <c:v>1.236317547476835</c:v>
                </c:pt>
                <c:pt idx="80">
                  <c:v>1.252779065414789</c:v>
                </c:pt>
                <c:pt idx="81">
                  <c:v>1.236317547476835</c:v>
                </c:pt>
                <c:pt idx="82">
                  <c:v>1.187179449309981</c:v>
                </c:pt>
                <c:pt idx="83">
                  <c:v>1.170717931372027</c:v>
                </c:pt>
                <c:pt idx="84">
                  <c:v>1.15416848290511</c:v>
                </c:pt>
                <c:pt idx="85">
                  <c:v>1.120976749555265</c:v>
                </c:pt>
                <c:pt idx="86">
                  <c:v>1.120976749555265</c:v>
                </c:pt>
                <c:pt idx="87">
                  <c:v>1.120976749555265</c:v>
                </c:pt>
                <c:pt idx="88">
                  <c:v>1.137619034438193</c:v>
                </c:pt>
                <c:pt idx="89">
                  <c:v>1.121069585971276</c:v>
                </c:pt>
                <c:pt idx="90">
                  <c:v>1.121069585971276</c:v>
                </c:pt>
                <c:pt idx="91">
                  <c:v>1.087686726299234</c:v>
                </c:pt>
                <c:pt idx="92">
                  <c:v>1.054303866627193</c:v>
                </c:pt>
                <c:pt idx="93">
                  <c:v>1.07085331509411</c:v>
                </c:pt>
                <c:pt idx="94">
                  <c:v>1.037052149828937</c:v>
                </c:pt>
                <c:pt idx="95">
                  <c:v>1.020207188899347</c:v>
                </c:pt>
                <c:pt idx="96">
                  <c:v>0.936473715495215</c:v>
                </c:pt>
                <c:pt idx="97">
                  <c:v>0.831872148815158</c:v>
                </c:pt>
                <c:pt idx="98">
                  <c:v>0.728150170964436</c:v>
                </c:pt>
                <c:pt idx="99">
                  <c:v>0.693871863490698</c:v>
                </c:pt>
                <c:pt idx="100">
                  <c:v>0.746853939361246</c:v>
                </c:pt>
                <c:pt idx="101">
                  <c:v>0.746853939361246</c:v>
                </c:pt>
                <c:pt idx="102">
                  <c:v>0.712021597957867</c:v>
                </c:pt>
                <c:pt idx="103">
                  <c:v>0.694530439890258</c:v>
                </c:pt>
                <c:pt idx="104">
                  <c:v>0.747017905931659</c:v>
                </c:pt>
                <c:pt idx="105">
                  <c:v>0.764509063999267</c:v>
                </c:pt>
                <c:pt idx="106">
                  <c:v>0.764509063999267</c:v>
                </c:pt>
                <c:pt idx="107">
                  <c:v>0.729676722595888</c:v>
                </c:pt>
                <c:pt idx="108">
                  <c:v>0.729676722595888</c:v>
                </c:pt>
                <c:pt idx="109">
                  <c:v>0.729676722595888</c:v>
                </c:pt>
                <c:pt idx="110">
                  <c:v>0.729676722595888</c:v>
                </c:pt>
                <c:pt idx="111">
                  <c:v>0.747017905931659</c:v>
                </c:pt>
                <c:pt idx="112">
                  <c:v>0.781850247335038</c:v>
                </c:pt>
                <c:pt idx="113">
                  <c:v>0.799341405402647</c:v>
                </c:pt>
                <c:pt idx="114">
                  <c:v>0.782000222066876</c:v>
                </c:pt>
                <c:pt idx="115">
                  <c:v>0.764659038731105</c:v>
                </c:pt>
                <c:pt idx="116">
                  <c:v>0.782000222066876</c:v>
                </c:pt>
                <c:pt idx="117">
                  <c:v>0.729018146196327</c:v>
                </c:pt>
                <c:pt idx="118">
                  <c:v>0.763562422088916</c:v>
                </c:pt>
                <c:pt idx="119">
                  <c:v>0.763562422088916</c:v>
                </c:pt>
                <c:pt idx="120">
                  <c:v>0.816544497959464</c:v>
                </c:pt>
                <c:pt idx="121">
                  <c:v>0.799341405402647</c:v>
                </c:pt>
                <c:pt idx="122">
                  <c:v>0.799341405402647</c:v>
                </c:pt>
                <c:pt idx="123">
                  <c:v>0.816682588738418</c:v>
                </c:pt>
                <c:pt idx="124">
                  <c:v>0.816682588738418</c:v>
                </c:pt>
                <c:pt idx="125">
                  <c:v>0.816682588738418</c:v>
                </c:pt>
                <c:pt idx="126">
                  <c:v>0.816682588738418</c:v>
                </c:pt>
                <c:pt idx="127">
                  <c:v>0.816682588738418</c:v>
                </c:pt>
                <c:pt idx="128">
                  <c:v>0.799341405402647</c:v>
                </c:pt>
                <c:pt idx="129">
                  <c:v>0.746853939361246</c:v>
                </c:pt>
                <c:pt idx="130">
                  <c:v>0.814933412100157</c:v>
                </c:pt>
                <c:pt idx="131">
                  <c:v>0.814933412100157</c:v>
                </c:pt>
                <c:pt idx="132">
                  <c:v>0.850079694805787</c:v>
                </c:pt>
                <c:pt idx="133">
                  <c:v>0.782000222066876</c:v>
                </c:pt>
                <c:pt idx="134">
                  <c:v>0.799341405402647</c:v>
                </c:pt>
                <c:pt idx="135">
                  <c:v>0.816682588738418</c:v>
                </c:pt>
                <c:pt idx="136">
                  <c:v>0.833885681295235</c:v>
                </c:pt>
                <c:pt idx="137">
                  <c:v>0.833885681295235</c:v>
                </c:pt>
                <c:pt idx="138">
                  <c:v>0.833885681295235</c:v>
                </c:pt>
                <c:pt idx="139">
                  <c:v>0.816682588738418</c:v>
                </c:pt>
                <c:pt idx="140">
                  <c:v>0.799341405402647</c:v>
                </c:pt>
                <c:pt idx="141">
                  <c:v>0.764509063999267</c:v>
                </c:pt>
                <c:pt idx="142">
                  <c:v>0.764509063999267</c:v>
                </c:pt>
                <c:pt idx="143">
                  <c:v>0.764509063999267</c:v>
                </c:pt>
                <c:pt idx="144">
                  <c:v>0.782000222066876</c:v>
                </c:pt>
                <c:pt idx="145">
                  <c:v>0.782000222066876</c:v>
                </c:pt>
                <c:pt idx="146">
                  <c:v>0.816544497959464</c:v>
                </c:pt>
                <c:pt idx="147">
                  <c:v>0.816544497959464</c:v>
                </c:pt>
                <c:pt idx="148">
                  <c:v>0.833747590516282</c:v>
                </c:pt>
                <c:pt idx="149">
                  <c:v>0.833747590516282</c:v>
                </c:pt>
                <c:pt idx="150">
                  <c:v>0.885367081325791</c:v>
                </c:pt>
                <c:pt idx="151">
                  <c:v>0.885367081325791</c:v>
                </c:pt>
                <c:pt idx="152">
                  <c:v>0.868163988768973</c:v>
                </c:pt>
                <c:pt idx="153">
                  <c:v>0.833885681295235</c:v>
                </c:pt>
                <c:pt idx="154">
                  <c:v>0.816682588738418</c:v>
                </c:pt>
                <c:pt idx="155">
                  <c:v>0.816682588738418</c:v>
                </c:pt>
                <c:pt idx="156">
                  <c:v>0.833885681295235</c:v>
                </c:pt>
                <c:pt idx="157">
                  <c:v>0.885120193104556</c:v>
                </c:pt>
                <c:pt idx="158">
                  <c:v>0.919398500578294</c:v>
                </c:pt>
                <c:pt idx="159">
                  <c:v>0.936473715495215</c:v>
                </c:pt>
                <c:pt idx="160">
                  <c:v>0.902442296242712</c:v>
                </c:pt>
                <c:pt idx="161">
                  <c:v>0.885367081325791</c:v>
                </c:pt>
                <c:pt idx="162">
                  <c:v>0.86829186640887</c:v>
                </c:pt>
                <c:pt idx="163">
                  <c:v>0.86829186640887</c:v>
                </c:pt>
                <c:pt idx="164">
                  <c:v>0.86829186640887</c:v>
                </c:pt>
                <c:pt idx="165">
                  <c:v>0.902323285661374</c:v>
                </c:pt>
                <c:pt idx="166">
                  <c:v>0.919398500578294</c:v>
                </c:pt>
                <c:pt idx="167">
                  <c:v>0.953429919830798</c:v>
                </c:pt>
                <c:pt idx="168">
                  <c:v>0.953429919830798</c:v>
                </c:pt>
                <c:pt idx="169">
                  <c:v>0.953429919830798</c:v>
                </c:pt>
                <c:pt idx="170">
                  <c:v>0.936473715495215</c:v>
                </c:pt>
                <c:pt idx="171">
                  <c:v>0.953318676424805</c:v>
                </c:pt>
                <c:pt idx="172">
                  <c:v>0.970274880760388</c:v>
                </c:pt>
                <c:pt idx="173">
                  <c:v>0.987231085095971</c:v>
                </c:pt>
                <c:pt idx="174">
                  <c:v>0.987231085095971</c:v>
                </c:pt>
                <c:pt idx="175">
                  <c:v>0.970274880760388</c:v>
                </c:pt>
                <c:pt idx="176">
                  <c:v>1.003860416479092</c:v>
                </c:pt>
                <c:pt idx="177">
                  <c:v>1.020600991268206</c:v>
                </c:pt>
                <c:pt idx="178">
                  <c:v>1.071142731322492</c:v>
                </c:pt>
                <c:pt idx="179">
                  <c:v>1.05440215653338</c:v>
                </c:pt>
                <c:pt idx="180">
                  <c:v>1.003860416479092</c:v>
                </c:pt>
                <c:pt idx="181">
                  <c:v>0.970274880760388</c:v>
                </c:pt>
                <c:pt idx="182">
                  <c:v>0.970274880760388</c:v>
                </c:pt>
                <c:pt idx="183">
                  <c:v>0.663769043707177</c:v>
                </c:pt>
                <c:pt idx="184">
                  <c:v>0.340307002318384</c:v>
                </c:pt>
                <c:pt idx="185">
                  <c:v>0.0</c:v>
                </c:pt>
                <c:pt idx="186">
                  <c:v>#N/A</c:v>
                </c:pt>
                <c:pt idx="187">
                  <c:v>#N/A</c:v>
                </c:pt>
                <c:pt idx="188">
                  <c:v>#N/A</c:v>
                </c:pt>
                <c:pt idx="189">
                  <c:v>#N/A</c:v>
                </c:pt>
                <c:pt idx="190">
                  <c:v>#N/A</c:v>
                </c:pt>
              </c:numCache>
            </c:numRef>
          </c:val>
          <c:smooth val="0"/>
        </c:ser>
        <c:dLbls>
          <c:showLegendKey val="0"/>
          <c:showVal val="0"/>
          <c:showCatName val="0"/>
          <c:showSerName val="0"/>
          <c:showPercent val="0"/>
          <c:showBubbleSize val="0"/>
        </c:dLbls>
        <c:smooth val="0"/>
        <c:axId val="-2054962800"/>
        <c:axId val="-2054268736"/>
      </c:lineChart>
      <c:dateAx>
        <c:axId val="-2054962800"/>
        <c:scaling>
          <c:orientation val="minMax"/>
        </c:scaling>
        <c:delete val="0"/>
        <c:axPos val="b"/>
        <c:numFmt formatCode="[$-409]mmm\-yy;@" sourceLinked="1"/>
        <c:majorTickMark val="none"/>
        <c:minorTickMark val="none"/>
        <c:tickLblPos val="nextTo"/>
        <c:crossAx val="-2054268736"/>
        <c:crosses val="autoZero"/>
        <c:auto val="1"/>
        <c:lblOffset val="100"/>
        <c:baseTimeUnit val="months"/>
        <c:majorUnit val="6.0"/>
        <c:majorTimeUnit val="months"/>
      </c:dateAx>
      <c:valAx>
        <c:axId val="-2054268736"/>
        <c:scaling>
          <c:orientation val="minMax"/>
          <c:min val="0.6"/>
        </c:scaling>
        <c:delete val="0"/>
        <c:axPos val="l"/>
        <c:numFmt formatCode="0.0" sourceLinked="0"/>
        <c:majorTickMark val="out"/>
        <c:minorTickMark val="none"/>
        <c:tickLblPos val="nextTo"/>
        <c:crossAx val="-2054962800"/>
        <c:crosses val="autoZero"/>
        <c:crossBetween val="between"/>
      </c:valAx>
    </c:plotArea>
    <c:legend>
      <c:legendPos val="t"/>
      <c:layout>
        <c:manualLayout>
          <c:xMode val="edge"/>
          <c:yMode val="edge"/>
          <c:x val="0.191300819173899"/>
          <c:y val="0.208657450161095"/>
          <c:w val="0.755564809223707"/>
          <c:h val="0.0632904200068545"/>
        </c:manualLayout>
      </c:layout>
      <c:overlay val="0"/>
    </c:legend>
    <c:plotVisOnly val="1"/>
    <c:dispBlanksAs val="gap"/>
    <c:showDLblsOverMax val="0"/>
  </c:chart>
  <c:txPr>
    <a:bodyPr/>
    <a:lstStyle/>
    <a:p>
      <a:pPr>
        <a:defRPr sz="16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r>
              <a:rPr lang="en-US" sz="2400" b="1" dirty="0" smtClean="0">
                <a:solidFill>
                  <a:schemeClr val="tx1"/>
                </a:solidFill>
              </a:rPr>
              <a:t>Mean Daily Applications per Vacancy by</a:t>
            </a:r>
            <a:r>
              <a:rPr lang="en-US" sz="2400" b="1" baseline="0" dirty="0" smtClean="0">
                <a:solidFill>
                  <a:schemeClr val="tx1"/>
                </a:solidFill>
              </a:rPr>
              <a:t> Posting Age, </a:t>
            </a:r>
          </a:p>
          <a:p>
            <a:pPr>
              <a:defRPr sz="2400" b="1">
                <a:solidFill>
                  <a:schemeClr val="tx1"/>
                </a:solidFill>
              </a:defRPr>
            </a:pPr>
            <a:r>
              <a:rPr lang="en-US" sz="2400" b="1" baseline="0" dirty="0" smtClean="0">
                <a:solidFill>
                  <a:schemeClr val="tx1"/>
                </a:solidFill>
              </a:rPr>
              <a:t>January 2012 to July 2016</a:t>
            </a:r>
            <a:endParaRPr lang="en-US" sz="2400" b="1" dirty="0">
              <a:solidFill>
                <a:schemeClr val="tx1"/>
              </a:solidFill>
            </a:endParaRPr>
          </a:p>
        </c:rich>
      </c:tx>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val>
            <c:numRef>
              <c:f>'Weighted and non weighted distr'!$L$2:$L$32</c:f>
              <c:numCache>
                <c:formatCode>0.00</c:formatCode>
                <c:ptCount val="31"/>
                <c:pt idx="0">
                  <c:v>1.375144827454967</c:v>
                </c:pt>
                <c:pt idx="1">
                  <c:v>0.676211409569323</c:v>
                </c:pt>
                <c:pt idx="2">
                  <c:v>0.521158624560992</c:v>
                </c:pt>
                <c:pt idx="3">
                  <c:v>0.475670505986088</c:v>
                </c:pt>
                <c:pt idx="4">
                  <c:v>0.445279234142554</c:v>
                </c:pt>
                <c:pt idx="5">
                  <c:v>0.451391770840082</c:v>
                </c:pt>
                <c:pt idx="6">
                  <c:v>0.460576469393161</c:v>
                </c:pt>
                <c:pt idx="7">
                  <c:v>0.374399860939363</c:v>
                </c:pt>
                <c:pt idx="8">
                  <c:v>0.38864040177338</c:v>
                </c:pt>
                <c:pt idx="9">
                  <c:v>0.355303007083553</c:v>
                </c:pt>
                <c:pt idx="10">
                  <c:v>0.354171749808381</c:v>
                </c:pt>
                <c:pt idx="11">
                  <c:v>0.36662968291647</c:v>
                </c:pt>
                <c:pt idx="12">
                  <c:v>0.40905231431889</c:v>
                </c:pt>
                <c:pt idx="13">
                  <c:v>0.442839057267576</c:v>
                </c:pt>
                <c:pt idx="14">
                  <c:v>0.400630487187756</c:v>
                </c:pt>
                <c:pt idx="15">
                  <c:v>0.339819662007919</c:v>
                </c:pt>
                <c:pt idx="16">
                  <c:v>0.323146103889348</c:v>
                </c:pt>
                <c:pt idx="17">
                  <c:v>0.331740713602524</c:v>
                </c:pt>
                <c:pt idx="18">
                  <c:v>0.346344490246168</c:v>
                </c:pt>
                <c:pt idx="19">
                  <c:v>0.39197102095815</c:v>
                </c:pt>
                <c:pt idx="20">
                  <c:v>0.426646615347763</c:v>
                </c:pt>
                <c:pt idx="21">
                  <c:v>0.3920161168791</c:v>
                </c:pt>
                <c:pt idx="22">
                  <c:v>0.328327373716127</c:v>
                </c:pt>
                <c:pt idx="23">
                  <c:v>0.306071029724776</c:v>
                </c:pt>
                <c:pt idx="24">
                  <c:v>0.316816513026728</c:v>
                </c:pt>
                <c:pt idx="25">
                  <c:v>0.332401843385694</c:v>
                </c:pt>
                <c:pt idx="26">
                  <c:v>0.372783115132602</c:v>
                </c:pt>
                <c:pt idx="27">
                  <c:v>0.408333811463653</c:v>
                </c:pt>
                <c:pt idx="28">
                  <c:v>0.372280798159151</c:v>
                </c:pt>
                <c:pt idx="29">
                  <c:v>0.277165832195418</c:v>
                </c:pt>
                <c:pt idx="30">
                  <c:v>0.139018639220362</c:v>
                </c:pt>
              </c:numCache>
            </c:numRef>
          </c:val>
        </c:ser>
        <c:dLbls>
          <c:showLegendKey val="0"/>
          <c:showVal val="0"/>
          <c:showCatName val="0"/>
          <c:showSerName val="0"/>
          <c:showPercent val="0"/>
          <c:showBubbleSize val="0"/>
        </c:dLbls>
        <c:gapWidth val="219"/>
        <c:overlap val="-27"/>
        <c:axId val="-2051578032"/>
        <c:axId val="-2051033056"/>
      </c:barChart>
      <c:catAx>
        <c:axId val="-2051578032"/>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dirty="0"/>
                  <a:t>Vacancy </a:t>
                </a:r>
                <a:r>
                  <a:rPr lang="en-US" dirty="0" smtClean="0"/>
                  <a:t>Posting Age</a:t>
                </a:r>
                <a:r>
                  <a:rPr lang="en-US" dirty="0"/>
                  <a:t>: Number of Full Days (24-hour intervals) Since Posting </a:t>
                </a:r>
              </a:p>
            </c:rich>
          </c:tx>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051033056"/>
        <c:crosses val="autoZero"/>
        <c:auto val="1"/>
        <c:lblAlgn val="ctr"/>
        <c:lblOffset val="100"/>
        <c:noMultiLvlLbl val="0"/>
      </c:catAx>
      <c:valAx>
        <c:axId val="-2051033056"/>
        <c:scaling>
          <c:orientation val="minMax"/>
          <c:max val="1.4"/>
        </c:scaling>
        <c:delete val="0"/>
        <c:axPos val="l"/>
        <c:majorGridlines>
          <c:spPr>
            <a:ln w="9525" cap="flat" cmpd="sng" algn="ctr">
              <a:solidFill>
                <a:schemeClr val="tx1">
                  <a:lumMod val="15000"/>
                  <a:lumOff val="85000"/>
                </a:schemeClr>
              </a:solidFill>
              <a:round/>
            </a:ln>
            <a:effectLst/>
          </c:spPr>
        </c:majorGridlines>
        <c:numFmt formatCode="0.0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051578032"/>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6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r>
              <a:rPr lang="en-US" sz="2400" b="1" dirty="0" smtClean="0">
                <a:solidFill>
                  <a:schemeClr val="tx1"/>
                </a:solidFill>
              </a:rPr>
              <a:t>Distribution</a:t>
            </a:r>
            <a:r>
              <a:rPr lang="en-US" sz="2400" b="1" baseline="0" dirty="0" smtClean="0">
                <a:solidFill>
                  <a:schemeClr val="tx1"/>
                </a:solidFill>
              </a:rPr>
              <a:t> of Completed Spell Durations,</a:t>
            </a:r>
          </a:p>
          <a:p>
            <a:pPr>
              <a:defRPr sz="2400" b="1">
                <a:solidFill>
                  <a:schemeClr val="tx1"/>
                </a:solidFill>
              </a:defRPr>
            </a:pPr>
            <a:r>
              <a:rPr lang="en-US" sz="2400" b="1" dirty="0" smtClean="0">
                <a:solidFill>
                  <a:schemeClr val="tx1"/>
                </a:solidFill>
              </a:rPr>
              <a:t>Standard Vacancy Postings January 2012 to July 2016</a:t>
            </a:r>
            <a:endParaRPr lang="en-US" sz="2400" b="1" dirty="0">
              <a:solidFill>
                <a:schemeClr val="tx1"/>
              </a:solidFill>
            </a:endParaRPr>
          </a:p>
        </c:rich>
      </c:tx>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val>
            <c:numRef>
              <c:f>'Weighted and non weighted distr'!$P$2:$P$32</c:f>
              <c:numCache>
                <c:formatCode>0.0%</c:formatCode>
                <c:ptCount val="31"/>
                <c:pt idx="0">
                  <c:v>0.0967643186138137</c:v>
                </c:pt>
                <c:pt idx="1">
                  <c:v>0.105273183188524</c:v>
                </c:pt>
                <c:pt idx="2">
                  <c:v>0.0615660321705418</c:v>
                </c:pt>
                <c:pt idx="3">
                  <c:v>0.0579026203248087</c:v>
                </c:pt>
                <c:pt idx="4">
                  <c:v>0.0515185016844997</c:v>
                </c:pt>
                <c:pt idx="5">
                  <c:v>0.0487580885630408</c:v>
                </c:pt>
                <c:pt idx="6">
                  <c:v>0.0792591348339031</c:v>
                </c:pt>
                <c:pt idx="7">
                  <c:v>0.154582402887839</c:v>
                </c:pt>
                <c:pt idx="8">
                  <c:v>0.0279662455966232</c:v>
                </c:pt>
                <c:pt idx="9">
                  <c:v>0.0194332278645462</c:v>
                </c:pt>
                <c:pt idx="10">
                  <c:v>0.0190895943074668</c:v>
                </c:pt>
                <c:pt idx="11">
                  <c:v>0.0175617241255642</c:v>
                </c:pt>
                <c:pt idx="12">
                  <c:v>0.0183754293589679</c:v>
                </c:pt>
                <c:pt idx="13">
                  <c:v>0.0246345737077512</c:v>
                </c:pt>
                <c:pt idx="14">
                  <c:v>0.0267854855626332</c:v>
                </c:pt>
                <c:pt idx="15" formatCode="0%">
                  <c:v>0.0146618814138526</c:v>
                </c:pt>
                <c:pt idx="16" formatCode="0%">
                  <c:v>0.0123003613458725</c:v>
                </c:pt>
                <c:pt idx="17" formatCode="0%">
                  <c:v>0.0122893826379786</c:v>
                </c:pt>
                <c:pt idx="18" formatCode="0%">
                  <c:v>0.0110023121158825</c:v>
                </c:pt>
                <c:pt idx="19" formatCode="0%">
                  <c:v>0.0111799842052989</c:v>
                </c:pt>
                <c:pt idx="20" formatCode="0%">
                  <c:v>0.0137468061108952</c:v>
                </c:pt>
                <c:pt idx="21" formatCode="0%">
                  <c:v>0.0126981565285618</c:v>
                </c:pt>
                <c:pt idx="22" formatCode="0%">
                  <c:v>0.0086029155056683</c:v>
                </c:pt>
                <c:pt idx="23" formatCode="0%">
                  <c:v>0.00722691744963152</c:v>
                </c:pt>
                <c:pt idx="24" formatCode="0%">
                  <c:v>0.00713304949713858</c:v>
                </c:pt>
                <c:pt idx="25" formatCode="0%">
                  <c:v>0.00733231304541306</c:v>
                </c:pt>
                <c:pt idx="26" formatCode="0%">
                  <c:v>0.00857272405896005</c:v>
                </c:pt>
                <c:pt idx="27" formatCode="0%">
                  <c:v>0.0105047936698234</c:v>
                </c:pt>
                <c:pt idx="28" formatCode="0%">
                  <c:v>0.0110674524493863</c:v>
                </c:pt>
                <c:pt idx="29" formatCode="0%">
                  <c:v>0.0218011521787978</c:v>
                </c:pt>
                <c:pt idx="30" formatCode="0%">
                  <c:v>0.0204092349963148</c:v>
                </c:pt>
              </c:numCache>
            </c:numRef>
          </c:val>
        </c:ser>
        <c:dLbls>
          <c:showLegendKey val="0"/>
          <c:showVal val="0"/>
          <c:showCatName val="0"/>
          <c:showSerName val="0"/>
          <c:showPercent val="0"/>
          <c:showBubbleSize val="0"/>
        </c:dLbls>
        <c:gapWidth val="219"/>
        <c:overlap val="-27"/>
        <c:axId val="-2051058176"/>
        <c:axId val="-2051052240"/>
      </c:barChart>
      <c:catAx>
        <c:axId val="-2051058176"/>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Completed Spell Duration by Full Days Online (24-hour Intervals)</a:t>
                </a:r>
              </a:p>
            </c:rich>
          </c:tx>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051052240"/>
        <c:crosses val="autoZero"/>
        <c:auto val="1"/>
        <c:lblAlgn val="ctr"/>
        <c:lblOffset val="100"/>
        <c:noMultiLvlLbl val="0"/>
      </c:catAx>
      <c:valAx>
        <c:axId val="-2051052240"/>
        <c:scaling>
          <c:orientation val="minMax"/>
          <c:max val="0.16"/>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051058176"/>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6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a:t>DHI-DFH Index of Recruiting Intensity Per Vacancy,</a:t>
            </a:r>
          </a:p>
          <a:p>
            <a:pPr>
              <a:defRPr sz="2400"/>
            </a:pPr>
            <a:r>
              <a:rPr lang="en-US" sz="2400"/>
              <a:t>January 2001 to August 2016</a:t>
            </a:r>
          </a:p>
        </c:rich>
      </c:tx>
      <c:layout>
        <c:manualLayout>
          <c:xMode val="edge"/>
          <c:yMode val="edge"/>
          <c:x val="0.180285871326542"/>
          <c:y val="0.0227170143907787"/>
        </c:manualLayout>
      </c:layout>
      <c:overlay val="0"/>
    </c:title>
    <c:autoTitleDeleted val="0"/>
    <c:plotArea>
      <c:layout/>
      <c:lineChart>
        <c:grouping val="standard"/>
        <c:varyColors val="0"/>
        <c:ser>
          <c:idx val="0"/>
          <c:order val="0"/>
          <c:marker>
            <c:symbol val="none"/>
          </c:marker>
          <c:cat>
            <c:numRef>
              <c:f>'Normalized Recruiting Intensity'!$A$6:$A$193</c:f>
              <c:numCache>
                <c:formatCode>mmm\-yy</c:formatCode>
                <c:ptCount val="188"/>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pt idx="187">
                  <c:v>42583.0</c:v>
                </c:pt>
              </c:numCache>
            </c:numRef>
          </c:cat>
          <c:val>
            <c:numRef>
              <c:f>'Normalized Recruiting Intensity'!$B$6:$B$200</c:f>
              <c:numCache>
                <c:formatCode>0.00</c:formatCode>
                <c:ptCount val="195"/>
                <c:pt idx="0">
                  <c:v>1.183997605226692</c:v>
                </c:pt>
                <c:pt idx="1">
                  <c:v>1.140885142056286</c:v>
                </c:pt>
                <c:pt idx="2">
                  <c:v>1.162487540699964</c:v>
                </c:pt>
                <c:pt idx="3">
                  <c:v>1.110956173549904</c:v>
                </c:pt>
                <c:pt idx="4">
                  <c:v>1.121845525859422</c:v>
                </c:pt>
                <c:pt idx="5">
                  <c:v>1.065665628655599</c:v>
                </c:pt>
                <c:pt idx="6">
                  <c:v>1.084051007527396</c:v>
                </c:pt>
                <c:pt idx="7">
                  <c:v>1.063915887303951</c:v>
                </c:pt>
                <c:pt idx="8">
                  <c:v>1.048025028924357</c:v>
                </c:pt>
                <c:pt idx="9">
                  <c:v>1.065696370214021</c:v>
                </c:pt>
                <c:pt idx="10">
                  <c:v>1.04510987096652</c:v>
                </c:pt>
                <c:pt idx="11">
                  <c:v>1.023142441097358</c:v>
                </c:pt>
                <c:pt idx="12">
                  <c:v>1.038401080537337</c:v>
                </c:pt>
                <c:pt idx="13">
                  <c:v>1.04814472040173</c:v>
                </c:pt>
                <c:pt idx="14">
                  <c:v>1.003936325677347</c:v>
                </c:pt>
                <c:pt idx="15">
                  <c:v>1.055916401106032</c:v>
                </c:pt>
                <c:pt idx="16">
                  <c:v>1.059496025241454</c:v>
                </c:pt>
                <c:pt idx="17">
                  <c:v>1.035854029399948</c:v>
                </c:pt>
                <c:pt idx="18">
                  <c:v>1.067396406007561</c:v>
                </c:pt>
                <c:pt idx="19">
                  <c:v>1.040970110823712</c:v>
                </c:pt>
                <c:pt idx="20">
                  <c:v>1.040683532684702</c:v>
                </c:pt>
                <c:pt idx="21">
                  <c:v>1.033141446479503</c:v>
                </c:pt>
                <c:pt idx="22">
                  <c:v>1.052204285060632</c:v>
                </c:pt>
                <c:pt idx="23">
                  <c:v>1.053901642800229</c:v>
                </c:pt>
                <c:pt idx="24">
                  <c:v>1.06210226066139</c:v>
                </c:pt>
                <c:pt idx="25">
                  <c:v>1.017301916708438</c:v>
                </c:pt>
                <c:pt idx="26">
                  <c:v>0.969027741295932</c:v>
                </c:pt>
                <c:pt idx="27">
                  <c:v>1.0148503440511</c:v>
                </c:pt>
                <c:pt idx="28">
                  <c:v>1.00180928900037</c:v>
                </c:pt>
                <c:pt idx="29">
                  <c:v>1.026775170546106</c:v>
                </c:pt>
                <c:pt idx="30">
                  <c:v>1.019475472347544</c:v>
                </c:pt>
                <c:pt idx="31">
                  <c:v>1.00880693412816</c:v>
                </c:pt>
                <c:pt idx="32">
                  <c:v>1.04716604432853</c:v>
                </c:pt>
                <c:pt idx="33">
                  <c:v>1.050363093548997</c:v>
                </c:pt>
                <c:pt idx="34">
                  <c:v>1.018221488993999</c:v>
                </c:pt>
                <c:pt idx="35">
                  <c:v>1.067090943747456</c:v>
                </c:pt>
                <c:pt idx="36">
                  <c:v>1.036096984957185</c:v>
                </c:pt>
                <c:pt idx="37">
                  <c:v>1.013251852940311</c:v>
                </c:pt>
                <c:pt idx="38">
                  <c:v>1.101908800374901</c:v>
                </c:pt>
                <c:pt idx="39">
                  <c:v>1.082097086159562</c:v>
                </c:pt>
                <c:pt idx="40">
                  <c:v>1.049956128306353</c:v>
                </c:pt>
                <c:pt idx="41">
                  <c:v>1.050265004772052</c:v>
                </c:pt>
                <c:pt idx="42">
                  <c:v>1.038145732820991</c:v>
                </c:pt>
                <c:pt idx="43">
                  <c:v>1.073902601439032</c:v>
                </c:pt>
                <c:pt idx="44">
                  <c:v>1.054785369269278</c:v>
                </c:pt>
                <c:pt idx="45">
                  <c:v>1.071452603702127</c:v>
                </c:pt>
                <c:pt idx="46">
                  <c:v>1.085098884454827</c:v>
                </c:pt>
                <c:pt idx="47">
                  <c:v>1.095660605287439</c:v>
                </c:pt>
                <c:pt idx="48">
                  <c:v>1.088162364946291</c:v>
                </c:pt>
                <c:pt idx="49">
                  <c:v>1.09809604638843</c:v>
                </c:pt>
                <c:pt idx="50">
                  <c:v>1.087202416135897</c:v>
                </c:pt>
                <c:pt idx="51">
                  <c:v>1.094660488864718</c:v>
                </c:pt>
                <c:pt idx="52">
                  <c:v>1.097579932706052</c:v>
                </c:pt>
                <c:pt idx="53">
                  <c:v>1.101886696957465</c:v>
                </c:pt>
                <c:pt idx="54">
                  <c:v>1.090252107838344</c:v>
                </c:pt>
                <c:pt idx="55">
                  <c:v>1.110938543814147</c:v>
                </c:pt>
                <c:pt idx="56">
                  <c:v>1.112891802924091</c:v>
                </c:pt>
                <c:pt idx="57">
                  <c:v>1.038738456092991</c:v>
                </c:pt>
                <c:pt idx="58">
                  <c:v>1.091142835743152</c:v>
                </c:pt>
                <c:pt idx="59">
                  <c:v>1.05522263165334</c:v>
                </c:pt>
                <c:pt idx="60">
                  <c:v>1.069407371347455</c:v>
                </c:pt>
                <c:pt idx="61">
                  <c:v>1.089639839830664</c:v>
                </c:pt>
                <c:pt idx="62">
                  <c:v>1.094817429176118</c:v>
                </c:pt>
                <c:pt idx="63">
                  <c:v>1.050302852048979</c:v>
                </c:pt>
                <c:pt idx="64">
                  <c:v>1.111915034976587</c:v>
                </c:pt>
                <c:pt idx="65">
                  <c:v>1.076743795530036</c:v>
                </c:pt>
                <c:pt idx="66">
                  <c:v>1.091349857426931</c:v>
                </c:pt>
                <c:pt idx="67">
                  <c:v>1.062990375640446</c:v>
                </c:pt>
                <c:pt idx="68">
                  <c:v>1.0629141136682</c:v>
                </c:pt>
                <c:pt idx="69">
                  <c:v>1.056608848682463</c:v>
                </c:pt>
                <c:pt idx="70">
                  <c:v>1.113368251597349</c:v>
                </c:pt>
                <c:pt idx="71">
                  <c:v>1.062030940725823</c:v>
                </c:pt>
                <c:pt idx="72">
                  <c:v>1.064367411663915</c:v>
                </c:pt>
                <c:pt idx="73">
                  <c:v>1.056246488173586</c:v>
                </c:pt>
                <c:pt idx="74">
                  <c:v>1.08460774352696</c:v>
                </c:pt>
                <c:pt idx="75">
                  <c:v>1.047295677130468</c:v>
                </c:pt>
                <c:pt idx="76">
                  <c:v>1.064699203144948</c:v>
                </c:pt>
                <c:pt idx="77">
                  <c:v>1.050703473512272</c:v>
                </c:pt>
                <c:pt idx="78">
                  <c:v>1.032107113895275</c:v>
                </c:pt>
                <c:pt idx="79">
                  <c:v>1.037397316941623</c:v>
                </c:pt>
                <c:pt idx="80">
                  <c:v>1.043630325182878</c:v>
                </c:pt>
                <c:pt idx="81">
                  <c:v>1.056578899859601</c:v>
                </c:pt>
                <c:pt idx="82">
                  <c:v>1.045283183826496</c:v>
                </c:pt>
                <c:pt idx="83">
                  <c:v>1.01263965983175</c:v>
                </c:pt>
                <c:pt idx="84">
                  <c:v>0.995717989541184</c:v>
                </c:pt>
                <c:pt idx="85">
                  <c:v>1.00835492118714</c:v>
                </c:pt>
                <c:pt idx="86">
                  <c:v>0.979406861369614</c:v>
                </c:pt>
                <c:pt idx="87">
                  <c:v>0.998400543775737</c:v>
                </c:pt>
                <c:pt idx="88">
                  <c:v>0.95386415247816</c:v>
                </c:pt>
                <c:pt idx="89">
                  <c:v>0.979875535434083</c:v>
                </c:pt>
                <c:pt idx="90">
                  <c:v>0.933746476477337</c:v>
                </c:pt>
                <c:pt idx="91">
                  <c:v>0.943708751793993</c:v>
                </c:pt>
                <c:pt idx="92">
                  <c:v>0.910580885875045</c:v>
                </c:pt>
                <c:pt idx="93">
                  <c:v>0.936720522442354</c:v>
                </c:pt>
                <c:pt idx="94">
                  <c:v>0.853544406044582</c:v>
                </c:pt>
                <c:pt idx="95">
                  <c:v>0.903489603407249</c:v>
                </c:pt>
                <c:pt idx="96">
                  <c:v>0.897045110766074</c:v>
                </c:pt>
                <c:pt idx="97">
                  <c:v>0.875157108442122</c:v>
                </c:pt>
                <c:pt idx="98">
                  <c:v>0.828878099758436</c:v>
                </c:pt>
                <c:pt idx="99">
                  <c:v>0.854946736746588</c:v>
                </c:pt>
                <c:pt idx="100">
                  <c:v>0.846818490579659</c:v>
                </c:pt>
                <c:pt idx="101">
                  <c:v>0.82745885854948</c:v>
                </c:pt>
                <c:pt idx="102">
                  <c:v>0.862169672726766</c:v>
                </c:pt>
                <c:pt idx="103">
                  <c:v>0.843550078414581</c:v>
                </c:pt>
                <c:pt idx="104">
                  <c:v>0.865689461221489</c:v>
                </c:pt>
                <c:pt idx="105">
                  <c:v>0.85000250071232</c:v>
                </c:pt>
                <c:pt idx="106">
                  <c:v>0.891577294821156</c:v>
                </c:pt>
                <c:pt idx="107">
                  <c:v>0.858461646186587</c:v>
                </c:pt>
                <c:pt idx="108">
                  <c:v>0.872674803410356</c:v>
                </c:pt>
                <c:pt idx="109">
                  <c:v>0.854660047553924</c:v>
                </c:pt>
                <c:pt idx="110">
                  <c:v>0.927284309004678</c:v>
                </c:pt>
                <c:pt idx="111">
                  <c:v>0.908085890730144</c:v>
                </c:pt>
                <c:pt idx="112">
                  <c:v>0.958554689994188</c:v>
                </c:pt>
                <c:pt idx="113">
                  <c:v>0.901585498734266</c:v>
                </c:pt>
                <c:pt idx="114">
                  <c:v>0.911516848260121</c:v>
                </c:pt>
                <c:pt idx="115">
                  <c:v>0.874578474578376</c:v>
                </c:pt>
                <c:pt idx="116">
                  <c:v>0.887146466579026</c:v>
                </c:pt>
                <c:pt idx="117">
                  <c:v>0.901572015898516</c:v>
                </c:pt>
                <c:pt idx="118">
                  <c:v>0.907703209514226</c:v>
                </c:pt>
                <c:pt idx="119">
                  <c:v>0.91679554325168</c:v>
                </c:pt>
                <c:pt idx="120">
                  <c:v>0.872298526062588</c:v>
                </c:pt>
                <c:pt idx="121">
                  <c:v>0.89891335072586</c:v>
                </c:pt>
                <c:pt idx="122">
                  <c:v>0.938836147493516</c:v>
                </c:pt>
                <c:pt idx="123">
                  <c:v>0.924213218880964</c:v>
                </c:pt>
                <c:pt idx="124">
                  <c:v>0.904853191658707</c:v>
                </c:pt>
                <c:pt idx="125">
                  <c:v>0.936143021597914</c:v>
                </c:pt>
                <c:pt idx="126">
                  <c:v>0.907242369158525</c:v>
                </c:pt>
                <c:pt idx="127">
                  <c:v>0.911904072539668</c:v>
                </c:pt>
                <c:pt idx="128">
                  <c:v>0.937798855614844</c:v>
                </c:pt>
                <c:pt idx="129">
                  <c:v>0.922227335357078</c:v>
                </c:pt>
                <c:pt idx="130">
                  <c:v>0.922127156116432</c:v>
                </c:pt>
                <c:pt idx="131">
                  <c:v>0.919369263694559</c:v>
                </c:pt>
                <c:pt idx="132">
                  <c:v>0.927861282725224</c:v>
                </c:pt>
                <c:pt idx="133">
                  <c:v>0.957431872286003</c:v>
                </c:pt>
                <c:pt idx="134">
                  <c:v>0.953209420091249</c:v>
                </c:pt>
                <c:pt idx="135">
                  <c:v>0.923728690638417</c:v>
                </c:pt>
                <c:pt idx="136">
                  <c:v>0.949322522687778</c:v>
                </c:pt>
                <c:pt idx="137">
                  <c:v>0.947873809209064</c:v>
                </c:pt>
                <c:pt idx="138">
                  <c:v>0.916051073311333</c:v>
                </c:pt>
                <c:pt idx="139">
                  <c:v>0.943833707187773</c:v>
                </c:pt>
                <c:pt idx="140">
                  <c:v>0.91131194108532</c:v>
                </c:pt>
                <c:pt idx="141">
                  <c:v>0.92333320016698</c:v>
                </c:pt>
                <c:pt idx="142">
                  <c:v>0.937457282041075</c:v>
                </c:pt>
                <c:pt idx="143">
                  <c:v>0.926836395128794</c:v>
                </c:pt>
                <c:pt idx="144">
                  <c:v>0.940824582324719</c:v>
                </c:pt>
                <c:pt idx="145">
                  <c:v>0.960692822508098</c:v>
                </c:pt>
                <c:pt idx="146">
                  <c:v>0.910913363485875</c:v>
                </c:pt>
                <c:pt idx="147">
                  <c:v>0.949239312436686</c:v>
                </c:pt>
                <c:pt idx="148">
                  <c:v>0.956275373536871</c:v>
                </c:pt>
                <c:pt idx="149">
                  <c:v>0.931306744167718</c:v>
                </c:pt>
                <c:pt idx="150">
                  <c:v>0.949823547732719</c:v>
                </c:pt>
                <c:pt idx="151">
                  <c:v>0.977514060735156</c:v>
                </c:pt>
                <c:pt idx="152">
                  <c:v>0.975858709474829</c:v>
                </c:pt>
                <c:pt idx="153">
                  <c:v>0.934942775882026</c:v>
                </c:pt>
                <c:pt idx="154">
                  <c:v>0.957865076606306</c:v>
                </c:pt>
                <c:pt idx="155">
                  <c:v>0.937951393901401</c:v>
                </c:pt>
                <c:pt idx="156">
                  <c:v>0.96300456722358</c:v>
                </c:pt>
                <c:pt idx="157">
                  <c:v>0.972084908928938</c:v>
                </c:pt>
                <c:pt idx="158">
                  <c:v>0.982215164158274</c:v>
                </c:pt>
                <c:pt idx="159">
                  <c:v>0.979700061999182</c:v>
                </c:pt>
                <c:pt idx="160">
                  <c:v>0.976862715681346</c:v>
                </c:pt>
                <c:pt idx="161">
                  <c:v>0.989346512226114</c:v>
                </c:pt>
                <c:pt idx="162">
                  <c:v>1.012912299586123</c:v>
                </c:pt>
                <c:pt idx="163">
                  <c:v>0.977877610847876</c:v>
                </c:pt>
                <c:pt idx="164">
                  <c:v>1.026664316027157</c:v>
                </c:pt>
                <c:pt idx="165">
                  <c:v>1.027011759995517</c:v>
                </c:pt>
                <c:pt idx="166">
                  <c:v>1.01284745596272</c:v>
                </c:pt>
                <c:pt idx="167">
                  <c:v>1.03707772367201</c:v>
                </c:pt>
                <c:pt idx="168">
                  <c:v>1.013760131687795</c:v>
                </c:pt>
                <c:pt idx="169">
                  <c:v>1.018679938619498</c:v>
                </c:pt>
                <c:pt idx="170">
                  <c:v>1.02073848699287</c:v>
                </c:pt>
                <c:pt idx="171">
                  <c:v>1.013430211738211</c:v>
                </c:pt>
                <c:pt idx="172">
                  <c:v>1.018381256080736</c:v>
                </c:pt>
                <c:pt idx="173">
                  <c:v>1.02273057964475</c:v>
                </c:pt>
                <c:pt idx="174">
                  <c:v>1.011090252865684</c:v>
                </c:pt>
                <c:pt idx="175">
                  <c:v>1.005983635512185</c:v>
                </c:pt>
                <c:pt idx="176">
                  <c:v>1.016561957324127</c:v>
                </c:pt>
                <c:pt idx="177">
                  <c:v>1.028270502202672</c:v>
                </c:pt>
                <c:pt idx="178">
                  <c:v>1.033140965868022</c:v>
                </c:pt>
                <c:pt idx="179">
                  <c:v>1.055061556977252</c:v>
                </c:pt>
                <c:pt idx="180">
                  <c:v>1.009809246346494</c:v>
                </c:pt>
                <c:pt idx="181">
                  <c:v>1.069768270366866</c:v>
                </c:pt>
                <c:pt idx="182">
                  <c:v>1.033727109984808</c:v>
                </c:pt>
                <c:pt idx="183">
                  <c:v>1.000145770121341</c:v>
                </c:pt>
                <c:pt idx="184">
                  <c:v>0.993601318344067</c:v>
                </c:pt>
                <c:pt idx="185">
                  <c:v>1.012694657582281</c:v>
                </c:pt>
                <c:pt idx="186">
                  <c:v>1.024836209530173</c:v>
                </c:pt>
                <c:pt idx="187">
                  <c:v>1.016035210741356</c:v>
                </c:pt>
                <c:pt idx="188">
                  <c:v>#N/A</c:v>
                </c:pt>
                <c:pt idx="189">
                  <c:v>#N/A</c:v>
                </c:pt>
                <c:pt idx="190">
                  <c:v>#N/A</c:v>
                </c:pt>
                <c:pt idx="191">
                  <c:v>#N/A</c:v>
                </c:pt>
                <c:pt idx="192">
                  <c:v>#N/A</c:v>
                </c:pt>
                <c:pt idx="193">
                  <c:v>#N/A</c:v>
                </c:pt>
                <c:pt idx="194">
                  <c:v>#N/A</c:v>
                </c:pt>
              </c:numCache>
            </c:numRef>
          </c:val>
          <c:smooth val="0"/>
        </c:ser>
        <c:dLbls>
          <c:showLegendKey val="0"/>
          <c:showVal val="0"/>
          <c:showCatName val="0"/>
          <c:showSerName val="0"/>
          <c:showPercent val="0"/>
          <c:showBubbleSize val="0"/>
        </c:dLbls>
        <c:smooth val="0"/>
        <c:axId val="2144700016"/>
        <c:axId val="2140035360"/>
      </c:lineChart>
      <c:dateAx>
        <c:axId val="2144700016"/>
        <c:scaling>
          <c:orientation val="minMax"/>
        </c:scaling>
        <c:delete val="0"/>
        <c:axPos val="b"/>
        <c:numFmt formatCode="mmm\-yy" sourceLinked="1"/>
        <c:majorTickMark val="none"/>
        <c:minorTickMark val="none"/>
        <c:tickLblPos val="nextTo"/>
        <c:txPr>
          <a:bodyPr rot="-5400000" vert="horz"/>
          <a:lstStyle/>
          <a:p>
            <a:pPr>
              <a:defRPr/>
            </a:pPr>
            <a:endParaRPr lang="en-US"/>
          </a:p>
        </c:txPr>
        <c:crossAx val="2140035360"/>
        <c:crosses val="autoZero"/>
        <c:auto val="1"/>
        <c:lblOffset val="100"/>
        <c:baseTimeUnit val="months"/>
        <c:majorUnit val="6.0"/>
        <c:majorTimeUnit val="months"/>
      </c:dateAx>
      <c:valAx>
        <c:axId val="2140035360"/>
        <c:scaling>
          <c:orientation val="minMax"/>
          <c:max val="1.2"/>
          <c:min val="0.8"/>
        </c:scaling>
        <c:delete val="0"/>
        <c:axPos val="l"/>
        <c:numFmt formatCode="0.0" sourceLinked="0"/>
        <c:majorTickMark val="out"/>
        <c:minorTickMark val="none"/>
        <c:tickLblPos val="nextTo"/>
        <c:crossAx val="2144700016"/>
        <c:crosses val="autoZero"/>
        <c:crossBetween val="between"/>
        <c:majorUnit val="0.1"/>
      </c:valAx>
    </c:plotArea>
    <c:plotVisOnly val="1"/>
    <c:dispBlanksAs val="gap"/>
    <c:showDLblsOverMax val="0"/>
  </c:chart>
  <c:txPr>
    <a:bodyPr/>
    <a:lstStyle/>
    <a:p>
      <a:pPr>
        <a:defRPr sz="16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sz="2400"/>
            </a:pPr>
            <a:r>
              <a:rPr lang="en-US" sz="2400"/>
              <a:t>Public and Private Sector Recruiting Intensity Indices</a:t>
            </a:r>
          </a:p>
          <a:p>
            <a:pPr algn="ctr" rtl="0">
              <a:defRPr sz="2400"/>
            </a:pPr>
            <a:r>
              <a:rPr lang="en-US" sz="2400"/>
              <a:t>January 2001 to August 2016</a:t>
            </a:r>
          </a:p>
          <a:p>
            <a:pPr algn="ctr" rtl="0">
              <a:defRPr sz="2400"/>
            </a:pPr>
            <a:endParaRPr lang="en-US" sz="2400"/>
          </a:p>
        </c:rich>
      </c:tx>
      <c:overlay val="0"/>
    </c:title>
    <c:autoTitleDeleted val="0"/>
    <c:plotArea>
      <c:layout>
        <c:manualLayout>
          <c:layoutTarget val="inner"/>
          <c:xMode val="edge"/>
          <c:yMode val="edge"/>
          <c:x val="0.0685371590256691"/>
          <c:y val="0.22195385071927"/>
          <c:w val="0.862925681948662"/>
          <c:h val="0.649201053845993"/>
        </c:manualLayout>
      </c:layout>
      <c:lineChart>
        <c:grouping val="standard"/>
        <c:varyColors val="0"/>
        <c:ser>
          <c:idx val="0"/>
          <c:order val="0"/>
          <c:tx>
            <c:v>Private Sector (left axis)</c:v>
          </c:tx>
          <c:marker>
            <c:symbol val="none"/>
          </c:marker>
          <c:cat>
            <c:numRef>
              <c:f>'Normalized Recruiting Intensity'!$A$6:$A$193</c:f>
              <c:numCache>
                <c:formatCode>mmm\-yy</c:formatCode>
                <c:ptCount val="188"/>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pt idx="187">
                  <c:v>42583.0</c:v>
                </c:pt>
              </c:numCache>
            </c:numRef>
          </c:cat>
          <c:val>
            <c:numRef>
              <c:f>'Normalized Recruiting Intensity'!$C$6:$C$200</c:f>
              <c:numCache>
                <c:formatCode>0.00</c:formatCode>
                <c:ptCount val="195"/>
                <c:pt idx="0">
                  <c:v>1.178957384956455</c:v>
                </c:pt>
                <c:pt idx="1">
                  <c:v>1.130369390951398</c:v>
                </c:pt>
                <c:pt idx="2">
                  <c:v>1.156971408415644</c:v>
                </c:pt>
                <c:pt idx="3">
                  <c:v>1.108050925818304</c:v>
                </c:pt>
                <c:pt idx="4">
                  <c:v>1.115071089520245</c:v>
                </c:pt>
                <c:pt idx="5">
                  <c:v>1.055150925895057</c:v>
                </c:pt>
                <c:pt idx="6">
                  <c:v>1.077994877629321</c:v>
                </c:pt>
                <c:pt idx="7">
                  <c:v>1.056580757331786</c:v>
                </c:pt>
                <c:pt idx="8">
                  <c:v>1.051926345606529</c:v>
                </c:pt>
                <c:pt idx="9">
                  <c:v>1.059292297048788</c:v>
                </c:pt>
                <c:pt idx="10">
                  <c:v>1.040263267775577</c:v>
                </c:pt>
                <c:pt idx="11">
                  <c:v>1.017821947882969</c:v>
                </c:pt>
                <c:pt idx="12">
                  <c:v>1.038539690221675</c:v>
                </c:pt>
                <c:pt idx="13">
                  <c:v>1.04864175852412</c:v>
                </c:pt>
                <c:pt idx="14">
                  <c:v>1.001262336256888</c:v>
                </c:pt>
                <c:pt idx="15">
                  <c:v>1.05468928892797</c:v>
                </c:pt>
                <c:pt idx="16">
                  <c:v>1.055166416874928</c:v>
                </c:pt>
                <c:pt idx="17">
                  <c:v>1.036202719084945</c:v>
                </c:pt>
                <c:pt idx="18">
                  <c:v>1.069164267863534</c:v>
                </c:pt>
                <c:pt idx="19">
                  <c:v>1.037896634644263</c:v>
                </c:pt>
                <c:pt idx="20">
                  <c:v>1.046584545774193</c:v>
                </c:pt>
                <c:pt idx="21">
                  <c:v>1.030897337664099</c:v>
                </c:pt>
                <c:pt idx="22">
                  <c:v>1.046185838990445</c:v>
                </c:pt>
                <c:pt idx="23">
                  <c:v>1.057484953633933</c:v>
                </c:pt>
                <c:pt idx="24">
                  <c:v>1.063125094726381</c:v>
                </c:pt>
                <c:pt idx="25">
                  <c:v>1.023161873782482</c:v>
                </c:pt>
                <c:pt idx="26">
                  <c:v>0.971180577785886</c:v>
                </c:pt>
                <c:pt idx="27">
                  <c:v>1.019310403898758</c:v>
                </c:pt>
                <c:pt idx="28">
                  <c:v>1.008601659082549</c:v>
                </c:pt>
                <c:pt idx="29">
                  <c:v>1.03028788280538</c:v>
                </c:pt>
                <c:pt idx="30">
                  <c:v>1.018190462048135</c:v>
                </c:pt>
                <c:pt idx="31">
                  <c:v>1.022021347881891</c:v>
                </c:pt>
                <c:pt idx="32">
                  <c:v>1.058362786557291</c:v>
                </c:pt>
                <c:pt idx="33">
                  <c:v>1.050095320590674</c:v>
                </c:pt>
                <c:pt idx="34">
                  <c:v>1.025638243397021</c:v>
                </c:pt>
                <c:pt idx="35">
                  <c:v>1.071272764541304</c:v>
                </c:pt>
                <c:pt idx="36">
                  <c:v>1.044151212800666</c:v>
                </c:pt>
                <c:pt idx="37">
                  <c:v>1.01366836487748</c:v>
                </c:pt>
                <c:pt idx="38">
                  <c:v>1.103761074140865</c:v>
                </c:pt>
                <c:pt idx="39">
                  <c:v>1.087713593561368</c:v>
                </c:pt>
                <c:pt idx="40">
                  <c:v>1.058378075079316</c:v>
                </c:pt>
                <c:pt idx="41">
                  <c:v>1.056092680671808</c:v>
                </c:pt>
                <c:pt idx="42">
                  <c:v>1.040664899388136</c:v>
                </c:pt>
                <c:pt idx="43">
                  <c:v>1.081276182315336</c:v>
                </c:pt>
                <c:pt idx="44">
                  <c:v>1.056812618172535</c:v>
                </c:pt>
                <c:pt idx="45">
                  <c:v>1.072697823658273</c:v>
                </c:pt>
                <c:pt idx="46">
                  <c:v>1.082967424790162</c:v>
                </c:pt>
                <c:pt idx="47">
                  <c:v>1.098860487102932</c:v>
                </c:pt>
                <c:pt idx="48">
                  <c:v>1.089093645758489</c:v>
                </c:pt>
                <c:pt idx="49">
                  <c:v>1.103005192200848</c:v>
                </c:pt>
                <c:pt idx="50">
                  <c:v>1.092492010224992</c:v>
                </c:pt>
                <c:pt idx="51">
                  <c:v>1.099369110444945</c:v>
                </c:pt>
                <c:pt idx="52">
                  <c:v>1.10258955845545</c:v>
                </c:pt>
                <c:pt idx="53">
                  <c:v>1.109538399181898</c:v>
                </c:pt>
                <c:pt idx="54">
                  <c:v>1.086946259133813</c:v>
                </c:pt>
                <c:pt idx="55">
                  <c:v>1.117394377373893</c:v>
                </c:pt>
                <c:pt idx="56">
                  <c:v>1.117534567748773</c:v>
                </c:pt>
                <c:pt idx="57">
                  <c:v>1.039127542756138</c:v>
                </c:pt>
                <c:pt idx="58">
                  <c:v>1.089737809958162</c:v>
                </c:pt>
                <c:pt idx="59">
                  <c:v>1.054614608730561</c:v>
                </c:pt>
                <c:pt idx="60">
                  <c:v>1.07148386983994</c:v>
                </c:pt>
                <c:pt idx="61">
                  <c:v>1.087658460125881</c:v>
                </c:pt>
                <c:pt idx="62">
                  <c:v>1.08856598123129</c:v>
                </c:pt>
                <c:pt idx="63">
                  <c:v>1.045658453691115</c:v>
                </c:pt>
                <c:pt idx="64">
                  <c:v>1.10749802495292</c:v>
                </c:pt>
                <c:pt idx="65">
                  <c:v>1.071891703491127</c:v>
                </c:pt>
                <c:pt idx="66">
                  <c:v>1.085073433924608</c:v>
                </c:pt>
                <c:pt idx="67">
                  <c:v>1.054469344635138</c:v>
                </c:pt>
                <c:pt idx="68">
                  <c:v>1.046710808085067</c:v>
                </c:pt>
                <c:pt idx="69">
                  <c:v>1.058518923396613</c:v>
                </c:pt>
                <c:pt idx="70">
                  <c:v>1.112965242508673</c:v>
                </c:pt>
                <c:pt idx="71">
                  <c:v>1.062200108787811</c:v>
                </c:pt>
                <c:pt idx="72">
                  <c:v>1.05736785788372</c:v>
                </c:pt>
                <c:pt idx="73">
                  <c:v>1.047333276992554</c:v>
                </c:pt>
                <c:pt idx="74">
                  <c:v>1.07805102552636</c:v>
                </c:pt>
                <c:pt idx="75">
                  <c:v>1.035831025320083</c:v>
                </c:pt>
                <c:pt idx="76">
                  <c:v>1.055729150104157</c:v>
                </c:pt>
                <c:pt idx="77">
                  <c:v>1.04117706917052</c:v>
                </c:pt>
                <c:pt idx="78">
                  <c:v>1.025278764080852</c:v>
                </c:pt>
                <c:pt idx="79">
                  <c:v>1.024494268769002</c:v>
                </c:pt>
                <c:pt idx="80">
                  <c:v>1.030994988145645</c:v>
                </c:pt>
                <c:pt idx="81">
                  <c:v>1.057473707606685</c:v>
                </c:pt>
                <c:pt idx="82">
                  <c:v>1.043276845239075</c:v>
                </c:pt>
                <c:pt idx="83">
                  <c:v>1.004939039212413</c:v>
                </c:pt>
                <c:pt idx="84">
                  <c:v>0.993924071437206</c:v>
                </c:pt>
                <c:pt idx="85">
                  <c:v>1.005984987601009</c:v>
                </c:pt>
                <c:pt idx="86">
                  <c:v>0.974609939250366</c:v>
                </c:pt>
                <c:pt idx="87">
                  <c:v>0.998669241448861</c:v>
                </c:pt>
                <c:pt idx="88">
                  <c:v>0.95173887473866</c:v>
                </c:pt>
                <c:pt idx="89">
                  <c:v>0.980065786143215</c:v>
                </c:pt>
                <c:pt idx="90">
                  <c:v>0.934061673865594</c:v>
                </c:pt>
                <c:pt idx="91">
                  <c:v>0.945955591349445</c:v>
                </c:pt>
                <c:pt idx="92">
                  <c:v>0.911950561574158</c:v>
                </c:pt>
                <c:pt idx="93">
                  <c:v>0.937266222147475</c:v>
                </c:pt>
                <c:pt idx="94">
                  <c:v>0.853465354358411</c:v>
                </c:pt>
                <c:pt idx="95">
                  <c:v>0.907346342705137</c:v>
                </c:pt>
                <c:pt idx="96">
                  <c:v>0.889922973549237</c:v>
                </c:pt>
                <c:pt idx="97">
                  <c:v>0.879833445357507</c:v>
                </c:pt>
                <c:pt idx="98">
                  <c:v>0.833830165798929</c:v>
                </c:pt>
                <c:pt idx="99">
                  <c:v>0.837629829644201</c:v>
                </c:pt>
                <c:pt idx="100">
                  <c:v>0.852395499337062</c:v>
                </c:pt>
                <c:pt idx="101">
                  <c:v>0.829909212871786</c:v>
                </c:pt>
                <c:pt idx="102">
                  <c:v>0.871844333585278</c:v>
                </c:pt>
                <c:pt idx="103">
                  <c:v>0.843760038685989</c:v>
                </c:pt>
                <c:pt idx="104">
                  <c:v>0.876441839808867</c:v>
                </c:pt>
                <c:pt idx="105">
                  <c:v>0.84302619558682</c:v>
                </c:pt>
                <c:pt idx="106">
                  <c:v>0.896802411339021</c:v>
                </c:pt>
                <c:pt idx="107">
                  <c:v>0.867517460384441</c:v>
                </c:pt>
                <c:pt idx="108">
                  <c:v>0.874328707720542</c:v>
                </c:pt>
                <c:pt idx="109">
                  <c:v>0.857424823548693</c:v>
                </c:pt>
                <c:pt idx="110">
                  <c:v>0.923844928836959</c:v>
                </c:pt>
                <c:pt idx="111">
                  <c:v>0.904606829597303</c:v>
                </c:pt>
                <c:pt idx="112">
                  <c:v>0.882078582229233</c:v>
                </c:pt>
                <c:pt idx="113">
                  <c:v>0.907761524203147</c:v>
                </c:pt>
                <c:pt idx="114">
                  <c:v>0.919054054018128</c:v>
                </c:pt>
                <c:pt idx="115">
                  <c:v>0.881854079454245</c:v>
                </c:pt>
                <c:pt idx="116">
                  <c:v>0.896695108776701</c:v>
                </c:pt>
                <c:pt idx="117">
                  <c:v>0.900649281614403</c:v>
                </c:pt>
                <c:pt idx="118">
                  <c:v>0.907648000034791</c:v>
                </c:pt>
                <c:pt idx="119">
                  <c:v>0.921510101206423</c:v>
                </c:pt>
                <c:pt idx="120">
                  <c:v>0.874819633331503</c:v>
                </c:pt>
                <c:pt idx="121">
                  <c:v>0.912287029856849</c:v>
                </c:pt>
                <c:pt idx="122">
                  <c:v>0.949750087729386</c:v>
                </c:pt>
                <c:pt idx="123">
                  <c:v>0.928935525530646</c:v>
                </c:pt>
                <c:pt idx="124">
                  <c:v>0.912555609228285</c:v>
                </c:pt>
                <c:pt idx="125">
                  <c:v>0.93737798088704</c:v>
                </c:pt>
                <c:pt idx="126">
                  <c:v>0.918165236114788</c:v>
                </c:pt>
                <c:pt idx="127">
                  <c:v>0.920112734569377</c:v>
                </c:pt>
                <c:pt idx="128">
                  <c:v>0.940667792625526</c:v>
                </c:pt>
                <c:pt idx="129">
                  <c:v>0.925640282342465</c:v>
                </c:pt>
                <c:pt idx="130">
                  <c:v>0.925173381894314</c:v>
                </c:pt>
                <c:pt idx="131">
                  <c:v>0.915706981282444</c:v>
                </c:pt>
                <c:pt idx="132">
                  <c:v>0.929236677605723</c:v>
                </c:pt>
                <c:pt idx="133">
                  <c:v>0.958000198863486</c:v>
                </c:pt>
                <c:pt idx="134">
                  <c:v>0.953664256032687</c:v>
                </c:pt>
                <c:pt idx="135">
                  <c:v>0.922530851480733</c:v>
                </c:pt>
                <c:pt idx="136">
                  <c:v>0.94954563193274</c:v>
                </c:pt>
                <c:pt idx="137">
                  <c:v>0.946067643509958</c:v>
                </c:pt>
                <c:pt idx="138">
                  <c:v>0.913810582047858</c:v>
                </c:pt>
                <c:pt idx="139">
                  <c:v>0.939869913515018</c:v>
                </c:pt>
                <c:pt idx="140">
                  <c:v>0.909863371128158</c:v>
                </c:pt>
                <c:pt idx="141">
                  <c:v>0.925095270331724</c:v>
                </c:pt>
                <c:pt idx="142">
                  <c:v>0.937299715463402</c:v>
                </c:pt>
                <c:pt idx="143">
                  <c:v>0.922639871929848</c:v>
                </c:pt>
                <c:pt idx="144">
                  <c:v>0.939813456855726</c:v>
                </c:pt>
                <c:pt idx="145">
                  <c:v>0.95608193206996</c:v>
                </c:pt>
                <c:pt idx="146">
                  <c:v>0.909051592798704</c:v>
                </c:pt>
                <c:pt idx="147">
                  <c:v>0.94700632652431</c:v>
                </c:pt>
                <c:pt idx="148">
                  <c:v>0.956155112229054</c:v>
                </c:pt>
                <c:pt idx="149">
                  <c:v>0.932049706751834</c:v>
                </c:pt>
                <c:pt idx="150">
                  <c:v>0.950767515582156</c:v>
                </c:pt>
                <c:pt idx="151">
                  <c:v>0.975415814540425</c:v>
                </c:pt>
                <c:pt idx="152">
                  <c:v>0.973245676075023</c:v>
                </c:pt>
                <c:pt idx="153">
                  <c:v>0.932239167190354</c:v>
                </c:pt>
                <c:pt idx="154">
                  <c:v>0.953396697141507</c:v>
                </c:pt>
                <c:pt idx="155">
                  <c:v>0.937272138366039</c:v>
                </c:pt>
                <c:pt idx="156">
                  <c:v>0.960115922636131</c:v>
                </c:pt>
                <c:pt idx="157">
                  <c:v>0.968218739333257</c:v>
                </c:pt>
                <c:pt idx="158">
                  <c:v>0.975528711342693</c:v>
                </c:pt>
                <c:pt idx="159">
                  <c:v>0.974745165196549</c:v>
                </c:pt>
                <c:pt idx="160">
                  <c:v>0.974298382824636</c:v>
                </c:pt>
                <c:pt idx="161">
                  <c:v>0.983268226533691</c:v>
                </c:pt>
                <c:pt idx="162">
                  <c:v>1.015567133566954</c:v>
                </c:pt>
                <c:pt idx="163">
                  <c:v>0.976920474210275</c:v>
                </c:pt>
                <c:pt idx="164">
                  <c:v>1.0164372205838</c:v>
                </c:pt>
                <c:pt idx="165">
                  <c:v>1.02327477737054</c:v>
                </c:pt>
                <c:pt idx="166">
                  <c:v>1.00897981283776</c:v>
                </c:pt>
                <c:pt idx="167">
                  <c:v>1.032464181970776</c:v>
                </c:pt>
                <c:pt idx="168">
                  <c:v>1.00605626959308</c:v>
                </c:pt>
                <c:pt idx="169">
                  <c:v>1.010666113397139</c:v>
                </c:pt>
                <c:pt idx="170">
                  <c:v>1.013618216481614</c:v>
                </c:pt>
                <c:pt idx="171">
                  <c:v>1.003355183234</c:v>
                </c:pt>
                <c:pt idx="172">
                  <c:v>1.009390010392514</c:v>
                </c:pt>
                <c:pt idx="173">
                  <c:v>1.015956338548399</c:v>
                </c:pt>
                <c:pt idx="174">
                  <c:v>0.994994829563464</c:v>
                </c:pt>
                <c:pt idx="175">
                  <c:v>0.992899534918583</c:v>
                </c:pt>
                <c:pt idx="176">
                  <c:v>1.009199273040875</c:v>
                </c:pt>
                <c:pt idx="177">
                  <c:v>1.016117143262302</c:v>
                </c:pt>
                <c:pt idx="178">
                  <c:v>1.022256355090142</c:v>
                </c:pt>
                <c:pt idx="179">
                  <c:v>1.043665535228061</c:v>
                </c:pt>
                <c:pt idx="180">
                  <c:v>0.999548224761277</c:v>
                </c:pt>
                <c:pt idx="181">
                  <c:v>1.059639392880524</c:v>
                </c:pt>
                <c:pt idx="182">
                  <c:v>1.017733216046542</c:v>
                </c:pt>
                <c:pt idx="183">
                  <c:v>0.986648280234872</c:v>
                </c:pt>
                <c:pt idx="184">
                  <c:v>0.979565993204423</c:v>
                </c:pt>
                <c:pt idx="185">
                  <c:v>0.99888985263228</c:v>
                </c:pt>
                <c:pt idx="186">
                  <c:v>1.009964503130301</c:v>
                </c:pt>
                <c:pt idx="187">
                  <c:v>0.999852187181368</c:v>
                </c:pt>
                <c:pt idx="188">
                  <c:v>#N/A</c:v>
                </c:pt>
                <c:pt idx="189">
                  <c:v>#N/A</c:v>
                </c:pt>
                <c:pt idx="190">
                  <c:v>#N/A</c:v>
                </c:pt>
                <c:pt idx="191">
                  <c:v>#N/A</c:v>
                </c:pt>
                <c:pt idx="192">
                  <c:v>#N/A</c:v>
                </c:pt>
                <c:pt idx="193">
                  <c:v>#N/A</c:v>
                </c:pt>
                <c:pt idx="194">
                  <c:v>#N/A</c:v>
                </c:pt>
              </c:numCache>
            </c:numRef>
          </c:val>
          <c:smooth val="0"/>
        </c:ser>
        <c:dLbls>
          <c:showLegendKey val="0"/>
          <c:showVal val="0"/>
          <c:showCatName val="0"/>
          <c:showSerName val="0"/>
          <c:showPercent val="0"/>
          <c:showBubbleSize val="0"/>
        </c:dLbls>
        <c:marker val="1"/>
        <c:smooth val="0"/>
        <c:axId val="-2051040576"/>
        <c:axId val="2114283232"/>
      </c:lineChart>
      <c:lineChart>
        <c:grouping val="standard"/>
        <c:varyColors val="0"/>
        <c:ser>
          <c:idx val="1"/>
          <c:order val="1"/>
          <c:tx>
            <c:v>Public Sector (right axis)</c:v>
          </c:tx>
          <c:spPr>
            <a:ln>
              <a:solidFill>
                <a:srgbClr val="FFC000"/>
              </a:solidFill>
            </a:ln>
          </c:spPr>
          <c:marker>
            <c:symbol val="none"/>
          </c:marker>
          <c:val>
            <c:numRef>
              <c:f>'Normalized Recruiting Intensity'!$O$6:$O$193</c:f>
              <c:numCache>
                <c:formatCode>0.00</c:formatCode>
                <c:ptCount val="188"/>
                <c:pt idx="0">
                  <c:v>1.190009131039382</c:v>
                </c:pt>
                <c:pt idx="1">
                  <c:v>1.243319414548797</c:v>
                </c:pt>
                <c:pt idx="2">
                  <c:v>1.18760361003707</c:v>
                </c:pt>
                <c:pt idx="3">
                  <c:v>1.093932040812547</c:v>
                </c:pt>
                <c:pt idx="4">
                  <c:v>1.177475312664711</c:v>
                </c:pt>
                <c:pt idx="5">
                  <c:v>1.185574936656261</c:v>
                </c:pt>
                <c:pt idx="6">
                  <c:v>1.140844990194284</c:v>
                </c:pt>
                <c:pt idx="7">
                  <c:v>1.14474923942653</c:v>
                </c:pt>
                <c:pt idx="8">
                  <c:v>0.951802106241506</c:v>
                </c:pt>
                <c:pt idx="9">
                  <c:v>1.142026274329743</c:v>
                </c:pt>
                <c:pt idx="10">
                  <c:v>1.10217290645723</c:v>
                </c:pt>
                <c:pt idx="11">
                  <c:v>1.091595524578184</c:v>
                </c:pt>
                <c:pt idx="12">
                  <c:v>1.02316437327303</c:v>
                </c:pt>
                <c:pt idx="13">
                  <c:v>1.037082839935451</c:v>
                </c:pt>
                <c:pt idx="14">
                  <c:v>1.038848505200104</c:v>
                </c:pt>
                <c:pt idx="15">
                  <c:v>1.075608838734407</c:v>
                </c:pt>
                <c:pt idx="16">
                  <c:v>1.131644521870345</c:v>
                </c:pt>
                <c:pt idx="17">
                  <c:v>1.036578718928045</c:v>
                </c:pt>
                <c:pt idx="18">
                  <c:v>1.050464884067629</c:v>
                </c:pt>
                <c:pt idx="19">
                  <c:v>1.098761121916328</c:v>
                </c:pt>
                <c:pt idx="20">
                  <c:v>0.962076021837753</c:v>
                </c:pt>
                <c:pt idx="21">
                  <c:v>1.076282264477167</c:v>
                </c:pt>
                <c:pt idx="22">
                  <c:v>1.15320991322238</c:v>
                </c:pt>
                <c:pt idx="23">
                  <c:v>1.01106080781621</c:v>
                </c:pt>
                <c:pt idx="24">
                  <c:v>1.062320231864386</c:v>
                </c:pt>
                <c:pt idx="25">
                  <c:v>0.942232443067945</c:v>
                </c:pt>
                <c:pt idx="26">
                  <c:v>0.948406322733876</c:v>
                </c:pt>
                <c:pt idx="27">
                  <c:v>0.960693293642527</c:v>
                </c:pt>
                <c:pt idx="28">
                  <c:v>0.908597480139181</c:v>
                </c:pt>
                <c:pt idx="29">
                  <c:v>0.987651325593237</c:v>
                </c:pt>
                <c:pt idx="30">
                  <c:v>1.05599551665476</c:v>
                </c:pt>
                <c:pt idx="31">
                  <c:v>0.816015843761418</c:v>
                </c:pt>
                <c:pt idx="32">
                  <c:v>0.883831277829966</c:v>
                </c:pt>
                <c:pt idx="33">
                  <c:v>1.065645617034153</c:v>
                </c:pt>
                <c:pt idx="34">
                  <c:v>0.909887802553173</c:v>
                </c:pt>
                <c:pt idx="35">
                  <c:v>1.012892479810508</c:v>
                </c:pt>
                <c:pt idx="36">
                  <c:v>0.918921457410395</c:v>
                </c:pt>
                <c:pt idx="37">
                  <c:v>1.009829406093053</c:v>
                </c:pt>
                <c:pt idx="38">
                  <c:v>1.084220348706288</c:v>
                </c:pt>
                <c:pt idx="39">
                  <c:v>1.001641671882327</c:v>
                </c:pt>
                <c:pt idx="40">
                  <c:v>0.91914963205668</c:v>
                </c:pt>
                <c:pt idx="41">
                  <c:v>0.957567839155248</c:v>
                </c:pt>
                <c:pt idx="42">
                  <c:v>0.995711349742187</c:v>
                </c:pt>
                <c:pt idx="43">
                  <c:v>0.957233839194726</c:v>
                </c:pt>
                <c:pt idx="44">
                  <c:v>1.017867307654368</c:v>
                </c:pt>
                <c:pt idx="45">
                  <c:v>1.04909257980646</c:v>
                </c:pt>
                <c:pt idx="46">
                  <c:v>1.116861404990057</c:v>
                </c:pt>
                <c:pt idx="47">
                  <c:v>1.044191325745126</c:v>
                </c:pt>
                <c:pt idx="48">
                  <c:v>1.072052209405133</c:v>
                </c:pt>
                <c:pt idx="49">
                  <c:v>1.022004913820135</c:v>
                </c:pt>
                <c:pt idx="50">
                  <c:v>0.998773462156147</c:v>
                </c:pt>
                <c:pt idx="51">
                  <c:v>1.01591795391552</c:v>
                </c:pt>
                <c:pt idx="52">
                  <c:v>1.006407171092252</c:v>
                </c:pt>
                <c:pt idx="53">
                  <c:v>0.968582617725077</c:v>
                </c:pt>
                <c:pt idx="54">
                  <c:v>1.127749141506744</c:v>
                </c:pt>
                <c:pt idx="55">
                  <c:v>0.999750278441033</c:v>
                </c:pt>
                <c:pt idx="56">
                  <c:v>1.028740057244915</c:v>
                </c:pt>
                <c:pt idx="57">
                  <c:v>1.012203174209006</c:v>
                </c:pt>
                <c:pt idx="58">
                  <c:v>1.09207107544753</c:v>
                </c:pt>
                <c:pt idx="59">
                  <c:v>1.042440124026071</c:v>
                </c:pt>
                <c:pt idx="60">
                  <c:v>1.011135388508608</c:v>
                </c:pt>
                <c:pt idx="61">
                  <c:v>1.094097761932972</c:v>
                </c:pt>
                <c:pt idx="62">
                  <c:v>1.163637400277008</c:v>
                </c:pt>
                <c:pt idx="63">
                  <c:v>1.091949369349106</c:v>
                </c:pt>
                <c:pt idx="64">
                  <c:v>1.150857998021056</c:v>
                </c:pt>
                <c:pt idx="65">
                  <c:v>1.122546199306963</c:v>
                </c:pt>
                <c:pt idx="66">
                  <c:v>1.16095641225997</c:v>
                </c:pt>
                <c:pt idx="67">
                  <c:v>1.167294158294115</c:v>
                </c:pt>
                <c:pt idx="68">
                  <c:v>1.289893245710302</c:v>
                </c:pt>
                <c:pt idx="69">
                  <c:v>0.99681514712108</c:v>
                </c:pt>
                <c:pt idx="70">
                  <c:v>1.093189419476468</c:v>
                </c:pt>
                <c:pt idx="71">
                  <c:v>1.027693438248051</c:v>
                </c:pt>
                <c:pt idx="72">
                  <c:v>1.143045407424363</c:v>
                </c:pt>
                <c:pt idx="73">
                  <c:v>1.164418743498977</c:v>
                </c:pt>
                <c:pt idx="74">
                  <c:v>1.157580513448107</c:v>
                </c:pt>
                <c:pt idx="75">
                  <c:v>1.198281657314771</c:v>
                </c:pt>
                <c:pt idx="76">
                  <c:v>1.175019623746341</c:v>
                </c:pt>
                <c:pt idx="77">
                  <c:v>1.168711677694452</c:v>
                </c:pt>
                <c:pt idx="78">
                  <c:v>1.105047449944756</c:v>
                </c:pt>
                <c:pt idx="79">
                  <c:v>1.210379109804107</c:v>
                </c:pt>
                <c:pt idx="80">
                  <c:v>1.213293972972588</c:v>
                </c:pt>
                <c:pt idx="81">
                  <c:v>1.013771339425009</c:v>
                </c:pt>
                <c:pt idx="82">
                  <c:v>1.049185172888805</c:v>
                </c:pt>
                <c:pt idx="83">
                  <c:v>1.108887008577256</c:v>
                </c:pt>
                <c:pt idx="84">
                  <c:v>0.998752507241736</c:v>
                </c:pt>
                <c:pt idx="85">
                  <c:v>1.02039046629135</c:v>
                </c:pt>
                <c:pt idx="86">
                  <c:v>1.030469231836894</c:v>
                </c:pt>
                <c:pt idx="87">
                  <c:v>0.976545282519061</c:v>
                </c:pt>
                <c:pt idx="88">
                  <c:v>0.970151871373143</c:v>
                </c:pt>
                <c:pt idx="89">
                  <c:v>0.963251542462383</c:v>
                </c:pt>
                <c:pt idx="90">
                  <c:v>0.919433410299123</c:v>
                </c:pt>
                <c:pt idx="91">
                  <c:v>0.901594980524676</c:v>
                </c:pt>
                <c:pt idx="92">
                  <c:v>0.882323696222649</c:v>
                </c:pt>
                <c:pt idx="93">
                  <c:v>0.927875995648831</c:v>
                </c:pt>
                <c:pt idx="94">
                  <c:v>0.856671610699909</c:v>
                </c:pt>
                <c:pt idx="95">
                  <c:v>0.853707554106972</c:v>
                </c:pt>
                <c:pt idx="96">
                  <c:v>1.022117744975607</c:v>
                </c:pt>
                <c:pt idx="97">
                  <c:v>0.827402709276823</c:v>
                </c:pt>
                <c:pt idx="98">
                  <c:v>0.781839303569931</c:v>
                </c:pt>
                <c:pt idx="99">
                  <c:v>1.141306462581792</c:v>
                </c:pt>
                <c:pt idx="100">
                  <c:v>0.813748436364635</c:v>
                </c:pt>
                <c:pt idx="101">
                  <c:v>0.835340570597845</c:v>
                </c:pt>
                <c:pt idx="102">
                  <c:v>0.770909077665161</c:v>
                </c:pt>
                <c:pt idx="103">
                  <c:v>0.885960204194258</c:v>
                </c:pt>
                <c:pt idx="104">
                  <c:v>0.76098883544787</c:v>
                </c:pt>
                <c:pt idx="105">
                  <c:v>0.997395390744974</c:v>
                </c:pt>
                <c:pt idx="106">
                  <c:v>0.877461273560796</c:v>
                </c:pt>
                <c:pt idx="107">
                  <c:v>0.783703120868711</c:v>
                </c:pt>
                <c:pt idx="108">
                  <c:v>0.907309405542909</c:v>
                </c:pt>
                <c:pt idx="109">
                  <c:v>0.873325336844804</c:v>
                </c:pt>
                <c:pt idx="110">
                  <c:v>1.044456232017798</c:v>
                </c:pt>
                <c:pt idx="111">
                  <c:v>1.023082880569864</c:v>
                </c:pt>
                <c:pt idx="112">
                  <c:v>2.072009259290366</c:v>
                </c:pt>
                <c:pt idx="113">
                  <c:v>0.891078381874472</c:v>
                </c:pt>
                <c:pt idx="114">
                  <c:v>0.867475725606084</c:v>
                </c:pt>
                <c:pt idx="115">
                  <c:v>0.821509381389172</c:v>
                </c:pt>
                <c:pt idx="116">
                  <c:v>0.79202026872332</c:v>
                </c:pt>
                <c:pt idx="117">
                  <c:v>0.957799609777046</c:v>
                </c:pt>
                <c:pt idx="118">
                  <c:v>0.948515194254951</c:v>
                </c:pt>
                <c:pt idx="119">
                  <c:v>0.886260179048675</c:v>
                </c:pt>
                <c:pt idx="120">
                  <c:v>0.866648122704243</c:v>
                </c:pt>
                <c:pt idx="121">
                  <c:v>0.733575402593188</c:v>
                </c:pt>
                <c:pt idx="122">
                  <c:v>0.810705499789848</c:v>
                </c:pt>
                <c:pt idx="123">
                  <c:v>0.88363426936859</c:v>
                </c:pt>
                <c:pt idx="124">
                  <c:v>0.815146845981822</c:v>
                </c:pt>
                <c:pt idx="125">
                  <c:v>0.942596239750486</c:v>
                </c:pt>
                <c:pt idx="126">
                  <c:v>0.758081184193177</c:v>
                </c:pt>
                <c:pt idx="127">
                  <c:v>0.798655599720146</c:v>
                </c:pt>
                <c:pt idx="128">
                  <c:v>0.901932789647136</c:v>
                </c:pt>
                <c:pt idx="129">
                  <c:v>0.873221082334024</c:v>
                </c:pt>
                <c:pt idx="130">
                  <c:v>0.876344386434399</c:v>
                </c:pt>
                <c:pt idx="131">
                  <c:v>0.972638725542112</c:v>
                </c:pt>
                <c:pt idx="132">
                  <c:v>0.903773172304439</c:v>
                </c:pt>
                <c:pt idx="133">
                  <c:v>0.941680483748349</c:v>
                </c:pt>
                <c:pt idx="134">
                  <c:v>0.935935631801447</c:v>
                </c:pt>
                <c:pt idx="135">
                  <c:v>0.927496414200082</c:v>
                </c:pt>
                <c:pt idx="136">
                  <c:v>0.936749836391497</c:v>
                </c:pt>
                <c:pt idx="137">
                  <c:v>0.962760206099415</c:v>
                </c:pt>
                <c:pt idx="138">
                  <c:v>0.936787743048272</c:v>
                </c:pt>
                <c:pt idx="139">
                  <c:v>0.991616283787565</c:v>
                </c:pt>
                <c:pt idx="140">
                  <c:v>0.91619636138874</c:v>
                </c:pt>
                <c:pt idx="141">
                  <c:v>0.870150692377937</c:v>
                </c:pt>
                <c:pt idx="142">
                  <c:v>0.914866395670141</c:v>
                </c:pt>
                <c:pt idx="143">
                  <c:v>0.964379836301985</c:v>
                </c:pt>
                <c:pt idx="144">
                  <c:v>0.926772957809515</c:v>
                </c:pt>
                <c:pt idx="145">
                  <c:v>1.001897175154072</c:v>
                </c:pt>
                <c:pt idx="146">
                  <c:v>0.900582563111896</c:v>
                </c:pt>
                <c:pt idx="147">
                  <c:v>0.944487166349485</c:v>
                </c:pt>
                <c:pt idx="148">
                  <c:v>0.918500321468004</c:v>
                </c:pt>
                <c:pt idx="149">
                  <c:v>0.878253253757679</c:v>
                </c:pt>
                <c:pt idx="150">
                  <c:v>0.887916730655782</c:v>
                </c:pt>
                <c:pt idx="151">
                  <c:v>0.960642781274919</c:v>
                </c:pt>
                <c:pt idx="152">
                  <c:v>0.968683073572212</c:v>
                </c:pt>
                <c:pt idx="153">
                  <c:v>0.92822200230948</c:v>
                </c:pt>
                <c:pt idx="154">
                  <c:v>0.971792573885663</c:v>
                </c:pt>
                <c:pt idx="155">
                  <c:v>0.890626746360582</c:v>
                </c:pt>
                <c:pt idx="156">
                  <c:v>0.946695310441422</c:v>
                </c:pt>
                <c:pt idx="157">
                  <c:v>0.9699041326564</c:v>
                </c:pt>
                <c:pt idx="158">
                  <c:v>1.030057100142186</c:v>
                </c:pt>
                <c:pt idx="159">
                  <c:v>0.991832498365626</c:v>
                </c:pt>
                <c:pt idx="160">
                  <c:v>0.947942932450357</c:v>
                </c:pt>
                <c:pt idx="161">
                  <c:v>1.019320326007117</c:v>
                </c:pt>
                <c:pt idx="162">
                  <c:v>0.90023583011503</c:v>
                </c:pt>
                <c:pt idx="163">
                  <c:v>0.921073140894489</c:v>
                </c:pt>
                <c:pt idx="164">
                  <c:v>1.115477741922531</c:v>
                </c:pt>
                <c:pt idx="165">
                  <c:v>1.011588425663998</c:v>
                </c:pt>
                <c:pt idx="166">
                  <c:v>0.996899032333381</c:v>
                </c:pt>
                <c:pt idx="167">
                  <c:v>1.030858616035635</c:v>
                </c:pt>
                <c:pt idx="168">
                  <c:v>1.056107924558156</c:v>
                </c:pt>
                <c:pt idx="169">
                  <c:v>1.064215464708084</c:v>
                </c:pt>
                <c:pt idx="170">
                  <c:v>1.052685872423637</c:v>
                </c:pt>
                <c:pt idx="171">
                  <c:v>1.089523880268993</c:v>
                </c:pt>
                <c:pt idx="172">
                  <c:v>1.07475600611859</c:v>
                </c:pt>
                <c:pt idx="173">
                  <c:v>1.040240844140218</c:v>
                </c:pt>
                <c:pt idx="174">
                  <c:v>1.180646504985782</c:v>
                </c:pt>
                <c:pt idx="175">
                  <c:v>1.125950418215295</c:v>
                </c:pt>
                <c:pt idx="176">
                  <c:v>1.040842232970226</c:v>
                </c:pt>
                <c:pt idx="177">
                  <c:v>1.12894503772471</c:v>
                </c:pt>
                <c:pt idx="178">
                  <c:v>1.109411722618267</c:v>
                </c:pt>
                <c:pt idx="179">
                  <c:v>1.13726511295272</c:v>
                </c:pt>
                <c:pt idx="180">
                  <c:v>1.069028318814426</c:v>
                </c:pt>
                <c:pt idx="181">
                  <c:v>1.130528602270902</c:v>
                </c:pt>
                <c:pt idx="182">
                  <c:v>1.191395518394344</c:v>
                </c:pt>
                <c:pt idx="183">
                  <c:v>1.11263010626819</c:v>
                </c:pt>
                <c:pt idx="184">
                  <c:v>1.11494870251362</c:v>
                </c:pt>
                <c:pt idx="185">
                  <c:v>1.130473684886846</c:v>
                </c:pt>
                <c:pt idx="186">
                  <c:v>1.15695479176896</c:v>
                </c:pt>
                <c:pt idx="187">
                  <c:v>1.169623001504092</c:v>
                </c:pt>
              </c:numCache>
            </c:numRef>
          </c:val>
          <c:smooth val="0"/>
        </c:ser>
        <c:dLbls>
          <c:showLegendKey val="0"/>
          <c:showVal val="0"/>
          <c:showCatName val="0"/>
          <c:showSerName val="0"/>
          <c:showPercent val="0"/>
          <c:showBubbleSize val="0"/>
        </c:dLbls>
        <c:marker val="1"/>
        <c:smooth val="0"/>
        <c:axId val="-2051529680"/>
        <c:axId val="-2051532304"/>
      </c:lineChart>
      <c:dateAx>
        <c:axId val="-2051040576"/>
        <c:scaling>
          <c:orientation val="minMax"/>
        </c:scaling>
        <c:delete val="0"/>
        <c:axPos val="b"/>
        <c:numFmt formatCode="mmm\-yy" sourceLinked="1"/>
        <c:majorTickMark val="none"/>
        <c:minorTickMark val="none"/>
        <c:tickLblPos val="nextTo"/>
        <c:crossAx val="2114283232"/>
        <c:crosses val="autoZero"/>
        <c:auto val="1"/>
        <c:lblOffset val="100"/>
        <c:baseTimeUnit val="months"/>
        <c:majorUnit val="6.0"/>
        <c:majorTimeUnit val="months"/>
      </c:dateAx>
      <c:valAx>
        <c:axId val="2114283232"/>
        <c:scaling>
          <c:orientation val="minMax"/>
          <c:min val="0.6"/>
        </c:scaling>
        <c:delete val="0"/>
        <c:axPos val="l"/>
        <c:numFmt formatCode="0.00" sourceLinked="0"/>
        <c:majorTickMark val="out"/>
        <c:minorTickMark val="none"/>
        <c:tickLblPos val="nextTo"/>
        <c:crossAx val="-2051040576"/>
        <c:crosses val="autoZero"/>
        <c:crossBetween val="between"/>
      </c:valAx>
      <c:valAx>
        <c:axId val="-2051532304"/>
        <c:scaling>
          <c:orientation val="minMax"/>
          <c:min val="0.6"/>
        </c:scaling>
        <c:delete val="0"/>
        <c:axPos val="r"/>
        <c:numFmt formatCode="0.00" sourceLinked="0"/>
        <c:majorTickMark val="out"/>
        <c:minorTickMark val="none"/>
        <c:tickLblPos val="nextTo"/>
        <c:crossAx val="-2051529680"/>
        <c:crosses val="max"/>
        <c:crossBetween val="between"/>
        <c:majorUnit val="0.2"/>
      </c:valAx>
      <c:catAx>
        <c:axId val="-2051529680"/>
        <c:scaling>
          <c:orientation val="minMax"/>
        </c:scaling>
        <c:delete val="1"/>
        <c:axPos val="b"/>
        <c:numFmt formatCode="mmm\-yy" sourceLinked="1"/>
        <c:majorTickMark val="out"/>
        <c:minorTickMark val="none"/>
        <c:tickLblPos val="nextTo"/>
        <c:crossAx val="-2051532304"/>
        <c:crosses val="autoZero"/>
        <c:auto val="1"/>
        <c:lblAlgn val="ctr"/>
        <c:lblOffset val="100"/>
        <c:noMultiLvlLbl val="0"/>
      </c:catAx>
    </c:plotArea>
    <c:legend>
      <c:legendPos val="t"/>
      <c:layout>
        <c:manualLayout>
          <c:xMode val="edge"/>
          <c:yMode val="edge"/>
          <c:x val="0.0863377291174113"/>
          <c:y val="0.169860336066552"/>
          <c:w val="0.313484373779611"/>
          <c:h val="0.146625437911474"/>
        </c:manualLayout>
      </c:layout>
      <c:overlay val="0"/>
    </c:legend>
    <c:plotVisOnly val="1"/>
    <c:dispBlanksAs val="gap"/>
    <c:showDLblsOverMax val="0"/>
  </c:chart>
  <c:txPr>
    <a:bodyPr/>
    <a:lstStyle/>
    <a:p>
      <a:pPr>
        <a:defRPr sz="16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300"/>
            </a:pPr>
            <a:r>
              <a:rPr lang="en-US" sz="2300"/>
              <a:t>DHI-DFH Measure of National Mean Vacancy Duration, </a:t>
            </a:r>
          </a:p>
          <a:p>
            <a:pPr>
              <a:defRPr sz="2300"/>
            </a:pPr>
            <a:r>
              <a:rPr lang="en-US" sz="2300" dirty="0"/>
              <a:t>January 2001 to August 2016</a:t>
            </a:r>
          </a:p>
        </c:rich>
      </c:tx>
      <c:layout>
        <c:manualLayout>
          <c:xMode val="edge"/>
          <c:yMode val="edge"/>
          <c:x val="0.127275592941735"/>
          <c:y val="0.0195598952720571"/>
        </c:manualLayout>
      </c:layout>
      <c:overlay val="0"/>
    </c:title>
    <c:autoTitleDeleted val="0"/>
    <c:plotArea>
      <c:layout>
        <c:manualLayout>
          <c:layoutTarget val="inner"/>
          <c:xMode val="edge"/>
          <c:yMode val="edge"/>
          <c:x val="0.055556845304863"/>
          <c:y val="0.22076146289074"/>
          <c:w val="0.925468516121202"/>
          <c:h val="0.650041680814474"/>
        </c:manualLayout>
      </c:layout>
      <c:lineChart>
        <c:grouping val="standard"/>
        <c:varyColors val="0"/>
        <c:ser>
          <c:idx val="0"/>
          <c:order val="0"/>
          <c:marker>
            <c:symbol val="none"/>
          </c:marker>
          <c:cat>
            <c:numRef>
              <c:f>'Vacancy Duration'!$A$4:$A$191</c:f>
              <c:numCache>
                <c:formatCode>mmm\-yy</c:formatCode>
                <c:ptCount val="188"/>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pt idx="187">
                  <c:v>42583.0</c:v>
                </c:pt>
              </c:numCache>
            </c:numRef>
          </c:cat>
          <c:val>
            <c:numRef>
              <c:f>'Vacancy Duration'!$B$4:$B$200</c:f>
              <c:numCache>
                <c:formatCode>0.0</c:formatCode>
                <c:ptCount val="197"/>
                <c:pt idx="0">
                  <c:v>22.99776616197675</c:v>
                </c:pt>
                <c:pt idx="1">
                  <c:v>23.39728422516255</c:v>
                </c:pt>
                <c:pt idx="2">
                  <c:v>21.17974327728794</c:v>
                </c:pt>
                <c:pt idx="3">
                  <c:v>23.1766181437864</c:v>
                </c:pt>
                <c:pt idx="4">
                  <c:v>22.64240638608717</c:v>
                </c:pt>
                <c:pt idx="5">
                  <c:v>22.57349220114524</c:v>
                </c:pt>
                <c:pt idx="6">
                  <c:v>22.18801708268677</c:v>
                </c:pt>
                <c:pt idx="7">
                  <c:v>22.11331522063375</c:v>
                </c:pt>
                <c:pt idx="8">
                  <c:v>21.26526066908141</c:v>
                </c:pt>
                <c:pt idx="9">
                  <c:v>19.40083575092953</c:v>
                </c:pt>
                <c:pt idx="10">
                  <c:v>18.42857627098701</c:v>
                </c:pt>
                <c:pt idx="11">
                  <c:v>18.46672739976401</c:v>
                </c:pt>
                <c:pt idx="12">
                  <c:v>19.33976791648393</c:v>
                </c:pt>
                <c:pt idx="13">
                  <c:v>18.72014665677658</c:v>
                </c:pt>
                <c:pt idx="14">
                  <c:v>19.47224939512677</c:v>
                </c:pt>
                <c:pt idx="15">
                  <c:v>18.44064246171171</c:v>
                </c:pt>
                <c:pt idx="16">
                  <c:v>18.59216784953554</c:v>
                </c:pt>
                <c:pt idx="17">
                  <c:v>18.63786676829613</c:v>
                </c:pt>
                <c:pt idx="18">
                  <c:v>17.62477015983982</c:v>
                </c:pt>
                <c:pt idx="19">
                  <c:v>18.53514395366089</c:v>
                </c:pt>
                <c:pt idx="20">
                  <c:v>18.13101341332122</c:v>
                </c:pt>
                <c:pt idx="21">
                  <c:v>18.6294755974647</c:v>
                </c:pt>
                <c:pt idx="22">
                  <c:v>18.30831368444227</c:v>
                </c:pt>
                <c:pt idx="23">
                  <c:v>16.5047676425089</c:v>
                </c:pt>
                <c:pt idx="24">
                  <c:v>18.1587642098779</c:v>
                </c:pt>
                <c:pt idx="25">
                  <c:v>19.6499291219858</c:v>
                </c:pt>
                <c:pt idx="26">
                  <c:v>18.67793900066481</c:v>
                </c:pt>
                <c:pt idx="27">
                  <c:v>17.88811740263859</c:v>
                </c:pt>
                <c:pt idx="28">
                  <c:v>18.46420690297708</c:v>
                </c:pt>
                <c:pt idx="29">
                  <c:v>18.00984353894238</c:v>
                </c:pt>
                <c:pt idx="30">
                  <c:v>18.17678310870158</c:v>
                </c:pt>
                <c:pt idx="31">
                  <c:v>18.31561460643881</c:v>
                </c:pt>
                <c:pt idx="32">
                  <c:v>16.83738131354526</c:v>
                </c:pt>
                <c:pt idx="33">
                  <c:v>16.74506483778072</c:v>
                </c:pt>
                <c:pt idx="34">
                  <c:v>17.50599214864403</c:v>
                </c:pt>
                <c:pt idx="35">
                  <c:v>16.59743460074049</c:v>
                </c:pt>
                <c:pt idx="36">
                  <c:v>18.10431899223211</c:v>
                </c:pt>
                <c:pt idx="37">
                  <c:v>18.9471470713292</c:v>
                </c:pt>
                <c:pt idx="38">
                  <c:v>16.88135884918015</c:v>
                </c:pt>
                <c:pt idx="39">
                  <c:v>17.94221285101461</c:v>
                </c:pt>
                <c:pt idx="40">
                  <c:v>19.20079732381373</c:v>
                </c:pt>
                <c:pt idx="41">
                  <c:v>18.49029529946115</c:v>
                </c:pt>
                <c:pt idx="42">
                  <c:v>19.84694035741913</c:v>
                </c:pt>
                <c:pt idx="43">
                  <c:v>19.1349325531771</c:v>
                </c:pt>
                <c:pt idx="44">
                  <c:v>19.25627608832787</c:v>
                </c:pt>
                <c:pt idx="45">
                  <c:v>19.25838047400257</c:v>
                </c:pt>
                <c:pt idx="46">
                  <c:v>17.34960168985283</c:v>
                </c:pt>
                <c:pt idx="47">
                  <c:v>17.28525959630982</c:v>
                </c:pt>
                <c:pt idx="48">
                  <c:v>18.28532579905767</c:v>
                </c:pt>
                <c:pt idx="49">
                  <c:v>18.61149370423875</c:v>
                </c:pt>
                <c:pt idx="50">
                  <c:v>19.12454417622259</c:v>
                </c:pt>
                <c:pt idx="51">
                  <c:v>20.09805205992948</c:v>
                </c:pt>
                <c:pt idx="52">
                  <c:v>19.78170434998284</c:v>
                </c:pt>
                <c:pt idx="53">
                  <c:v>19.33844234202336</c:v>
                </c:pt>
                <c:pt idx="54">
                  <c:v>20.68216739717111</c:v>
                </c:pt>
                <c:pt idx="55">
                  <c:v>20.06000225261532</c:v>
                </c:pt>
                <c:pt idx="56">
                  <c:v>19.97656748326406</c:v>
                </c:pt>
                <c:pt idx="57">
                  <c:v>22.20614903766961</c:v>
                </c:pt>
                <c:pt idx="58">
                  <c:v>20.78639169199223</c:v>
                </c:pt>
                <c:pt idx="59">
                  <c:v>21.03658270625632</c:v>
                </c:pt>
                <c:pt idx="60">
                  <c:v>21.01997332318487</c:v>
                </c:pt>
                <c:pt idx="61">
                  <c:v>20.7726353389371</c:v>
                </c:pt>
                <c:pt idx="62">
                  <c:v>21.21356907064553</c:v>
                </c:pt>
                <c:pt idx="63">
                  <c:v>23.39339757256428</c:v>
                </c:pt>
                <c:pt idx="64">
                  <c:v>21.3644317996931</c:v>
                </c:pt>
                <c:pt idx="65">
                  <c:v>21.50597333476982</c:v>
                </c:pt>
                <c:pt idx="66">
                  <c:v>20.49472634391534</c:v>
                </c:pt>
                <c:pt idx="67">
                  <c:v>21.91435774180158</c:v>
                </c:pt>
                <c:pt idx="68">
                  <c:v>22.61209140856187</c:v>
                </c:pt>
                <c:pt idx="69">
                  <c:v>22.54393547098425</c:v>
                </c:pt>
                <c:pt idx="70">
                  <c:v>20.67209053912172</c:v>
                </c:pt>
                <c:pt idx="71">
                  <c:v>21.42671828942148</c:v>
                </c:pt>
                <c:pt idx="72">
                  <c:v>22.21693114166645</c:v>
                </c:pt>
                <c:pt idx="73">
                  <c:v>22.66508461645779</c:v>
                </c:pt>
                <c:pt idx="74">
                  <c:v>22.14091506522422</c:v>
                </c:pt>
                <c:pt idx="75">
                  <c:v>23.97566714599091</c:v>
                </c:pt>
                <c:pt idx="76">
                  <c:v>23.03008501170892</c:v>
                </c:pt>
                <c:pt idx="77">
                  <c:v>22.97447830384145</c:v>
                </c:pt>
                <c:pt idx="78">
                  <c:v>23.25998777255986</c:v>
                </c:pt>
                <c:pt idx="79">
                  <c:v>23.05383444204873</c:v>
                </c:pt>
                <c:pt idx="80">
                  <c:v>22.92526546632944</c:v>
                </c:pt>
                <c:pt idx="81">
                  <c:v>21.85398887010782</c:v>
                </c:pt>
                <c:pt idx="82">
                  <c:v>21.23501893291722</c:v>
                </c:pt>
                <c:pt idx="83">
                  <c:v>21.6499613738918</c:v>
                </c:pt>
                <c:pt idx="84">
                  <c:v>22.44401257187159</c:v>
                </c:pt>
                <c:pt idx="85">
                  <c:v>21.74094648558647</c:v>
                </c:pt>
                <c:pt idx="86">
                  <c:v>21.92053717885839</c:v>
                </c:pt>
                <c:pt idx="87">
                  <c:v>21.6395816532681</c:v>
                </c:pt>
                <c:pt idx="88">
                  <c:v>22.70259641831699</c:v>
                </c:pt>
                <c:pt idx="89">
                  <c:v>21.05394285734381</c:v>
                </c:pt>
                <c:pt idx="90">
                  <c:v>22.08810774234018</c:v>
                </c:pt>
                <c:pt idx="91">
                  <c:v>21.44685460329428</c:v>
                </c:pt>
                <c:pt idx="92">
                  <c:v>20.66194519922317</c:v>
                </c:pt>
                <c:pt idx="93">
                  <c:v>19.15058597465515</c:v>
                </c:pt>
                <c:pt idx="94">
                  <c:v>20.3477515733342</c:v>
                </c:pt>
                <c:pt idx="95">
                  <c:v>17.75261400264132</c:v>
                </c:pt>
                <c:pt idx="96">
                  <c:v>17.45765042287147</c:v>
                </c:pt>
                <c:pt idx="97">
                  <c:v>18.02972214342767</c:v>
                </c:pt>
                <c:pt idx="98">
                  <c:v>18.19955399207143</c:v>
                </c:pt>
                <c:pt idx="99">
                  <c:v>16.2543296862971</c:v>
                </c:pt>
                <c:pt idx="100">
                  <c:v>16.45024459769385</c:v>
                </c:pt>
                <c:pt idx="101">
                  <c:v>17.17490497363985</c:v>
                </c:pt>
                <c:pt idx="102">
                  <c:v>15.4090093753479</c:v>
                </c:pt>
                <c:pt idx="103">
                  <c:v>15.72178637734116</c:v>
                </c:pt>
                <c:pt idx="104">
                  <c:v>16.24763478297578</c:v>
                </c:pt>
                <c:pt idx="105">
                  <c:v>16.77513154538052</c:v>
                </c:pt>
                <c:pt idx="106">
                  <c:v>15.42939358273877</c:v>
                </c:pt>
                <c:pt idx="107">
                  <c:v>16.29233174982556</c:v>
                </c:pt>
                <c:pt idx="108">
                  <c:v>17.06149745188514</c:v>
                </c:pt>
                <c:pt idx="109">
                  <c:v>17.88638082782548</c:v>
                </c:pt>
                <c:pt idx="110">
                  <c:v>16.36282713961903</c:v>
                </c:pt>
                <c:pt idx="111">
                  <c:v>19.07895975777172</c:v>
                </c:pt>
                <c:pt idx="112">
                  <c:v>17.9560977569923</c:v>
                </c:pt>
                <c:pt idx="113">
                  <c:v>17.61886497172672</c:v>
                </c:pt>
                <c:pt idx="114">
                  <c:v>17.9715983853883</c:v>
                </c:pt>
                <c:pt idx="115">
                  <c:v>19.53894971455558</c:v>
                </c:pt>
                <c:pt idx="116">
                  <c:v>18.4868680269106</c:v>
                </c:pt>
                <c:pt idx="117">
                  <c:v>18.73131735570526</c:v>
                </c:pt>
                <c:pt idx="118">
                  <c:v>18.77905175416382</c:v>
                </c:pt>
                <c:pt idx="119">
                  <c:v>18.02005773920527</c:v>
                </c:pt>
                <c:pt idx="120">
                  <c:v>19.32142271078732</c:v>
                </c:pt>
                <c:pt idx="121">
                  <c:v>19.26114707852744</c:v>
                </c:pt>
                <c:pt idx="122">
                  <c:v>18.78426099424147</c:v>
                </c:pt>
                <c:pt idx="123">
                  <c:v>19.86473339474358</c:v>
                </c:pt>
                <c:pt idx="124">
                  <c:v>20.1197653182823</c:v>
                </c:pt>
                <c:pt idx="125">
                  <c:v>19.2371765287154</c:v>
                </c:pt>
                <c:pt idx="126">
                  <c:v>21.17271472679711</c:v>
                </c:pt>
                <c:pt idx="127">
                  <c:v>20.5533807255847</c:v>
                </c:pt>
                <c:pt idx="128">
                  <c:v>20.22473556815063</c:v>
                </c:pt>
                <c:pt idx="129">
                  <c:v>21.17169556139384</c:v>
                </c:pt>
                <c:pt idx="130">
                  <c:v>19.98995657707918</c:v>
                </c:pt>
                <c:pt idx="131">
                  <c:v>20.14287167726164</c:v>
                </c:pt>
                <c:pt idx="132">
                  <c:v>21.4545572806722</c:v>
                </c:pt>
                <c:pt idx="133">
                  <c:v>20.75647165365037</c:v>
                </c:pt>
                <c:pt idx="134">
                  <c:v>21.62865726734853</c:v>
                </c:pt>
                <c:pt idx="135">
                  <c:v>22.68428575125331</c:v>
                </c:pt>
                <c:pt idx="136">
                  <c:v>21.59651917492874</c:v>
                </c:pt>
                <c:pt idx="137">
                  <c:v>22.01869178745862</c:v>
                </c:pt>
                <c:pt idx="138">
                  <c:v>22.82024166541478</c:v>
                </c:pt>
                <c:pt idx="139">
                  <c:v>21.59103166181555</c:v>
                </c:pt>
                <c:pt idx="140">
                  <c:v>21.97872643960973</c:v>
                </c:pt>
                <c:pt idx="141">
                  <c:v>21.92263995470943</c:v>
                </c:pt>
                <c:pt idx="142">
                  <c:v>21.39983216604964</c:v>
                </c:pt>
                <c:pt idx="143">
                  <c:v>21.34846930590201</c:v>
                </c:pt>
                <c:pt idx="144">
                  <c:v>21.43821571147212</c:v>
                </c:pt>
                <c:pt idx="145">
                  <c:v>22.03891516622503</c:v>
                </c:pt>
                <c:pt idx="146">
                  <c:v>23.91005040740238</c:v>
                </c:pt>
                <c:pt idx="147">
                  <c:v>22.72730182806877</c:v>
                </c:pt>
                <c:pt idx="148">
                  <c:v>22.38389771276516</c:v>
                </c:pt>
                <c:pt idx="149">
                  <c:v>22.99710215730894</c:v>
                </c:pt>
                <c:pt idx="150">
                  <c:v>22.49514782619121</c:v>
                </c:pt>
                <c:pt idx="151">
                  <c:v>21.70444930599966</c:v>
                </c:pt>
                <c:pt idx="152">
                  <c:v>21.93343162411808</c:v>
                </c:pt>
                <c:pt idx="153">
                  <c:v>23.64450551104408</c:v>
                </c:pt>
                <c:pt idx="154">
                  <c:v>22.45825805649464</c:v>
                </c:pt>
                <c:pt idx="155">
                  <c:v>22.00918975980547</c:v>
                </c:pt>
                <c:pt idx="156">
                  <c:v>21.4316407132248</c:v>
                </c:pt>
                <c:pt idx="157">
                  <c:v>22.1716755399979</c:v>
                </c:pt>
                <c:pt idx="158">
                  <c:v>22.67376389335548</c:v>
                </c:pt>
                <c:pt idx="159">
                  <c:v>24.1014751459489</c:v>
                </c:pt>
                <c:pt idx="160">
                  <c:v>25.10274368523133</c:v>
                </c:pt>
                <c:pt idx="161">
                  <c:v>24.99768753982758</c:v>
                </c:pt>
                <c:pt idx="162">
                  <c:v>24.40225403416786</c:v>
                </c:pt>
                <c:pt idx="163">
                  <c:v>26.2525677033337</c:v>
                </c:pt>
                <c:pt idx="164">
                  <c:v>24.42890287983965</c:v>
                </c:pt>
                <c:pt idx="165">
                  <c:v>24.42446400199014</c:v>
                </c:pt>
                <c:pt idx="166">
                  <c:v>24.81234077528122</c:v>
                </c:pt>
                <c:pt idx="167">
                  <c:v>23.93839333479762</c:v>
                </c:pt>
                <c:pt idx="168">
                  <c:v>25.23894083055608</c:v>
                </c:pt>
                <c:pt idx="169">
                  <c:v>25.85154072595471</c:v>
                </c:pt>
                <c:pt idx="170">
                  <c:v>26.24758245507406</c:v>
                </c:pt>
                <c:pt idx="171">
                  <c:v>27.70760474324562</c:v>
                </c:pt>
                <c:pt idx="172">
                  <c:v>27.83345588639702</c:v>
                </c:pt>
                <c:pt idx="173">
                  <c:v>26.58691350286383</c:v>
                </c:pt>
                <c:pt idx="174">
                  <c:v>28.20102970819061</c:v>
                </c:pt>
                <c:pt idx="175">
                  <c:v>28.36380412818468</c:v>
                </c:pt>
                <c:pt idx="176">
                  <c:v>27.04499447536247</c:v>
                </c:pt>
                <c:pt idx="177">
                  <c:v>26.91222427060038</c:v>
                </c:pt>
                <c:pt idx="178">
                  <c:v>26.2106404598305</c:v>
                </c:pt>
                <c:pt idx="179">
                  <c:v>25.24954002733791</c:v>
                </c:pt>
                <c:pt idx="180">
                  <c:v>27.70913168579327</c:v>
                </c:pt>
                <c:pt idx="181">
                  <c:v>26.45419820100163</c:v>
                </c:pt>
                <c:pt idx="182">
                  <c:v>27.73359987612979</c:v>
                </c:pt>
                <c:pt idx="183">
                  <c:v>29.48809385901392</c:v>
                </c:pt>
                <c:pt idx="184">
                  <c:v>29.16256738639721</c:v>
                </c:pt>
                <c:pt idx="185">
                  <c:v>28.08174686230264</c:v>
                </c:pt>
                <c:pt idx="186">
                  <c:v>28.4225597628226</c:v>
                </c:pt>
                <c:pt idx="187">
                  <c:v>28.0163740215159</c:v>
                </c:pt>
                <c:pt idx="188">
                  <c:v>29.2861994084763</c:v>
                </c:pt>
                <c:pt idx="189">
                  <c:v>29.2861994084763</c:v>
                </c:pt>
                <c:pt idx="190">
                  <c:v>29.2861994084763</c:v>
                </c:pt>
                <c:pt idx="191">
                  <c:v>29.2861994084763</c:v>
                </c:pt>
                <c:pt idx="192">
                  <c:v>#N/A</c:v>
                </c:pt>
                <c:pt idx="193">
                  <c:v>#N/A</c:v>
                </c:pt>
                <c:pt idx="194">
                  <c:v>#N/A</c:v>
                </c:pt>
                <c:pt idx="195">
                  <c:v>#N/A</c:v>
                </c:pt>
                <c:pt idx="196">
                  <c:v>#N/A</c:v>
                </c:pt>
              </c:numCache>
            </c:numRef>
          </c:val>
          <c:smooth val="0"/>
        </c:ser>
        <c:dLbls>
          <c:showLegendKey val="0"/>
          <c:showVal val="0"/>
          <c:showCatName val="0"/>
          <c:showSerName val="0"/>
          <c:showPercent val="0"/>
          <c:showBubbleSize val="0"/>
        </c:dLbls>
        <c:smooth val="0"/>
        <c:axId val="2144554464"/>
        <c:axId val="-2083887920"/>
      </c:lineChart>
      <c:dateAx>
        <c:axId val="2144554464"/>
        <c:scaling>
          <c:orientation val="minMax"/>
        </c:scaling>
        <c:delete val="0"/>
        <c:axPos val="b"/>
        <c:numFmt formatCode="mmm\-yy" sourceLinked="1"/>
        <c:majorTickMark val="none"/>
        <c:minorTickMark val="none"/>
        <c:tickLblPos val="nextTo"/>
        <c:crossAx val="-2083887920"/>
        <c:crosses val="autoZero"/>
        <c:auto val="1"/>
        <c:lblOffset val="100"/>
        <c:baseTimeUnit val="months"/>
        <c:majorUnit val="6.0"/>
        <c:majorTimeUnit val="months"/>
      </c:dateAx>
      <c:valAx>
        <c:axId val="-2083887920"/>
        <c:scaling>
          <c:orientation val="minMax"/>
          <c:min val="15.0"/>
        </c:scaling>
        <c:delete val="0"/>
        <c:axPos val="l"/>
        <c:numFmt formatCode="0" sourceLinked="0"/>
        <c:majorTickMark val="out"/>
        <c:minorTickMark val="none"/>
        <c:tickLblPos val="nextTo"/>
        <c:crossAx val="2144554464"/>
        <c:crosses val="autoZero"/>
        <c:crossBetween val="between"/>
        <c:majorUnit val="2.0"/>
      </c:valAx>
    </c:plotArea>
    <c:plotVisOnly val="1"/>
    <c:dispBlanksAs val="gap"/>
    <c:showDLblsOverMax val="0"/>
  </c:chart>
  <c:txPr>
    <a:bodyPr/>
    <a:lstStyle/>
    <a:p>
      <a:pPr>
        <a:defRPr sz="1600"/>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sz="2400"/>
            </a:pPr>
            <a:r>
              <a:rPr lang="en-US" sz="2400"/>
              <a:t>National Labor Market Slackness Measures</a:t>
            </a:r>
          </a:p>
        </c:rich>
      </c:tx>
      <c:overlay val="0"/>
    </c:title>
    <c:autoTitleDeleted val="0"/>
    <c:plotArea>
      <c:layout>
        <c:manualLayout>
          <c:layoutTarget val="inner"/>
          <c:xMode val="edge"/>
          <c:yMode val="edge"/>
          <c:x val="0.0427290294637007"/>
          <c:y val="0.151944178919062"/>
          <c:w val="0.910269315771354"/>
          <c:h val="0.581634685839046"/>
        </c:manualLayout>
      </c:layout>
      <c:lineChart>
        <c:grouping val="standard"/>
        <c:varyColors val="0"/>
        <c:ser>
          <c:idx val="0"/>
          <c:order val="0"/>
          <c:tx>
            <c:v>Vacancy Duration (left axis)</c:v>
          </c:tx>
          <c:marker>
            <c:symbol val="none"/>
          </c:marker>
          <c:cat>
            <c:numRef>
              <c:f>'Vacancy Duration'!$A$3:$A$190</c:f>
              <c:numCache>
                <c:formatCode>[$-409]mmm\-yy;@</c:formatCode>
                <c:ptCount val="188"/>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pt idx="187">
                  <c:v>42583.0</c:v>
                </c:pt>
              </c:numCache>
            </c:numRef>
          </c:cat>
          <c:val>
            <c:numRef>
              <c:f>'Vacancy Duration'!$B$3:$B$293</c:f>
              <c:numCache>
                <c:formatCode>0.0</c:formatCode>
                <c:ptCount val="291"/>
                <c:pt idx="0">
                  <c:v>22.99776616197675</c:v>
                </c:pt>
                <c:pt idx="1">
                  <c:v>23.39728422516255</c:v>
                </c:pt>
                <c:pt idx="2">
                  <c:v>21.17974327728794</c:v>
                </c:pt>
                <c:pt idx="3">
                  <c:v>23.1766181437864</c:v>
                </c:pt>
                <c:pt idx="4">
                  <c:v>22.64240638608717</c:v>
                </c:pt>
                <c:pt idx="5">
                  <c:v>22.57349220114524</c:v>
                </c:pt>
                <c:pt idx="6">
                  <c:v>22.18801708268677</c:v>
                </c:pt>
                <c:pt idx="7">
                  <c:v>22.11331522063375</c:v>
                </c:pt>
                <c:pt idx="8">
                  <c:v>21.26526066908141</c:v>
                </c:pt>
                <c:pt idx="9">
                  <c:v>19.40083575092953</c:v>
                </c:pt>
                <c:pt idx="10">
                  <c:v>18.42857627098701</c:v>
                </c:pt>
                <c:pt idx="11">
                  <c:v>18.46672739976401</c:v>
                </c:pt>
                <c:pt idx="12">
                  <c:v>19.33976791648393</c:v>
                </c:pt>
                <c:pt idx="13">
                  <c:v>18.72014665677658</c:v>
                </c:pt>
                <c:pt idx="14">
                  <c:v>19.47224939512677</c:v>
                </c:pt>
                <c:pt idx="15">
                  <c:v>18.44064246171171</c:v>
                </c:pt>
                <c:pt idx="16">
                  <c:v>18.59216784953554</c:v>
                </c:pt>
                <c:pt idx="17">
                  <c:v>18.63786676829613</c:v>
                </c:pt>
                <c:pt idx="18">
                  <c:v>17.62477015983982</c:v>
                </c:pt>
                <c:pt idx="19">
                  <c:v>18.53514395366089</c:v>
                </c:pt>
                <c:pt idx="20">
                  <c:v>18.13101341332122</c:v>
                </c:pt>
                <c:pt idx="21">
                  <c:v>18.6294755974647</c:v>
                </c:pt>
                <c:pt idx="22">
                  <c:v>18.30831368444227</c:v>
                </c:pt>
                <c:pt idx="23">
                  <c:v>16.5047676425089</c:v>
                </c:pt>
                <c:pt idx="24">
                  <c:v>18.1587642098779</c:v>
                </c:pt>
                <c:pt idx="25">
                  <c:v>19.6499291219858</c:v>
                </c:pt>
                <c:pt idx="26">
                  <c:v>18.67793900066481</c:v>
                </c:pt>
                <c:pt idx="27">
                  <c:v>17.88811740263859</c:v>
                </c:pt>
                <c:pt idx="28">
                  <c:v>18.46420690297708</c:v>
                </c:pt>
                <c:pt idx="29">
                  <c:v>18.00984353894238</c:v>
                </c:pt>
                <c:pt idx="30">
                  <c:v>18.17678310870158</c:v>
                </c:pt>
                <c:pt idx="31">
                  <c:v>18.31561460643881</c:v>
                </c:pt>
                <c:pt idx="32">
                  <c:v>16.83738131354526</c:v>
                </c:pt>
                <c:pt idx="33">
                  <c:v>16.74506483778072</c:v>
                </c:pt>
                <c:pt idx="34">
                  <c:v>17.50599214864403</c:v>
                </c:pt>
                <c:pt idx="35">
                  <c:v>16.59743460074049</c:v>
                </c:pt>
                <c:pt idx="36">
                  <c:v>18.10431899223211</c:v>
                </c:pt>
                <c:pt idx="37">
                  <c:v>18.9471470713292</c:v>
                </c:pt>
                <c:pt idx="38">
                  <c:v>16.88135884918015</c:v>
                </c:pt>
                <c:pt idx="39">
                  <c:v>17.94221285101461</c:v>
                </c:pt>
                <c:pt idx="40">
                  <c:v>19.20079732381373</c:v>
                </c:pt>
                <c:pt idx="41">
                  <c:v>18.49029529946115</c:v>
                </c:pt>
                <c:pt idx="42">
                  <c:v>19.84694035741913</c:v>
                </c:pt>
                <c:pt idx="43">
                  <c:v>19.1349325531771</c:v>
                </c:pt>
                <c:pt idx="44">
                  <c:v>19.25627608832787</c:v>
                </c:pt>
                <c:pt idx="45">
                  <c:v>19.25838047400257</c:v>
                </c:pt>
                <c:pt idx="46">
                  <c:v>17.34960168985283</c:v>
                </c:pt>
                <c:pt idx="47">
                  <c:v>17.28525959630982</c:v>
                </c:pt>
                <c:pt idx="48">
                  <c:v>18.28532579905767</c:v>
                </c:pt>
                <c:pt idx="49">
                  <c:v>18.61149370423875</c:v>
                </c:pt>
                <c:pt idx="50">
                  <c:v>19.12454417622259</c:v>
                </c:pt>
                <c:pt idx="51">
                  <c:v>20.09805205992948</c:v>
                </c:pt>
                <c:pt idx="52">
                  <c:v>19.78170434998284</c:v>
                </c:pt>
                <c:pt idx="53">
                  <c:v>19.33844234202336</c:v>
                </c:pt>
                <c:pt idx="54">
                  <c:v>20.68216739717111</c:v>
                </c:pt>
                <c:pt idx="55">
                  <c:v>20.06000225261532</c:v>
                </c:pt>
                <c:pt idx="56">
                  <c:v>19.97656748326406</c:v>
                </c:pt>
                <c:pt idx="57">
                  <c:v>22.20614903766961</c:v>
                </c:pt>
                <c:pt idx="58">
                  <c:v>20.78639169199223</c:v>
                </c:pt>
                <c:pt idx="59">
                  <c:v>21.03658270625632</c:v>
                </c:pt>
                <c:pt idx="60">
                  <c:v>21.01997332318487</c:v>
                </c:pt>
                <c:pt idx="61">
                  <c:v>20.7726353389371</c:v>
                </c:pt>
                <c:pt idx="62">
                  <c:v>21.21356907064553</c:v>
                </c:pt>
                <c:pt idx="63">
                  <c:v>23.39339757256428</c:v>
                </c:pt>
                <c:pt idx="64">
                  <c:v>21.3644317996931</c:v>
                </c:pt>
                <c:pt idx="65">
                  <c:v>21.50597333476982</c:v>
                </c:pt>
                <c:pt idx="66">
                  <c:v>20.49472634391534</c:v>
                </c:pt>
                <c:pt idx="67">
                  <c:v>21.91435774180158</c:v>
                </c:pt>
                <c:pt idx="68">
                  <c:v>22.61209140856187</c:v>
                </c:pt>
                <c:pt idx="69">
                  <c:v>22.54393547098425</c:v>
                </c:pt>
                <c:pt idx="70">
                  <c:v>20.67209053912172</c:v>
                </c:pt>
                <c:pt idx="71">
                  <c:v>21.42671828942148</c:v>
                </c:pt>
                <c:pt idx="72">
                  <c:v>22.21693114166645</c:v>
                </c:pt>
                <c:pt idx="73">
                  <c:v>22.66508461645779</c:v>
                </c:pt>
                <c:pt idx="74">
                  <c:v>22.14091506522422</c:v>
                </c:pt>
                <c:pt idx="75">
                  <c:v>23.97566714599091</c:v>
                </c:pt>
                <c:pt idx="76">
                  <c:v>23.03008501170892</c:v>
                </c:pt>
                <c:pt idx="77">
                  <c:v>22.97447830384145</c:v>
                </c:pt>
                <c:pt idx="78">
                  <c:v>23.25998777255986</c:v>
                </c:pt>
                <c:pt idx="79">
                  <c:v>23.05383444204873</c:v>
                </c:pt>
                <c:pt idx="80">
                  <c:v>22.92526546632944</c:v>
                </c:pt>
                <c:pt idx="81">
                  <c:v>21.85398887010782</c:v>
                </c:pt>
                <c:pt idx="82">
                  <c:v>21.23501893291722</c:v>
                </c:pt>
                <c:pt idx="83">
                  <c:v>21.6499613738918</c:v>
                </c:pt>
                <c:pt idx="84">
                  <c:v>22.44401257187159</c:v>
                </c:pt>
                <c:pt idx="85">
                  <c:v>21.74094648558647</c:v>
                </c:pt>
                <c:pt idx="86">
                  <c:v>21.92053717885839</c:v>
                </c:pt>
                <c:pt idx="87">
                  <c:v>21.6395816532681</c:v>
                </c:pt>
                <c:pt idx="88">
                  <c:v>22.70259641831699</c:v>
                </c:pt>
                <c:pt idx="89">
                  <c:v>21.05394285734381</c:v>
                </c:pt>
                <c:pt idx="90">
                  <c:v>22.08810774234018</c:v>
                </c:pt>
                <c:pt idx="91">
                  <c:v>21.44685460329428</c:v>
                </c:pt>
                <c:pt idx="92">
                  <c:v>20.66194519922317</c:v>
                </c:pt>
                <c:pt idx="93">
                  <c:v>19.15058597465515</c:v>
                </c:pt>
                <c:pt idx="94">
                  <c:v>20.3477515733342</c:v>
                </c:pt>
                <c:pt idx="95">
                  <c:v>17.75261400264132</c:v>
                </c:pt>
                <c:pt idx="96">
                  <c:v>17.45765042287147</c:v>
                </c:pt>
                <c:pt idx="97">
                  <c:v>18.02972214342767</c:v>
                </c:pt>
                <c:pt idx="98">
                  <c:v>18.19955399207143</c:v>
                </c:pt>
                <c:pt idx="99">
                  <c:v>16.2543296862971</c:v>
                </c:pt>
                <c:pt idx="100">
                  <c:v>16.45024459769385</c:v>
                </c:pt>
                <c:pt idx="101">
                  <c:v>17.17490497363985</c:v>
                </c:pt>
                <c:pt idx="102">
                  <c:v>15.4090093753479</c:v>
                </c:pt>
                <c:pt idx="103">
                  <c:v>15.72178637734116</c:v>
                </c:pt>
                <c:pt idx="104">
                  <c:v>16.24763478297578</c:v>
                </c:pt>
                <c:pt idx="105">
                  <c:v>16.77513154538052</c:v>
                </c:pt>
                <c:pt idx="106">
                  <c:v>15.42939358273877</c:v>
                </c:pt>
                <c:pt idx="107">
                  <c:v>16.29233174982556</c:v>
                </c:pt>
                <c:pt idx="108">
                  <c:v>17.06149745188514</c:v>
                </c:pt>
                <c:pt idx="109">
                  <c:v>17.88638082782548</c:v>
                </c:pt>
                <c:pt idx="110">
                  <c:v>16.36282713961903</c:v>
                </c:pt>
                <c:pt idx="111">
                  <c:v>19.07895975777172</c:v>
                </c:pt>
                <c:pt idx="112">
                  <c:v>17.9560977569923</c:v>
                </c:pt>
                <c:pt idx="113">
                  <c:v>17.61886497172672</c:v>
                </c:pt>
                <c:pt idx="114">
                  <c:v>17.9715983853883</c:v>
                </c:pt>
                <c:pt idx="115">
                  <c:v>19.53894971455558</c:v>
                </c:pt>
                <c:pt idx="116">
                  <c:v>18.4868680269106</c:v>
                </c:pt>
                <c:pt idx="117">
                  <c:v>18.73131735570526</c:v>
                </c:pt>
                <c:pt idx="118">
                  <c:v>18.77905175416382</c:v>
                </c:pt>
                <c:pt idx="119">
                  <c:v>18.02005773920527</c:v>
                </c:pt>
                <c:pt idx="120">
                  <c:v>19.32142271078732</c:v>
                </c:pt>
                <c:pt idx="121">
                  <c:v>19.26114707852744</c:v>
                </c:pt>
                <c:pt idx="122">
                  <c:v>18.78426099424147</c:v>
                </c:pt>
                <c:pt idx="123">
                  <c:v>19.86473339474358</c:v>
                </c:pt>
                <c:pt idx="124">
                  <c:v>20.1197653182823</c:v>
                </c:pt>
                <c:pt idx="125">
                  <c:v>19.2371765287154</c:v>
                </c:pt>
                <c:pt idx="126">
                  <c:v>21.17271472679711</c:v>
                </c:pt>
                <c:pt idx="127">
                  <c:v>20.5533807255847</c:v>
                </c:pt>
                <c:pt idx="128">
                  <c:v>20.22473556815063</c:v>
                </c:pt>
                <c:pt idx="129">
                  <c:v>21.17169556139384</c:v>
                </c:pt>
                <c:pt idx="130">
                  <c:v>19.98995657707918</c:v>
                </c:pt>
                <c:pt idx="131">
                  <c:v>20.14287167726164</c:v>
                </c:pt>
                <c:pt idx="132">
                  <c:v>21.4545572806722</c:v>
                </c:pt>
                <c:pt idx="133">
                  <c:v>20.75647165365037</c:v>
                </c:pt>
                <c:pt idx="134">
                  <c:v>21.62865726734853</c:v>
                </c:pt>
                <c:pt idx="135">
                  <c:v>22.68428575125331</c:v>
                </c:pt>
                <c:pt idx="136">
                  <c:v>21.59651917492874</c:v>
                </c:pt>
                <c:pt idx="137">
                  <c:v>22.01869178745862</c:v>
                </c:pt>
                <c:pt idx="138">
                  <c:v>22.82024166541478</c:v>
                </c:pt>
                <c:pt idx="139">
                  <c:v>21.59103166181555</c:v>
                </c:pt>
                <c:pt idx="140">
                  <c:v>21.97872643960973</c:v>
                </c:pt>
                <c:pt idx="141">
                  <c:v>21.92263995470943</c:v>
                </c:pt>
                <c:pt idx="142">
                  <c:v>21.39983216604964</c:v>
                </c:pt>
                <c:pt idx="143">
                  <c:v>21.34846930590201</c:v>
                </c:pt>
                <c:pt idx="144">
                  <c:v>21.43821571147212</c:v>
                </c:pt>
                <c:pt idx="145">
                  <c:v>22.03891516622503</c:v>
                </c:pt>
                <c:pt idx="146">
                  <c:v>23.91005040740238</c:v>
                </c:pt>
                <c:pt idx="147">
                  <c:v>22.72730182806877</c:v>
                </c:pt>
                <c:pt idx="148">
                  <c:v>22.38389771276516</c:v>
                </c:pt>
                <c:pt idx="149">
                  <c:v>22.99710215730894</c:v>
                </c:pt>
                <c:pt idx="150">
                  <c:v>22.49514782619121</c:v>
                </c:pt>
                <c:pt idx="151">
                  <c:v>21.70444930599966</c:v>
                </c:pt>
                <c:pt idx="152">
                  <c:v>21.93343162411808</c:v>
                </c:pt>
                <c:pt idx="153">
                  <c:v>23.64450551104408</c:v>
                </c:pt>
                <c:pt idx="154">
                  <c:v>22.45825805649464</c:v>
                </c:pt>
                <c:pt idx="155">
                  <c:v>22.00918975980547</c:v>
                </c:pt>
                <c:pt idx="156">
                  <c:v>21.4316407132248</c:v>
                </c:pt>
                <c:pt idx="157">
                  <c:v>22.1716755399979</c:v>
                </c:pt>
                <c:pt idx="158">
                  <c:v>22.67376389335548</c:v>
                </c:pt>
                <c:pt idx="159">
                  <c:v>24.1014751459489</c:v>
                </c:pt>
                <c:pt idx="160">
                  <c:v>25.10274368523133</c:v>
                </c:pt>
                <c:pt idx="161">
                  <c:v>24.99768753982758</c:v>
                </c:pt>
                <c:pt idx="162">
                  <c:v>24.40225403416786</c:v>
                </c:pt>
                <c:pt idx="163">
                  <c:v>26.2525677033337</c:v>
                </c:pt>
                <c:pt idx="164">
                  <c:v>24.42890287983965</c:v>
                </c:pt>
                <c:pt idx="165">
                  <c:v>24.42446400199014</c:v>
                </c:pt>
                <c:pt idx="166">
                  <c:v>24.81234077528122</c:v>
                </c:pt>
                <c:pt idx="167">
                  <c:v>23.93839333479762</c:v>
                </c:pt>
                <c:pt idx="168">
                  <c:v>25.23894083055608</c:v>
                </c:pt>
                <c:pt idx="169">
                  <c:v>25.85154072595471</c:v>
                </c:pt>
                <c:pt idx="170">
                  <c:v>26.24758245507406</c:v>
                </c:pt>
                <c:pt idx="171">
                  <c:v>27.70760474324562</c:v>
                </c:pt>
                <c:pt idx="172">
                  <c:v>27.83345588639702</c:v>
                </c:pt>
                <c:pt idx="173">
                  <c:v>26.58691350286383</c:v>
                </c:pt>
                <c:pt idx="174">
                  <c:v>28.20102970819061</c:v>
                </c:pt>
                <c:pt idx="175">
                  <c:v>28.36380412818468</c:v>
                </c:pt>
                <c:pt idx="176">
                  <c:v>27.04499447536247</c:v>
                </c:pt>
                <c:pt idx="177">
                  <c:v>26.91222427060038</c:v>
                </c:pt>
                <c:pt idx="178">
                  <c:v>26.2106404598305</c:v>
                </c:pt>
                <c:pt idx="179">
                  <c:v>25.24954002733791</c:v>
                </c:pt>
                <c:pt idx="180">
                  <c:v>27.70913168579327</c:v>
                </c:pt>
                <c:pt idx="181">
                  <c:v>26.45419820100163</c:v>
                </c:pt>
                <c:pt idx="182">
                  <c:v>27.73359987612979</c:v>
                </c:pt>
                <c:pt idx="183">
                  <c:v>29.48809385901392</c:v>
                </c:pt>
                <c:pt idx="184">
                  <c:v>29.16256738639721</c:v>
                </c:pt>
                <c:pt idx="185">
                  <c:v>28.08174686230264</c:v>
                </c:pt>
                <c:pt idx="186">
                  <c:v>28.4225597628226</c:v>
                </c:pt>
                <c:pt idx="187">
                  <c:v>28.0163740215159</c:v>
                </c:pt>
                <c:pt idx="188">
                  <c:v>29.2861994084763</c:v>
                </c:pt>
                <c:pt idx="189">
                  <c:v>29.2861994084763</c:v>
                </c:pt>
                <c:pt idx="190">
                  <c:v>29.2861994084763</c:v>
                </c:pt>
                <c:pt idx="191">
                  <c:v>29.2861994084763</c:v>
                </c:pt>
                <c:pt idx="192">
                  <c:v>#N/A</c:v>
                </c:pt>
                <c:pt idx="193">
                  <c:v>#N/A</c:v>
                </c:pt>
                <c:pt idx="194">
                  <c:v>#N/A</c:v>
                </c:pt>
                <c:pt idx="195">
                  <c:v>#N/A</c:v>
                </c:pt>
                <c:pt idx="196">
                  <c:v>#N/A</c:v>
                </c:pt>
                <c:pt idx="197">
                  <c:v>#N/A</c:v>
                </c:pt>
                <c:pt idx="198">
                  <c:v>#N/A</c:v>
                </c:pt>
                <c:pt idx="199">
                  <c:v>#N/A</c:v>
                </c:pt>
                <c:pt idx="200">
                  <c:v>#N/A</c:v>
                </c:pt>
                <c:pt idx="201">
                  <c:v>#N/A</c:v>
                </c:pt>
              </c:numCache>
            </c:numRef>
          </c:val>
          <c:smooth val="0"/>
        </c:ser>
        <c:dLbls>
          <c:showLegendKey val="0"/>
          <c:showVal val="0"/>
          <c:showCatName val="0"/>
          <c:showSerName val="0"/>
          <c:showPercent val="0"/>
          <c:showBubbleSize val="0"/>
        </c:dLbls>
        <c:marker val="1"/>
        <c:smooth val="0"/>
        <c:axId val="-2147376656"/>
        <c:axId val="-2147386192"/>
      </c:lineChart>
      <c:lineChart>
        <c:grouping val="standard"/>
        <c:varyColors val="0"/>
        <c:ser>
          <c:idx val="1"/>
          <c:order val="1"/>
          <c:tx>
            <c:v>V-U Ratio</c:v>
          </c:tx>
          <c:marker>
            <c:symbol val="none"/>
          </c:marker>
          <c:cat>
            <c:numRef>
              <c:f>'Short Term Unemp'!$A$3:$A$190</c:f>
              <c:numCache>
                <c:formatCode>mmm\-yy</c:formatCode>
                <c:ptCount val="188"/>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pt idx="187">
                  <c:v>42583.0</c:v>
                </c:pt>
              </c:numCache>
            </c:numRef>
          </c:cat>
          <c:val>
            <c:numRef>
              <c:f>'VU ratio'!$B$3:$B$200</c:f>
              <c:numCache>
                <c:formatCode>0.00</c:formatCode>
                <c:ptCount val="198"/>
                <c:pt idx="0">
                  <c:v>0.89073123160499</c:v>
                </c:pt>
                <c:pt idx="1">
                  <c:v>0.761730861687937</c:v>
                </c:pt>
                <c:pt idx="2">
                  <c:v>0.73186426683864</c:v>
                </c:pt>
                <c:pt idx="3">
                  <c:v>0.786513580440736</c:v>
                </c:pt>
                <c:pt idx="4">
                  <c:v>0.730087487989878</c:v>
                </c:pt>
                <c:pt idx="5">
                  <c:v>0.660223508252922</c:v>
                </c:pt>
                <c:pt idx="6">
                  <c:v>0.678924807875971</c:v>
                </c:pt>
                <c:pt idx="7">
                  <c:v>0.583536180177528</c:v>
                </c:pt>
                <c:pt idx="8">
                  <c:v>0.551529758479529</c:v>
                </c:pt>
                <c:pt idx="9">
                  <c:v>0.471427012006302</c:v>
                </c:pt>
                <c:pt idx="10">
                  <c:v>0.430542132956477</c:v>
                </c:pt>
                <c:pt idx="11">
                  <c:v>0.417376790443623</c:v>
                </c:pt>
                <c:pt idx="12">
                  <c:v>0.455804683399796</c:v>
                </c:pt>
                <c:pt idx="13">
                  <c:v>0.408126066616408</c:v>
                </c:pt>
                <c:pt idx="14">
                  <c:v>0.421645575000613</c:v>
                </c:pt>
                <c:pt idx="15">
                  <c:v>0.404636301815126</c:v>
                </c:pt>
                <c:pt idx="16">
                  <c:v>0.427660496823569</c:v>
                </c:pt>
                <c:pt idx="17">
                  <c:v>0.40400952956509</c:v>
                </c:pt>
                <c:pt idx="18">
                  <c:v>0.406971880470023</c:v>
                </c:pt>
                <c:pt idx="19">
                  <c:v>0.417918322587764</c:v>
                </c:pt>
                <c:pt idx="20">
                  <c:v>0.399898571902212</c:v>
                </c:pt>
                <c:pt idx="21">
                  <c:v>0.427319981802622</c:v>
                </c:pt>
                <c:pt idx="22">
                  <c:v>0.404682959453103</c:v>
                </c:pt>
                <c:pt idx="23">
                  <c:v>0.343461466964453</c:v>
                </c:pt>
                <c:pt idx="24">
                  <c:v>0.444980454095952</c:v>
                </c:pt>
                <c:pt idx="25">
                  <c:v>0.39031639981011</c:v>
                </c:pt>
                <c:pt idx="26">
                  <c:v>0.35110026613216</c:v>
                </c:pt>
                <c:pt idx="27">
                  <c:v>0.377223767891033</c:v>
                </c:pt>
                <c:pt idx="28">
                  <c:v>0.360969338998581</c:v>
                </c:pt>
                <c:pt idx="29">
                  <c:v>0.363121849596343</c:v>
                </c:pt>
                <c:pt idx="30">
                  <c:v>0.366121412965041</c:v>
                </c:pt>
                <c:pt idx="31">
                  <c:v>0.368607200483966</c:v>
                </c:pt>
                <c:pt idx="32">
                  <c:v>0.344891218238171</c:v>
                </c:pt>
                <c:pt idx="33">
                  <c:v>0.368247130482435</c:v>
                </c:pt>
                <c:pt idx="34">
                  <c:v>0.369329275614962</c:v>
                </c:pt>
                <c:pt idx="35">
                  <c:v>0.387208860538937</c:v>
                </c:pt>
                <c:pt idx="36">
                  <c:v>0.41136980516167</c:v>
                </c:pt>
                <c:pt idx="37">
                  <c:v>0.415754948734626</c:v>
                </c:pt>
                <c:pt idx="38">
                  <c:v>0.394477543850644</c:v>
                </c:pt>
                <c:pt idx="39">
                  <c:v>0.443604428497749</c:v>
                </c:pt>
                <c:pt idx="40">
                  <c:v>0.446095092618755</c:v>
                </c:pt>
                <c:pt idx="41">
                  <c:v>0.417471085776296</c:v>
                </c:pt>
                <c:pt idx="42">
                  <c:v>0.485324683654597</c:v>
                </c:pt>
                <c:pt idx="43">
                  <c:v>0.452513530535117</c:v>
                </c:pt>
                <c:pt idx="44">
                  <c:v>0.472702093427212</c:v>
                </c:pt>
                <c:pt idx="45">
                  <c:v>0.472114494937079</c:v>
                </c:pt>
                <c:pt idx="46">
                  <c:v>0.407502899868348</c:v>
                </c:pt>
                <c:pt idx="47">
                  <c:v>0.459203460215277</c:v>
                </c:pt>
                <c:pt idx="48">
                  <c:v>0.471045860253735</c:v>
                </c:pt>
                <c:pt idx="49">
                  <c:v>0.481852075593489</c:v>
                </c:pt>
                <c:pt idx="50">
                  <c:v>0.49215870440561</c:v>
                </c:pt>
                <c:pt idx="51">
                  <c:v>0.553193583534279</c:v>
                </c:pt>
                <c:pt idx="52">
                  <c:v>0.507072987272918</c:v>
                </c:pt>
                <c:pt idx="53">
                  <c:v>0.536159976171562</c:v>
                </c:pt>
                <c:pt idx="54">
                  <c:v>0.5831789546006</c:v>
                </c:pt>
                <c:pt idx="55">
                  <c:v>0.553972046507098</c:v>
                </c:pt>
                <c:pt idx="56">
                  <c:v>0.558578590990433</c:v>
                </c:pt>
                <c:pt idx="57">
                  <c:v>0.574893996222494</c:v>
                </c:pt>
                <c:pt idx="58">
                  <c:v>0.557033512179659</c:v>
                </c:pt>
                <c:pt idx="59">
                  <c:v>0.558418662681438</c:v>
                </c:pt>
                <c:pt idx="60">
                  <c:v>0.610463760825585</c:v>
                </c:pt>
                <c:pt idx="61">
                  <c:v>0.589200634288585</c:v>
                </c:pt>
                <c:pt idx="62">
                  <c:v>0.634071853545338</c:v>
                </c:pt>
                <c:pt idx="63">
                  <c:v>0.656917978174029</c:v>
                </c:pt>
                <c:pt idx="64">
                  <c:v>0.62944932142734</c:v>
                </c:pt>
                <c:pt idx="65">
                  <c:v>0.62044715373026</c:v>
                </c:pt>
                <c:pt idx="66">
                  <c:v>0.579670912734799</c:v>
                </c:pt>
                <c:pt idx="67">
                  <c:v>0.64330264446716</c:v>
                </c:pt>
                <c:pt idx="68">
                  <c:v>0.654594515691251</c:v>
                </c:pt>
                <c:pt idx="69">
                  <c:v>0.667663514700066</c:v>
                </c:pt>
                <c:pt idx="70">
                  <c:v>0.629805046661254</c:v>
                </c:pt>
                <c:pt idx="71">
                  <c:v>0.631011385582029</c:v>
                </c:pt>
                <c:pt idx="72">
                  <c:v>0.652856433801655</c:v>
                </c:pt>
                <c:pt idx="73">
                  <c:v>0.64465718868876</c:v>
                </c:pt>
                <c:pt idx="74">
                  <c:v>0.691837482103611</c:v>
                </c:pt>
                <c:pt idx="75">
                  <c:v>0.705321860172972</c:v>
                </c:pt>
                <c:pt idx="76">
                  <c:v>0.672390186789023</c:v>
                </c:pt>
                <c:pt idx="77">
                  <c:v>0.659807052473299</c:v>
                </c:pt>
                <c:pt idx="78">
                  <c:v>0.629601157095433</c:v>
                </c:pt>
                <c:pt idx="79">
                  <c:v>0.645170407783698</c:v>
                </c:pt>
                <c:pt idx="80">
                  <c:v>0.625367806547962</c:v>
                </c:pt>
                <c:pt idx="81">
                  <c:v>0.595496534394919</c:v>
                </c:pt>
                <c:pt idx="82">
                  <c:v>0.570386661978558</c:v>
                </c:pt>
                <c:pt idx="83">
                  <c:v>0.537484533493254</c:v>
                </c:pt>
                <c:pt idx="84">
                  <c:v>0.557441456421835</c:v>
                </c:pt>
                <c:pt idx="85">
                  <c:v>0.54113457603819</c:v>
                </c:pt>
                <c:pt idx="86">
                  <c:v>0.511320250184426</c:v>
                </c:pt>
                <c:pt idx="87">
                  <c:v>0.537157944562412</c:v>
                </c:pt>
                <c:pt idx="88">
                  <c:v>0.472075517627296</c:v>
                </c:pt>
                <c:pt idx="89">
                  <c:v>0.439888693905573</c:v>
                </c:pt>
                <c:pt idx="90">
                  <c:v>0.427258072398202</c:v>
                </c:pt>
                <c:pt idx="91">
                  <c:v>0.38917923402175</c:v>
                </c:pt>
                <c:pt idx="92">
                  <c:v>0.342049777885154</c:v>
                </c:pt>
                <c:pt idx="93">
                  <c:v>0.32783942230304</c:v>
                </c:pt>
                <c:pt idx="94">
                  <c:v>0.279191118353026</c:v>
                </c:pt>
                <c:pt idx="95">
                  <c:v>0.248184238965384</c:v>
                </c:pt>
                <c:pt idx="96">
                  <c:v>0.228102220958023</c:v>
                </c:pt>
                <c:pt idx="97">
                  <c:v>0.21553315575301</c:v>
                </c:pt>
                <c:pt idx="98">
                  <c:v>0.183963948661639</c:v>
                </c:pt>
                <c:pt idx="99">
                  <c:v>0.169743768939001</c:v>
                </c:pt>
                <c:pt idx="100">
                  <c:v>0.167903375095208</c:v>
                </c:pt>
                <c:pt idx="101">
                  <c:v>0.16766391108918</c:v>
                </c:pt>
                <c:pt idx="102">
                  <c:v>0.151841524918237</c:v>
                </c:pt>
                <c:pt idx="103">
                  <c:v>0.157236220908383</c:v>
                </c:pt>
                <c:pt idx="104">
                  <c:v>0.164489046408615</c:v>
                </c:pt>
                <c:pt idx="105">
                  <c:v>0.156695210378705</c:v>
                </c:pt>
                <c:pt idx="106">
                  <c:v>0.153957828031076</c:v>
                </c:pt>
                <c:pt idx="107">
                  <c:v>0.158131347100129</c:v>
                </c:pt>
                <c:pt idx="108">
                  <c:v>0.174239526195813</c:v>
                </c:pt>
                <c:pt idx="109">
                  <c:v>0.169770097770865</c:v>
                </c:pt>
                <c:pt idx="110">
                  <c:v>0.174099989513212</c:v>
                </c:pt>
                <c:pt idx="111">
                  <c:v>0.209627034028225</c:v>
                </c:pt>
                <c:pt idx="112">
                  <c:v>0.195036195069393</c:v>
                </c:pt>
                <c:pt idx="113">
                  <c:v>0.186713520402349</c:v>
                </c:pt>
                <c:pt idx="114">
                  <c:v>0.205483407561736</c:v>
                </c:pt>
                <c:pt idx="115">
                  <c:v>0.200432213549131</c:v>
                </c:pt>
                <c:pt idx="116">
                  <c:v>0.189390173410237</c:v>
                </c:pt>
                <c:pt idx="117">
                  <c:v>0.209031877438016</c:v>
                </c:pt>
                <c:pt idx="118">
                  <c:v>0.192618165758149</c:v>
                </c:pt>
                <c:pt idx="119">
                  <c:v>0.197849112520829</c:v>
                </c:pt>
                <c:pt idx="120">
                  <c:v>0.208804898545926</c:v>
                </c:pt>
                <c:pt idx="121">
                  <c:v>0.220630136642021</c:v>
                </c:pt>
                <c:pt idx="122">
                  <c:v>0.227142988317259</c:v>
                </c:pt>
                <c:pt idx="123">
                  <c:v>0.235046721346606</c:v>
                </c:pt>
                <c:pt idx="124">
                  <c:v>0.225060011260047</c:v>
                </c:pt>
                <c:pt idx="125">
                  <c:v>0.233461500177629</c:v>
                </c:pt>
                <c:pt idx="126">
                  <c:v>0.253441738258555</c:v>
                </c:pt>
                <c:pt idx="127">
                  <c:v>0.230110234749582</c:v>
                </c:pt>
                <c:pt idx="128">
                  <c:v>0.250485693246351</c:v>
                </c:pt>
                <c:pt idx="129">
                  <c:v>0.251487630067391</c:v>
                </c:pt>
                <c:pt idx="130">
                  <c:v>0.236508265313231</c:v>
                </c:pt>
                <c:pt idx="131">
                  <c:v>0.25661703987056</c:v>
                </c:pt>
                <c:pt idx="132">
                  <c:v>0.286295589486001</c:v>
                </c:pt>
                <c:pt idx="133">
                  <c:v>0.27336125125959</c:v>
                </c:pt>
                <c:pt idx="134">
                  <c:v>0.303128696688934</c:v>
                </c:pt>
                <c:pt idx="135">
                  <c:v>0.289731159366835</c:v>
                </c:pt>
                <c:pt idx="136">
                  <c:v>0.292825056247966</c:v>
                </c:pt>
                <c:pt idx="137">
                  <c:v>0.300269314327412</c:v>
                </c:pt>
                <c:pt idx="138">
                  <c:v>0.291900908410633</c:v>
                </c:pt>
                <c:pt idx="139">
                  <c:v>0.293747195773639</c:v>
                </c:pt>
                <c:pt idx="140">
                  <c:v>0.291771472767642</c:v>
                </c:pt>
                <c:pt idx="141">
                  <c:v>0.30536070184605</c:v>
                </c:pt>
                <c:pt idx="142">
                  <c:v>0.295815830457189</c:v>
                </c:pt>
                <c:pt idx="143">
                  <c:v>0.290313187153139</c:v>
                </c:pt>
                <c:pt idx="144">
                  <c:v>0.297572897184171</c:v>
                </c:pt>
                <c:pt idx="145">
                  <c:v>0.33295933709325</c:v>
                </c:pt>
                <c:pt idx="146">
                  <c:v>0.334633721519224</c:v>
                </c:pt>
                <c:pt idx="147">
                  <c:v>0.337394839356252</c:v>
                </c:pt>
                <c:pt idx="148">
                  <c:v>0.333378539669208</c:v>
                </c:pt>
                <c:pt idx="149">
                  <c:v>0.333397176293919</c:v>
                </c:pt>
                <c:pt idx="150">
                  <c:v>0.345432450613211</c:v>
                </c:pt>
                <c:pt idx="151">
                  <c:v>0.350191950769349</c:v>
                </c:pt>
                <c:pt idx="152">
                  <c:v>0.354557215348622</c:v>
                </c:pt>
                <c:pt idx="153">
                  <c:v>0.367462254989663</c:v>
                </c:pt>
                <c:pt idx="154">
                  <c:v>0.358790202388748</c:v>
                </c:pt>
                <c:pt idx="155">
                  <c:v>0.358453811881084</c:v>
                </c:pt>
                <c:pt idx="156">
                  <c:v>0.378467197030049</c:v>
                </c:pt>
                <c:pt idx="157">
                  <c:v>0.394152819294083</c:v>
                </c:pt>
                <c:pt idx="158">
                  <c:v>0.404123615824441</c:v>
                </c:pt>
                <c:pt idx="159">
                  <c:v>0.471430443974142</c:v>
                </c:pt>
                <c:pt idx="160">
                  <c:v>0.472898202747169</c:v>
                </c:pt>
                <c:pt idx="161">
                  <c:v>0.494797754790161</c:v>
                </c:pt>
                <c:pt idx="162">
                  <c:v>0.486023988913144</c:v>
                </c:pt>
                <c:pt idx="163">
                  <c:v>0.518239495504333</c:v>
                </c:pt>
                <c:pt idx="164">
                  <c:v>0.502944136703483</c:v>
                </c:pt>
                <c:pt idx="165">
                  <c:v>0.543536135198242</c:v>
                </c:pt>
                <c:pt idx="166">
                  <c:v>0.5205703507695</c:v>
                </c:pt>
                <c:pt idx="167">
                  <c:v>0.550147361334779</c:v>
                </c:pt>
                <c:pt idx="168">
                  <c:v>0.553792617948495</c:v>
                </c:pt>
                <c:pt idx="169">
                  <c:v>0.591590862578958</c:v>
                </c:pt>
                <c:pt idx="170">
                  <c:v>0.605904064241374</c:v>
                </c:pt>
                <c:pt idx="171">
                  <c:v>0.654558242479</c:v>
                </c:pt>
                <c:pt idx="172">
                  <c:v>0.624400582903426</c:v>
                </c:pt>
                <c:pt idx="173">
                  <c:v>0.623982174378029</c:v>
                </c:pt>
                <c:pt idx="174">
                  <c:v>0.704760687909674</c:v>
                </c:pt>
                <c:pt idx="175">
                  <c:v>0.666370801035618</c:v>
                </c:pt>
                <c:pt idx="176">
                  <c:v>0.679631771824349</c:v>
                </c:pt>
                <c:pt idx="177">
                  <c:v>0.687133936063974</c:v>
                </c:pt>
                <c:pt idx="178">
                  <c:v>0.653719296320245</c:v>
                </c:pt>
                <c:pt idx="179">
                  <c:v>0.664646603262579</c:v>
                </c:pt>
                <c:pt idx="180">
                  <c:v>0.713860236524381</c:v>
                </c:pt>
                <c:pt idx="181">
                  <c:v>0.716027161380372</c:v>
                </c:pt>
                <c:pt idx="182">
                  <c:v>0.710203391469252</c:v>
                </c:pt>
                <c:pt idx="183">
                  <c:v>0.736659036712061</c:v>
                </c:pt>
                <c:pt idx="184">
                  <c:v>0.742638370812299</c:v>
                </c:pt>
                <c:pt idx="185">
                  <c:v>0.721914793525246</c:v>
                </c:pt>
                <c:pt idx="186">
                  <c:v>0.756579589544533</c:v>
                </c:pt>
                <c:pt idx="187">
                  <c:v>0.697565327057919</c:v>
                </c:pt>
                <c:pt idx="188">
                  <c:v>#N/A</c:v>
                </c:pt>
                <c:pt idx="189">
                  <c:v>#N/A</c:v>
                </c:pt>
                <c:pt idx="190">
                  <c:v>#N/A</c:v>
                </c:pt>
                <c:pt idx="191">
                  <c:v>#N/A</c:v>
                </c:pt>
                <c:pt idx="192">
                  <c:v>#N/A</c:v>
                </c:pt>
                <c:pt idx="193">
                  <c:v>#N/A</c:v>
                </c:pt>
                <c:pt idx="194">
                  <c:v>#N/A</c:v>
                </c:pt>
                <c:pt idx="195">
                  <c:v>#N/A</c:v>
                </c:pt>
                <c:pt idx="196">
                  <c:v>#N/A</c:v>
                </c:pt>
                <c:pt idx="197">
                  <c:v>#N/A</c:v>
                </c:pt>
              </c:numCache>
            </c:numRef>
          </c:val>
          <c:smooth val="0"/>
        </c:ser>
        <c:ser>
          <c:idx val="2"/>
          <c:order val="2"/>
          <c:tx>
            <c:v>Rescaled quits rate</c:v>
          </c:tx>
          <c:marker>
            <c:symbol val="none"/>
          </c:marker>
          <c:cat>
            <c:numRef>
              <c:f>'Short Term Unemp'!$A$3:$A$190</c:f>
              <c:numCache>
                <c:formatCode>mmm\-yy</c:formatCode>
                <c:ptCount val="188"/>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pt idx="187">
                  <c:v>42583.0</c:v>
                </c:pt>
              </c:numCache>
            </c:numRef>
          </c:cat>
          <c:val>
            <c:numRef>
              <c:f>'Rescaled quits rate std dev'!$E$3:$E$200</c:f>
              <c:numCache>
                <c:formatCode>0.00</c:formatCode>
                <c:ptCount val="198"/>
                <c:pt idx="0">
                  <c:v>0.888864649562425</c:v>
                </c:pt>
                <c:pt idx="1">
                  <c:v>0.794881079956577</c:v>
                </c:pt>
                <c:pt idx="2">
                  <c:v>0.75524169282769</c:v>
                </c:pt>
                <c:pt idx="3">
                  <c:v>0.784078540563641</c:v>
                </c:pt>
                <c:pt idx="4">
                  <c:v>0.727304113933769</c:v>
                </c:pt>
                <c:pt idx="5">
                  <c:v>0.690969844555326</c:v>
                </c:pt>
                <c:pt idx="6">
                  <c:v>0.672228173565017</c:v>
                </c:pt>
                <c:pt idx="7">
                  <c:v>0.632658145323719</c:v>
                </c:pt>
                <c:pt idx="8">
                  <c:v>0.574943361583551</c:v>
                </c:pt>
                <c:pt idx="9">
                  <c:v>0.633774675831534</c:v>
                </c:pt>
                <c:pt idx="10">
                  <c:v>0.519241360841446</c:v>
                </c:pt>
                <c:pt idx="11">
                  <c:v>0.487880936227629</c:v>
                </c:pt>
                <c:pt idx="12">
                  <c:v>0.653094645149491</c:v>
                </c:pt>
                <c:pt idx="13">
                  <c:v>0.534100017196655</c:v>
                </c:pt>
                <c:pt idx="14">
                  <c:v>0.472749987020829</c:v>
                </c:pt>
                <c:pt idx="15">
                  <c:v>0.575277784505872</c:v>
                </c:pt>
                <c:pt idx="16">
                  <c:v>0.56924800046592</c:v>
                </c:pt>
                <c:pt idx="17">
                  <c:v>0.529455041343436</c:v>
                </c:pt>
                <c:pt idx="18">
                  <c:v>0.574203406586762</c:v>
                </c:pt>
                <c:pt idx="19">
                  <c:v>0.54660555058388</c:v>
                </c:pt>
                <c:pt idx="20">
                  <c:v>0.536359481539423</c:v>
                </c:pt>
                <c:pt idx="21">
                  <c:v>0.513960737599474</c:v>
                </c:pt>
                <c:pt idx="22">
                  <c:v>0.459990150161908</c:v>
                </c:pt>
                <c:pt idx="23">
                  <c:v>0.508028106179563</c:v>
                </c:pt>
                <c:pt idx="24">
                  <c:v>0.484845926259156</c:v>
                </c:pt>
                <c:pt idx="25">
                  <c:v>0.465305125542249</c:v>
                </c:pt>
                <c:pt idx="26">
                  <c:v>0.435520430593107</c:v>
                </c:pt>
                <c:pt idx="27">
                  <c:v>0.437981215218982</c:v>
                </c:pt>
                <c:pt idx="28">
                  <c:v>0.426201602060788</c:v>
                </c:pt>
                <c:pt idx="29">
                  <c:v>0.427120561076522</c:v>
                </c:pt>
                <c:pt idx="30">
                  <c:v>0.430673475065155</c:v>
                </c:pt>
                <c:pt idx="31">
                  <c:v>0.438134724376343</c:v>
                </c:pt>
                <c:pt idx="32">
                  <c:v>0.47155641524508</c:v>
                </c:pt>
                <c:pt idx="33">
                  <c:v>0.493277465813307</c:v>
                </c:pt>
                <c:pt idx="34">
                  <c:v>0.460079461287363</c:v>
                </c:pt>
                <c:pt idx="35">
                  <c:v>0.465460424544789</c:v>
                </c:pt>
                <c:pt idx="36">
                  <c:v>0.447671639002528</c:v>
                </c:pt>
                <c:pt idx="37">
                  <c:v>0.449997088278873</c:v>
                </c:pt>
                <c:pt idx="38">
                  <c:v>0.524073860679001</c:v>
                </c:pt>
                <c:pt idx="39">
                  <c:v>0.547060333053512</c:v>
                </c:pt>
                <c:pt idx="40">
                  <c:v>0.454493124166763</c:v>
                </c:pt>
                <c:pt idx="41">
                  <c:v>0.549547326479334</c:v>
                </c:pt>
                <c:pt idx="42">
                  <c:v>0.564947871587904</c:v>
                </c:pt>
                <c:pt idx="43">
                  <c:v>0.55369461624199</c:v>
                </c:pt>
                <c:pt idx="44">
                  <c:v>0.504582692379543</c:v>
                </c:pt>
                <c:pt idx="45">
                  <c:v>0.536383028293616</c:v>
                </c:pt>
                <c:pt idx="46">
                  <c:v>0.602545382771237</c:v>
                </c:pt>
                <c:pt idx="47">
                  <c:v>0.551305447615132</c:v>
                </c:pt>
                <c:pt idx="48">
                  <c:v>0.615287025161085</c:v>
                </c:pt>
                <c:pt idx="49">
                  <c:v>0.530287824666186</c:v>
                </c:pt>
                <c:pt idx="50">
                  <c:v>0.610314314659435</c:v>
                </c:pt>
                <c:pt idx="51">
                  <c:v>0.589878874311712</c:v>
                </c:pt>
                <c:pt idx="52">
                  <c:v>0.623761838609216</c:v>
                </c:pt>
                <c:pt idx="53">
                  <c:v>0.594332263722939</c:v>
                </c:pt>
                <c:pt idx="54">
                  <c:v>0.579295070757848</c:v>
                </c:pt>
                <c:pt idx="55">
                  <c:v>0.653532042177279</c:v>
                </c:pt>
                <c:pt idx="56">
                  <c:v>0.691095695175236</c:v>
                </c:pt>
                <c:pt idx="57">
                  <c:v>0.65193489137607</c:v>
                </c:pt>
                <c:pt idx="58">
                  <c:v>0.628917063321403</c:v>
                </c:pt>
                <c:pt idx="59">
                  <c:v>0.575372382635581</c:v>
                </c:pt>
                <c:pt idx="60">
                  <c:v>0.63953064971114</c:v>
                </c:pt>
                <c:pt idx="61">
                  <c:v>0.645963404987171</c:v>
                </c:pt>
                <c:pt idx="62">
                  <c:v>0.655890775240176</c:v>
                </c:pt>
                <c:pt idx="63">
                  <c:v>0.558722920841891</c:v>
                </c:pt>
                <c:pt idx="64">
                  <c:v>0.675561015922804</c:v>
                </c:pt>
                <c:pt idx="65">
                  <c:v>0.672396328572175</c:v>
                </c:pt>
                <c:pt idx="66">
                  <c:v>0.638819638885524</c:v>
                </c:pt>
                <c:pt idx="67">
                  <c:v>0.64839323647876</c:v>
                </c:pt>
                <c:pt idx="68">
                  <c:v>0.619082498526315</c:v>
                </c:pt>
                <c:pt idx="69">
                  <c:v>0.614367157484468</c:v>
                </c:pt>
                <c:pt idx="70">
                  <c:v>0.6739086395032</c:v>
                </c:pt>
                <c:pt idx="71">
                  <c:v>0.661973296039657</c:v>
                </c:pt>
                <c:pt idx="72">
                  <c:v>0.634607390246834</c:v>
                </c:pt>
                <c:pt idx="73">
                  <c:v>0.635224026136674</c:v>
                </c:pt>
                <c:pt idx="74">
                  <c:v>0.632153447834778</c:v>
                </c:pt>
                <c:pt idx="75">
                  <c:v>0.592515173910392</c:v>
                </c:pt>
                <c:pt idx="76">
                  <c:v>0.638114088317422</c:v>
                </c:pt>
                <c:pt idx="77">
                  <c:v>0.564366251718345</c:v>
                </c:pt>
                <c:pt idx="78">
                  <c:v>0.610301360221984</c:v>
                </c:pt>
                <c:pt idx="79">
                  <c:v>0.611872209911158</c:v>
                </c:pt>
                <c:pt idx="80">
                  <c:v>0.477955761671819</c:v>
                </c:pt>
                <c:pt idx="81">
                  <c:v>0.582062807506443</c:v>
                </c:pt>
                <c:pt idx="82">
                  <c:v>0.534647583987933</c:v>
                </c:pt>
                <c:pt idx="83">
                  <c:v>0.540237690456017</c:v>
                </c:pt>
                <c:pt idx="84">
                  <c:v>0.55666098817796</c:v>
                </c:pt>
                <c:pt idx="85">
                  <c:v>0.538720280927724</c:v>
                </c:pt>
                <c:pt idx="86">
                  <c:v>0.446455136932187</c:v>
                </c:pt>
                <c:pt idx="87">
                  <c:v>0.581152042393219</c:v>
                </c:pt>
                <c:pt idx="88">
                  <c:v>0.460985114673161</c:v>
                </c:pt>
                <c:pt idx="89">
                  <c:v>0.488592319172236</c:v>
                </c:pt>
                <c:pt idx="90">
                  <c:v>0.441257165532745</c:v>
                </c:pt>
                <c:pt idx="91">
                  <c:v>0.384560640394493</c:v>
                </c:pt>
                <c:pt idx="92">
                  <c:v>0.400488868558196</c:v>
                </c:pt>
                <c:pt idx="93">
                  <c:v>0.38915915947421</c:v>
                </c:pt>
                <c:pt idx="94">
                  <c:v>0.239709163770076</c:v>
                </c:pt>
                <c:pt idx="95">
                  <c:v>0.262872807267349</c:v>
                </c:pt>
                <c:pt idx="96">
                  <c:v>0.240776100789503</c:v>
                </c:pt>
                <c:pt idx="97">
                  <c:v>0.184300913365468</c:v>
                </c:pt>
                <c:pt idx="98">
                  <c:v>0.138588539358373</c:v>
                </c:pt>
                <c:pt idx="99">
                  <c:v>0.115939871236423</c:v>
                </c:pt>
                <c:pt idx="100">
                  <c:v>0.121782809106063</c:v>
                </c:pt>
                <c:pt idx="101">
                  <c:v>0.143496079450048</c:v>
                </c:pt>
                <c:pt idx="102">
                  <c:v>0.120269326220084</c:v>
                </c:pt>
                <c:pt idx="103">
                  <c:v>0.0989015368462108</c:v>
                </c:pt>
                <c:pt idx="104">
                  <c:v>0.0831211217399176</c:v>
                </c:pt>
                <c:pt idx="105">
                  <c:v>0.0991114635141309</c:v>
                </c:pt>
                <c:pt idx="106">
                  <c:v>0.151938733687782</c:v>
                </c:pt>
                <c:pt idx="107">
                  <c:v>0.112602218031114</c:v>
                </c:pt>
                <c:pt idx="108">
                  <c:v>0.0999336736388291</c:v>
                </c:pt>
                <c:pt idx="109">
                  <c:v>0.12598892843871</c:v>
                </c:pt>
                <c:pt idx="110">
                  <c:v>0.157641770525864</c:v>
                </c:pt>
                <c:pt idx="111">
                  <c:v>0.212272422282898</c:v>
                </c:pt>
                <c:pt idx="112">
                  <c:v>0.15253238402573</c:v>
                </c:pt>
                <c:pt idx="113">
                  <c:v>0.220327970013889</c:v>
                </c:pt>
                <c:pt idx="114">
                  <c:v>0.178654585953926</c:v>
                </c:pt>
                <c:pt idx="115">
                  <c:v>0.204793198747043</c:v>
                </c:pt>
                <c:pt idx="116">
                  <c:v>0.212916984196531</c:v>
                </c:pt>
                <c:pt idx="117">
                  <c:v>0.18044764620709</c:v>
                </c:pt>
                <c:pt idx="118">
                  <c:v>0.145180873742933</c:v>
                </c:pt>
                <c:pt idx="119">
                  <c:v>0.217574329766369</c:v>
                </c:pt>
                <c:pt idx="120">
                  <c:v>0.165699188689213</c:v>
                </c:pt>
                <c:pt idx="121">
                  <c:v>0.18652790915401</c:v>
                </c:pt>
                <c:pt idx="122">
                  <c:v>0.228695220614446</c:v>
                </c:pt>
                <c:pt idx="123">
                  <c:v>0.207540050822502</c:v>
                </c:pt>
                <c:pt idx="124">
                  <c:v>0.257254248636284</c:v>
                </c:pt>
                <c:pt idx="125">
                  <c:v>0.216054068334657</c:v>
                </c:pt>
                <c:pt idx="126">
                  <c:v>0.229597660949798</c:v>
                </c:pt>
                <c:pt idx="127">
                  <c:v>0.277224479479912</c:v>
                </c:pt>
                <c:pt idx="128">
                  <c:v>0.257326551639911</c:v>
                </c:pt>
                <c:pt idx="129">
                  <c:v>0.213566351039271</c:v>
                </c:pt>
                <c:pt idx="130">
                  <c:v>0.210592039332601</c:v>
                </c:pt>
                <c:pt idx="131">
                  <c:v>0.212133345636673</c:v>
                </c:pt>
                <c:pt idx="132">
                  <c:v>0.227931377692272</c:v>
                </c:pt>
                <c:pt idx="133">
                  <c:v>0.266018448515475</c:v>
                </c:pt>
                <c:pt idx="134">
                  <c:v>0.299800938210281</c:v>
                </c:pt>
                <c:pt idx="135">
                  <c:v>0.272160797050723</c:v>
                </c:pt>
                <c:pt idx="136">
                  <c:v>0.308294129028832</c:v>
                </c:pt>
                <c:pt idx="137">
                  <c:v>0.309348870072189</c:v>
                </c:pt>
                <c:pt idx="138">
                  <c:v>0.274899499520888</c:v>
                </c:pt>
                <c:pt idx="139">
                  <c:v>0.300577565575742</c:v>
                </c:pt>
                <c:pt idx="140">
                  <c:v>0.209402904525259</c:v>
                </c:pt>
                <c:pt idx="141">
                  <c:v>0.23471583847612</c:v>
                </c:pt>
                <c:pt idx="142">
                  <c:v>0.244472705063439</c:v>
                </c:pt>
                <c:pt idx="143">
                  <c:v>0.263624667979782</c:v>
                </c:pt>
                <c:pt idx="144">
                  <c:v>0.357265906557988</c:v>
                </c:pt>
                <c:pt idx="145">
                  <c:v>0.329179496701152</c:v>
                </c:pt>
                <c:pt idx="146">
                  <c:v>0.248230643599694</c:v>
                </c:pt>
                <c:pt idx="147">
                  <c:v>0.344471456779814</c:v>
                </c:pt>
                <c:pt idx="148">
                  <c:v>0.323056528775293</c:v>
                </c:pt>
                <c:pt idx="149">
                  <c:v>0.319078869007817</c:v>
                </c:pt>
                <c:pt idx="150">
                  <c:v>0.371813626429692</c:v>
                </c:pt>
                <c:pt idx="151">
                  <c:v>0.376851465617775</c:v>
                </c:pt>
                <c:pt idx="152">
                  <c:v>0.380382644475049</c:v>
                </c:pt>
                <c:pt idx="153">
                  <c:v>0.380261555365537</c:v>
                </c:pt>
                <c:pt idx="154">
                  <c:v>0.369221770332978</c:v>
                </c:pt>
                <c:pt idx="155">
                  <c:v>0.337761594652245</c:v>
                </c:pt>
                <c:pt idx="156">
                  <c:v>0.35920204055108</c:v>
                </c:pt>
                <c:pt idx="157">
                  <c:v>0.384501396088117</c:v>
                </c:pt>
                <c:pt idx="158">
                  <c:v>0.381943308842282</c:v>
                </c:pt>
                <c:pt idx="159">
                  <c:v>0.389726273021858</c:v>
                </c:pt>
                <c:pt idx="160">
                  <c:v>0.419844288861569</c:v>
                </c:pt>
                <c:pt idx="161">
                  <c:v>0.396568893640466</c:v>
                </c:pt>
                <c:pt idx="162">
                  <c:v>0.442502892098889</c:v>
                </c:pt>
                <c:pt idx="163">
                  <c:v>0.425588895783609</c:v>
                </c:pt>
                <c:pt idx="164">
                  <c:v>0.528764345072832</c:v>
                </c:pt>
                <c:pt idx="165">
                  <c:v>0.518070042634698</c:v>
                </c:pt>
                <c:pt idx="166">
                  <c:v>0.470722775494307</c:v>
                </c:pt>
                <c:pt idx="167">
                  <c:v>0.465184762491103</c:v>
                </c:pt>
                <c:pt idx="168">
                  <c:v>0.512291478934262</c:v>
                </c:pt>
                <c:pt idx="169">
                  <c:v>0.481641105095303</c:v>
                </c:pt>
                <c:pt idx="170">
                  <c:v>0.488314050981979</c:v>
                </c:pt>
                <c:pt idx="171">
                  <c:v>0.469473943395909</c:v>
                </c:pt>
                <c:pt idx="172">
                  <c:v>0.500091698742322</c:v>
                </c:pt>
                <c:pt idx="173">
                  <c:v>0.49292525935058</c:v>
                </c:pt>
                <c:pt idx="174">
                  <c:v>0.481531691330422</c:v>
                </c:pt>
                <c:pt idx="175">
                  <c:v>0.535207330592281</c:v>
                </c:pt>
                <c:pt idx="176">
                  <c:v>0.488727283516713</c:v>
                </c:pt>
                <c:pt idx="177">
                  <c:v>0.507589420882883</c:v>
                </c:pt>
                <c:pt idx="178">
                  <c:v>0.532579092878395</c:v>
                </c:pt>
                <c:pt idx="179">
                  <c:v>0.625225384781181</c:v>
                </c:pt>
                <c:pt idx="180">
                  <c:v>0.523799530691183</c:v>
                </c:pt>
                <c:pt idx="181">
                  <c:v>0.565701319164653</c:v>
                </c:pt>
                <c:pt idx="182">
                  <c:v>0.560966979140997</c:v>
                </c:pt>
                <c:pt idx="183">
                  <c:v>0.543254180283476</c:v>
                </c:pt>
                <c:pt idx="184">
                  <c:v>0.556326793775755</c:v>
                </c:pt>
                <c:pt idx="185">
                  <c:v>0.570505575274614</c:v>
                </c:pt>
                <c:pt idx="186">
                  <c:v>0.567420260049521</c:v>
                </c:pt>
                <c:pt idx="187">
                  <c:v>0.567286280350143</c:v>
                </c:pt>
                <c:pt idx="188">
                  <c:v>#N/A</c:v>
                </c:pt>
                <c:pt idx="189">
                  <c:v>#N/A</c:v>
                </c:pt>
                <c:pt idx="190">
                  <c:v>#N/A</c:v>
                </c:pt>
              </c:numCache>
            </c:numRef>
          </c:val>
          <c:smooth val="0"/>
        </c:ser>
        <c:ser>
          <c:idx val="3"/>
          <c:order val="3"/>
          <c:tx>
            <c:v>Vacancies to Short Term Unemployment</c:v>
          </c:tx>
          <c:marker>
            <c:symbol val="none"/>
          </c:marker>
          <c:cat>
            <c:numRef>
              <c:f>'Short Term Unemp'!$A$3:$A$190</c:f>
              <c:numCache>
                <c:formatCode>mmm\-yy</c:formatCode>
                <c:ptCount val="188"/>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pt idx="187">
                  <c:v>42583.0</c:v>
                </c:pt>
              </c:numCache>
            </c:numRef>
          </c:cat>
          <c:val>
            <c:numRef>
              <c:f>'Short Term Unemp'!$E$3:$E$300</c:f>
              <c:numCache>
                <c:formatCode>0.00</c:formatCode>
                <c:ptCount val="298"/>
                <c:pt idx="0">
                  <c:v>1.016037735849057</c:v>
                </c:pt>
                <c:pt idx="1">
                  <c:v>0.863872403560831</c:v>
                </c:pt>
                <c:pt idx="2">
                  <c:v>0.819946091644205</c:v>
                </c:pt>
                <c:pt idx="3">
                  <c:v>0.852496086275874</c:v>
                </c:pt>
                <c:pt idx="4">
                  <c:v>0.809176596123066</c:v>
                </c:pt>
                <c:pt idx="5">
                  <c:v>0.75685234305924</c:v>
                </c:pt>
                <c:pt idx="6">
                  <c:v>0.778373702422145</c:v>
                </c:pt>
                <c:pt idx="7">
                  <c:v>0.67143089166802</c:v>
                </c:pt>
                <c:pt idx="8">
                  <c:v>0.629154795821462</c:v>
                </c:pt>
                <c:pt idx="9">
                  <c:v>0.528980190755686</c:v>
                </c:pt>
                <c:pt idx="10">
                  <c:v>0.493084874071917</c:v>
                </c:pt>
                <c:pt idx="11">
                  <c:v>0.47329418344519</c:v>
                </c:pt>
                <c:pt idx="12">
                  <c:v>0.53508896797153</c:v>
                </c:pt>
                <c:pt idx="13">
                  <c:v>0.484831056793674</c:v>
                </c:pt>
                <c:pt idx="14">
                  <c:v>0.505336558986765</c:v>
                </c:pt>
                <c:pt idx="15">
                  <c:v>0.482289206834283</c:v>
                </c:pt>
                <c:pt idx="16">
                  <c:v>0.527272727272727</c:v>
                </c:pt>
                <c:pt idx="17">
                  <c:v>0.498740180821106</c:v>
                </c:pt>
                <c:pt idx="18">
                  <c:v>0.506083086053412</c:v>
                </c:pt>
                <c:pt idx="19">
                  <c:v>0.515890613451589</c:v>
                </c:pt>
                <c:pt idx="20">
                  <c:v>0.49454328001196</c:v>
                </c:pt>
                <c:pt idx="21">
                  <c:v>0.530382595648912</c:v>
                </c:pt>
                <c:pt idx="22">
                  <c:v>0.504133451431946</c:v>
                </c:pt>
                <c:pt idx="23">
                  <c:v>0.434455270150576</c:v>
                </c:pt>
                <c:pt idx="24">
                  <c:v>0.558819231331287</c:v>
                </c:pt>
                <c:pt idx="25">
                  <c:v>0.504175365344468</c:v>
                </c:pt>
                <c:pt idx="26">
                  <c:v>0.451412512941872</c:v>
                </c:pt>
                <c:pt idx="27">
                  <c:v>0.485747527632344</c:v>
                </c:pt>
                <c:pt idx="28">
                  <c:v>0.461329908675799</c:v>
                </c:pt>
                <c:pt idx="29">
                  <c:v>0.469313063063063</c:v>
                </c:pt>
                <c:pt idx="30">
                  <c:v>0.467343147063027</c:v>
                </c:pt>
                <c:pt idx="31">
                  <c:v>0.469872620581079</c:v>
                </c:pt>
                <c:pt idx="32">
                  <c:v>0.442238526830672</c:v>
                </c:pt>
                <c:pt idx="33">
                  <c:v>0.471670345842531</c:v>
                </c:pt>
                <c:pt idx="34">
                  <c:v>0.479860161118711</c:v>
                </c:pt>
                <c:pt idx="35">
                  <c:v>0.498758535071384</c:v>
                </c:pt>
                <c:pt idx="36">
                  <c:v>0.531581373905025</c:v>
                </c:pt>
                <c:pt idx="37">
                  <c:v>0.544058851751159</c:v>
                </c:pt>
                <c:pt idx="38">
                  <c:v>0.527960012496095</c:v>
                </c:pt>
                <c:pt idx="39">
                  <c:v>0.57185628742515</c:v>
                </c:pt>
                <c:pt idx="40">
                  <c:v>0.571428571428571</c:v>
                </c:pt>
                <c:pt idx="41">
                  <c:v>0.539382482671708</c:v>
                </c:pt>
                <c:pt idx="42">
                  <c:v>0.610774724421674</c:v>
                </c:pt>
                <c:pt idx="43">
                  <c:v>0.562918027687043</c:v>
                </c:pt>
                <c:pt idx="44">
                  <c:v>0.59939131827647</c:v>
                </c:pt>
                <c:pt idx="45">
                  <c:v>0.598201609086607</c:v>
                </c:pt>
                <c:pt idx="46">
                  <c:v>0.519326383319968</c:v>
                </c:pt>
                <c:pt idx="47">
                  <c:v>0.578446909667195</c:v>
                </c:pt>
                <c:pt idx="48">
                  <c:v>0.598109517601043</c:v>
                </c:pt>
                <c:pt idx="49">
                  <c:v>0.604369695064445</c:v>
                </c:pt>
                <c:pt idx="50">
                  <c:v>0.641923592493297</c:v>
                </c:pt>
                <c:pt idx="51">
                  <c:v>0.701786304995038</c:v>
                </c:pt>
                <c:pt idx="52">
                  <c:v>0.633605220228385</c:v>
                </c:pt>
                <c:pt idx="53">
                  <c:v>0.664793388429752</c:v>
                </c:pt>
                <c:pt idx="54">
                  <c:v>0.719353764157228</c:v>
                </c:pt>
                <c:pt idx="55">
                  <c:v>0.674896437448219</c:v>
                </c:pt>
                <c:pt idx="56">
                  <c:v>0.68838342810723</c:v>
                </c:pt>
                <c:pt idx="57">
                  <c:v>0.702875924404273</c:v>
                </c:pt>
                <c:pt idx="58">
                  <c:v>0.678347532551037</c:v>
                </c:pt>
                <c:pt idx="59">
                  <c:v>0.687648054145516</c:v>
                </c:pt>
                <c:pt idx="60">
                  <c:v>0.738361106339117</c:v>
                </c:pt>
                <c:pt idx="61">
                  <c:v>0.721672354948805</c:v>
                </c:pt>
                <c:pt idx="62">
                  <c:v>0.785214959804264</c:v>
                </c:pt>
                <c:pt idx="63">
                  <c:v>0.802882141019043</c:v>
                </c:pt>
                <c:pt idx="64">
                  <c:v>0.769594950026302</c:v>
                </c:pt>
                <c:pt idx="65">
                  <c:v>0.754641679680722</c:v>
                </c:pt>
                <c:pt idx="66">
                  <c:v>0.712154980284588</c:v>
                </c:pt>
                <c:pt idx="67">
                  <c:v>0.781357093899931</c:v>
                </c:pt>
                <c:pt idx="68">
                  <c:v>0.799716663715247</c:v>
                </c:pt>
                <c:pt idx="69">
                  <c:v>0.784148693669998</c:v>
                </c:pt>
                <c:pt idx="70">
                  <c:v>0.754825247782994</c:v>
                </c:pt>
                <c:pt idx="71">
                  <c:v>0.759453222084147</c:v>
                </c:pt>
                <c:pt idx="72">
                  <c:v>0.792401163785726</c:v>
                </c:pt>
                <c:pt idx="73">
                  <c:v>0.782784011220196</c:v>
                </c:pt>
                <c:pt idx="74">
                  <c:v>0.855362053162236</c:v>
                </c:pt>
                <c:pt idx="75">
                  <c:v>0.844981607987388</c:v>
                </c:pt>
                <c:pt idx="76">
                  <c:v>0.791717417783191</c:v>
                </c:pt>
                <c:pt idx="77">
                  <c:v>0.791344667697063</c:v>
                </c:pt>
                <c:pt idx="78">
                  <c:v>0.777085496711665</c:v>
                </c:pt>
                <c:pt idx="79">
                  <c:v>0.777834699453552</c:v>
                </c:pt>
                <c:pt idx="80">
                  <c:v>0.761447811447811</c:v>
                </c:pt>
                <c:pt idx="81">
                  <c:v>0.710743801652892</c:v>
                </c:pt>
                <c:pt idx="82">
                  <c:v>0.707043211976863</c:v>
                </c:pt>
                <c:pt idx="83">
                  <c:v>0.657470897783447</c:v>
                </c:pt>
                <c:pt idx="84">
                  <c:v>0.696989528795811</c:v>
                </c:pt>
                <c:pt idx="85">
                  <c:v>0.658413422381495</c:v>
                </c:pt>
                <c:pt idx="86">
                  <c:v>0.612898284313725</c:v>
                </c:pt>
                <c:pt idx="87">
                  <c:v>0.642219087917254</c:v>
                </c:pt>
                <c:pt idx="88">
                  <c:v>0.567904775562885</c:v>
                </c:pt>
                <c:pt idx="89">
                  <c:v>0.530115395440473</c:v>
                </c:pt>
                <c:pt idx="90">
                  <c:v>0.535379010788847</c:v>
                </c:pt>
                <c:pt idx="91">
                  <c:v>0.484275898520085</c:v>
                </c:pt>
                <c:pt idx="92">
                  <c:v>0.436246992782678</c:v>
                </c:pt>
                <c:pt idx="93">
                  <c:v>0.414870825456837</c:v>
                </c:pt>
                <c:pt idx="94">
                  <c:v>0.356187492468972</c:v>
                </c:pt>
                <c:pt idx="95">
                  <c:v>0.325699159857291</c:v>
                </c:pt>
                <c:pt idx="96">
                  <c:v>0.29910279969733</c:v>
                </c:pt>
                <c:pt idx="97">
                  <c:v>0.283580573054257</c:v>
                </c:pt>
                <c:pt idx="98">
                  <c:v>0.243928711320016</c:v>
                </c:pt>
                <c:pt idx="99">
                  <c:v>0.233135509396637</c:v>
                </c:pt>
                <c:pt idx="100">
                  <c:v>0.225704454570817</c:v>
                </c:pt>
                <c:pt idx="101">
                  <c:v>0.227895626055941</c:v>
                </c:pt>
                <c:pt idx="102">
                  <c:v>0.229587036069002</c:v>
                </c:pt>
                <c:pt idx="103">
                  <c:v>0.238765790018637</c:v>
                </c:pt>
                <c:pt idx="104">
                  <c:v>0.260184796304074</c:v>
                </c:pt>
                <c:pt idx="105">
                  <c:v>0.245373683672426</c:v>
                </c:pt>
                <c:pt idx="106">
                  <c:v>0.257675438596491</c:v>
                </c:pt>
                <c:pt idx="107">
                  <c:v>0.266025641025641</c:v>
                </c:pt>
                <c:pt idx="108">
                  <c:v>0.296679797411367</c:v>
                </c:pt>
                <c:pt idx="109">
                  <c:v>0.286763070077864</c:v>
                </c:pt>
                <c:pt idx="110">
                  <c:v>0.309819872167345</c:v>
                </c:pt>
                <c:pt idx="111">
                  <c:v>0.395528804815133</c:v>
                </c:pt>
                <c:pt idx="112">
                  <c:v>0.354289215686274</c:v>
                </c:pt>
                <c:pt idx="113">
                  <c:v>0.327836573960128</c:v>
                </c:pt>
                <c:pt idx="114">
                  <c:v>0.371274730778863</c:v>
                </c:pt>
                <c:pt idx="115">
                  <c:v>0.348990080076491</c:v>
                </c:pt>
                <c:pt idx="116">
                  <c:v>0.328700403896412</c:v>
                </c:pt>
                <c:pt idx="117">
                  <c:v>0.361631095743412</c:v>
                </c:pt>
                <c:pt idx="118">
                  <c:v>0.338719051493665</c:v>
                </c:pt>
                <c:pt idx="119">
                  <c:v>0.357930343272363</c:v>
                </c:pt>
                <c:pt idx="120">
                  <c:v>0.370291041955399</c:v>
                </c:pt>
                <c:pt idx="121">
                  <c:v>0.388260703849574</c:v>
                </c:pt>
                <c:pt idx="122">
                  <c:v>0.413146779303062</c:v>
                </c:pt>
                <c:pt idx="123">
                  <c:v>0.417980671414039</c:v>
                </c:pt>
                <c:pt idx="124">
                  <c:v>0.408500590318772</c:v>
                </c:pt>
                <c:pt idx="125">
                  <c:v>0.413810807341805</c:v>
                </c:pt>
                <c:pt idx="126">
                  <c:v>0.460569913850232</c:v>
                </c:pt>
                <c:pt idx="127">
                  <c:v>0.404184741005358</c:v>
                </c:pt>
                <c:pt idx="128">
                  <c:v>0.457041977245979</c:v>
                </c:pt>
                <c:pt idx="129">
                  <c:v>0.434026896726719</c:v>
                </c:pt>
                <c:pt idx="130">
                  <c:v>0.421636801283766</c:v>
                </c:pt>
                <c:pt idx="131">
                  <c:v>0.448601864181092</c:v>
                </c:pt>
                <c:pt idx="132">
                  <c:v>0.500341390140653</c:v>
                </c:pt>
                <c:pt idx="133">
                  <c:v>0.467360832999599</c:v>
                </c:pt>
                <c:pt idx="134">
                  <c:v>0.517672355866147</c:v>
                </c:pt>
                <c:pt idx="135">
                  <c:v>0.491677852348993</c:v>
                </c:pt>
                <c:pt idx="136">
                  <c:v>0.510890543148608</c:v>
                </c:pt>
                <c:pt idx="137">
                  <c:v>0.513960422878829</c:v>
                </c:pt>
                <c:pt idx="138">
                  <c:v>0.498313773101308</c:v>
                </c:pt>
                <c:pt idx="139">
                  <c:v>0.490077768838831</c:v>
                </c:pt>
                <c:pt idx="140">
                  <c:v>0.489402964399501</c:v>
                </c:pt>
                <c:pt idx="141">
                  <c:v>0.510237735330493</c:v>
                </c:pt>
                <c:pt idx="142">
                  <c:v>0.496509354928791</c:v>
                </c:pt>
                <c:pt idx="143">
                  <c:v>0.475911631620974</c:v>
                </c:pt>
                <c:pt idx="144">
                  <c:v>0.479215078750323</c:v>
                </c:pt>
                <c:pt idx="145">
                  <c:v>0.549529607083564</c:v>
                </c:pt>
                <c:pt idx="146">
                  <c:v>0.550522156364663</c:v>
                </c:pt>
                <c:pt idx="147">
                  <c:v>0.538168975821788</c:v>
                </c:pt>
                <c:pt idx="148">
                  <c:v>0.536073941233274</c:v>
                </c:pt>
                <c:pt idx="149">
                  <c:v>0.527003367003367</c:v>
                </c:pt>
                <c:pt idx="150">
                  <c:v>0.556107954545455</c:v>
                </c:pt>
                <c:pt idx="151">
                  <c:v>0.567028199566161</c:v>
                </c:pt>
                <c:pt idx="152">
                  <c:v>0.560399381240332</c:v>
                </c:pt>
                <c:pt idx="153">
                  <c:v>0.566068965517241</c:v>
                </c:pt>
                <c:pt idx="154">
                  <c:v>0.578374347501864</c:v>
                </c:pt>
                <c:pt idx="155">
                  <c:v>0.573486590038314</c:v>
                </c:pt>
                <c:pt idx="156">
                  <c:v>0.589556769884639</c:v>
                </c:pt>
                <c:pt idx="157">
                  <c:v>0.624409568794758</c:v>
                </c:pt>
                <c:pt idx="158">
                  <c:v>0.626042908224076</c:v>
                </c:pt>
                <c:pt idx="159">
                  <c:v>0.720926567916798</c:v>
                </c:pt>
                <c:pt idx="160">
                  <c:v>0.724197608558842</c:v>
                </c:pt>
                <c:pt idx="161">
                  <c:v>0.739281210592686</c:v>
                </c:pt>
                <c:pt idx="162">
                  <c:v>0.73182173573104</c:v>
                </c:pt>
                <c:pt idx="163">
                  <c:v>0.754303122619954</c:v>
                </c:pt>
                <c:pt idx="164">
                  <c:v>0.735512395389231</c:v>
                </c:pt>
                <c:pt idx="165">
                  <c:v>0.788025108643167</c:v>
                </c:pt>
                <c:pt idx="166">
                  <c:v>0.753310994096059</c:v>
                </c:pt>
                <c:pt idx="167">
                  <c:v>0.810469617909443</c:v>
                </c:pt>
                <c:pt idx="168">
                  <c:v>0.816018381749549</c:v>
                </c:pt>
                <c:pt idx="169">
                  <c:v>0.855166666666667</c:v>
                </c:pt>
                <c:pt idx="170">
                  <c:v>0.852955705582085</c:v>
                </c:pt>
                <c:pt idx="171">
                  <c:v>0.898840206185567</c:v>
                </c:pt>
                <c:pt idx="172">
                  <c:v>0.870113085621971</c:v>
                </c:pt>
                <c:pt idx="173">
                  <c:v>0.849720486682012</c:v>
                </c:pt>
                <c:pt idx="174">
                  <c:v>0.980684513724161</c:v>
                </c:pt>
                <c:pt idx="175">
                  <c:v>0.928946447322366</c:v>
                </c:pt>
                <c:pt idx="176">
                  <c:v>0.922229869236063</c:v>
                </c:pt>
                <c:pt idx="177">
                  <c:v>0.925098106125235</c:v>
                </c:pt>
                <c:pt idx="178">
                  <c:v>0.875821398483572</c:v>
                </c:pt>
                <c:pt idx="179">
                  <c:v>0.905521262002743</c:v>
                </c:pt>
                <c:pt idx="180">
                  <c:v>0.989057536180727</c:v>
                </c:pt>
                <c:pt idx="181">
                  <c:v>0.989938217122683</c:v>
                </c:pt>
                <c:pt idx="182">
                  <c:v>0.978429680759275</c:v>
                </c:pt>
                <c:pt idx="183">
                  <c:v>0.97742474916388</c:v>
                </c:pt>
                <c:pt idx="184">
                  <c:v>0.981313400961025</c:v>
                </c:pt>
                <c:pt idx="185">
                  <c:v>0.992263056092843</c:v>
                </c:pt>
                <c:pt idx="186">
                  <c:v>1.045731707317073</c:v>
                </c:pt>
                <c:pt idx="187">
                  <c:v>0.959118942731277</c:v>
                </c:pt>
                <c:pt idx="188">
                  <c:v>#N/A</c:v>
                </c:pt>
                <c:pt idx="189">
                  <c:v>#N/A</c:v>
                </c:pt>
                <c:pt idx="190">
                  <c:v>#N/A</c:v>
                </c:pt>
                <c:pt idx="191">
                  <c:v>#N/A</c:v>
                </c:pt>
                <c:pt idx="192">
                  <c:v>#N/A</c:v>
                </c:pt>
                <c:pt idx="193">
                  <c:v>#N/A</c:v>
                </c:pt>
                <c:pt idx="194">
                  <c:v>#N/A</c:v>
                </c:pt>
                <c:pt idx="195">
                  <c:v>#N/A</c:v>
                </c:pt>
                <c:pt idx="196">
                  <c:v>#N/A</c:v>
                </c:pt>
                <c:pt idx="197">
                  <c:v>#N/A</c:v>
                </c:pt>
                <c:pt idx="198">
                  <c:v>#N/A</c:v>
                </c:pt>
                <c:pt idx="199">
                  <c:v>#N/A</c:v>
                </c:pt>
                <c:pt idx="200">
                  <c:v>#N/A</c:v>
                </c:pt>
                <c:pt idx="201">
                  <c:v>#N/A</c:v>
                </c:pt>
                <c:pt idx="202">
                  <c:v>#N/A</c:v>
                </c:pt>
                <c:pt idx="203">
                  <c:v>0.0</c:v>
                </c:pt>
                <c:pt idx="204">
                  <c:v>0.0</c:v>
                </c:pt>
                <c:pt idx="205">
                  <c:v>0.0</c:v>
                </c:pt>
                <c:pt idx="206">
                  <c:v>0.0</c:v>
                </c:pt>
                <c:pt idx="207">
                  <c:v>0.0</c:v>
                </c:pt>
                <c:pt idx="208">
                  <c:v>0.0</c:v>
                </c:pt>
                <c:pt idx="209">
                  <c:v>0.0</c:v>
                </c:pt>
              </c:numCache>
            </c:numRef>
          </c:val>
          <c:smooth val="0"/>
        </c:ser>
        <c:ser>
          <c:idx val="4"/>
          <c:order val="4"/>
          <c:tx>
            <c:v>Non-Employed+PTER, Rescaled</c:v>
          </c:tx>
          <c:spPr>
            <a:ln>
              <a:solidFill>
                <a:srgbClr val="FF6600"/>
              </a:solidFill>
            </a:ln>
          </c:spPr>
          <c:marker>
            <c:symbol val="none"/>
          </c:marker>
          <c:cat>
            <c:numRef>
              <c:f>'Short Term Unemp'!$A$3:$A$190</c:f>
              <c:numCache>
                <c:formatCode>mmm\-yy</c:formatCode>
                <c:ptCount val="188"/>
                <c:pt idx="0">
                  <c:v>36892.0</c:v>
                </c:pt>
                <c:pt idx="1">
                  <c:v>36923.0</c:v>
                </c:pt>
                <c:pt idx="2">
                  <c:v>36951.0</c:v>
                </c:pt>
                <c:pt idx="3">
                  <c:v>36982.0</c:v>
                </c:pt>
                <c:pt idx="4">
                  <c:v>37012.0</c:v>
                </c:pt>
                <c:pt idx="5">
                  <c:v>37043.0</c:v>
                </c:pt>
                <c:pt idx="6">
                  <c:v>37073.0</c:v>
                </c:pt>
                <c:pt idx="7">
                  <c:v>37104.0</c:v>
                </c:pt>
                <c:pt idx="8">
                  <c:v>37135.0</c:v>
                </c:pt>
                <c:pt idx="9">
                  <c:v>37165.0</c:v>
                </c:pt>
                <c:pt idx="10">
                  <c:v>37196.0</c:v>
                </c:pt>
                <c:pt idx="11">
                  <c:v>37226.0</c:v>
                </c:pt>
                <c:pt idx="12">
                  <c:v>37257.0</c:v>
                </c:pt>
                <c:pt idx="13">
                  <c:v>37288.0</c:v>
                </c:pt>
                <c:pt idx="14">
                  <c:v>37316.0</c:v>
                </c:pt>
                <c:pt idx="15">
                  <c:v>37347.0</c:v>
                </c:pt>
                <c:pt idx="16">
                  <c:v>37377.0</c:v>
                </c:pt>
                <c:pt idx="17">
                  <c:v>37408.0</c:v>
                </c:pt>
                <c:pt idx="18">
                  <c:v>37438.0</c:v>
                </c:pt>
                <c:pt idx="19">
                  <c:v>37469.0</c:v>
                </c:pt>
                <c:pt idx="20">
                  <c:v>37500.0</c:v>
                </c:pt>
                <c:pt idx="21">
                  <c:v>37530.0</c:v>
                </c:pt>
                <c:pt idx="22">
                  <c:v>37561.0</c:v>
                </c:pt>
                <c:pt idx="23">
                  <c:v>37591.0</c:v>
                </c:pt>
                <c:pt idx="24">
                  <c:v>37622.0</c:v>
                </c:pt>
                <c:pt idx="25">
                  <c:v>37653.0</c:v>
                </c:pt>
                <c:pt idx="26">
                  <c:v>37681.0</c:v>
                </c:pt>
                <c:pt idx="27">
                  <c:v>37712.0</c:v>
                </c:pt>
                <c:pt idx="28">
                  <c:v>37742.0</c:v>
                </c:pt>
                <c:pt idx="29">
                  <c:v>37773.0</c:v>
                </c:pt>
                <c:pt idx="30">
                  <c:v>37803.0</c:v>
                </c:pt>
                <c:pt idx="31">
                  <c:v>37834.0</c:v>
                </c:pt>
                <c:pt idx="32">
                  <c:v>37865.0</c:v>
                </c:pt>
                <c:pt idx="33">
                  <c:v>37895.0</c:v>
                </c:pt>
                <c:pt idx="34">
                  <c:v>37926.0</c:v>
                </c:pt>
                <c:pt idx="35">
                  <c:v>37956.0</c:v>
                </c:pt>
                <c:pt idx="36">
                  <c:v>37987.0</c:v>
                </c:pt>
                <c:pt idx="37">
                  <c:v>38018.0</c:v>
                </c:pt>
                <c:pt idx="38">
                  <c:v>38047.0</c:v>
                </c:pt>
                <c:pt idx="39">
                  <c:v>38078.0</c:v>
                </c:pt>
                <c:pt idx="40">
                  <c:v>38108.0</c:v>
                </c:pt>
                <c:pt idx="41">
                  <c:v>38139.0</c:v>
                </c:pt>
                <c:pt idx="42">
                  <c:v>38169.0</c:v>
                </c:pt>
                <c:pt idx="43">
                  <c:v>38200.0</c:v>
                </c:pt>
                <c:pt idx="44">
                  <c:v>38231.0</c:v>
                </c:pt>
                <c:pt idx="45">
                  <c:v>38261.0</c:v>
                </c:pt>
                <c:pt idx="46">
                  <c:v>38292.0</c:v>
                </c:pt>
                <c:pt idx="47">
                  <c:v>38322.0</c:v>
                </c:pt>
                <c:pt idx="48">
                  <c:v>38353.0</c:v>
                </c:pt>
                <c:pt idx="49">
                  <c:v>38384.0</c:v>
                </c:pt>
                <c:pt idx="50">
                  <c:v>38412.0</c:v>
                </c:pt>
                <c:pt idx="51">
                  <c:v>38443.0</c:v>
                </c:pt>
                <c:pt idx="52">
                  <c:v>38473.0</c:v>
                </c:pt>
                <c:pt idx="53">
                  <c:v>38504.0</c:v>
                </c:pt>
                <c:pt idx="54">
                  <c:v>38534.0</c:v>
                </c:pt>
                <c:pt idx="55">
                  <c:v>38565.0</c:v>
                </c:pt>
                <c:pt idx="56">
                  <c:v>38596.0</c:v>
                </c:pt>
                <c:pt idx="57">
                  <c:v>38626.0</c:v>
                </c:pt>
                <c:pt idx="58">
                  <c:v>38657.0</c:v>
                </c:pt>
                <c:pt idx="59">
                  <c:v>38687.0</c:v>
                </c:pt>
                <c:pt idx="60">
                  <c:v>38718.0</c:v>
                </c:pt>
                <c:pt idx="61">
                  <c:v>38749.0</c:v>
                </c:pt>
                <c:pt idx="62">
                  <c:v>38777.0</c:v>
                </c:pt>
                <c:pt idx="63">
                  <c:v>38808.0</c:v>
                </c:pt>
                <c:pt idx="64">
                  <c:v>38838.0</c:v>
                </c:pt>
                <c:pt idx="65">
                  <c:v>38869.0</c:v>
                </c:pt>
                <c:pt idx="66">
                  <c:v>38899.0</c:v>
                </c:pt>
                <c:pt idx="67">
                  <c:v>38930.0</c:v>
                </c:pt>
                <c:pt idx="68">
                  <c:v>38961.0</c:v>
                </c:pt>
                <c:pt idx="69">
                  <c:v>38991.0</c:v>
                </c:pt>
                <c:pt idx="70">
                  <c:v>39022.0</c:v>
                </c:pt>
                <c:pt idx="71">
                  <c:v>39052.0</c:v>
                </c:pt>
                <c:pt idx="72">
                  <c:v>39083.0</c:v>
                </c:pt>
                <c:pt idx="73">
                  <c:v>39114.0</c:v>
                </c:pt>
                <c:pt idx="74">
                  <c:v>39142.0</c:v>
                </c:pt>
                <c:pt idx="75">
                  <c:v>39173.0</c:v>
                </c:pt>
                <c:pt idx="76">
                  <c:v>39203.0</c:v>
                </c:pt>
                <c:pt idx="77">
                  <c:v>39234.0</c:v>
                </c:pt>
                <c:pt idx="78">
                  <c:v>39264.0</c:v>
                </c:pt>
                <c:pt idx="79">
                  <c:v>39295.0</c:v>
                </c:pt>
                <c:pt idx="80">
                  <c:v>39326.0</c:v>
                </c:pt>
                <c:pt idx="81">
                  <c:v>39356.0</c:v>
                </c:pt>
                <c:pt idx="82">
                  <c:v>39387.0</c:v>
                </c:pt>
                <c:pt idx="83">
                  <c:v>39417.0</c:v>
                </c:pt>
                <c:pt idx="84">
                  <c:v>39448.0</c:v>
                </c:pt>
                <c:pt idx="85">
                  <c:v>39479.0</c:v>
                </c:pt>
                <c:pt idx="86">
                  <c:v>39508.0</c:v>
                </c:pt>
                <c:pt idx="87">
                  <c:v>39539.0</c:v>
                </c:pt>
                <c:pt idx="88">
                  <c:v>39569.0</c:v>
                </c:pt>
                <c:pt idx="89">
                  <c:v>39600.0</c:v>
                </c:pt>
                <c:pt idx="90">
                  <c:v>39630.0</c:v>
                </c:pt>
                <c:pt idx="91">
                  <c:v>39661.0</c:v>
                </c:pt>
                <c:pt idx="92">
                  <c:v>39692.0</c:v>
                </c:pt>
                <c:pt idx="93">
                  <c:v>39722.0</c:v>
                </c:pt>
                <c:pt idx="94">
                  <c:v>39753.0</c:v>
                </c:pt>
                <c:pt idx="95">
                  <c:v>39783.0</c:v>
                </c:pt>
                <c:pt idx="96">
                  <c:v>39814.0</c:v>
                </c:pt>
                <c:pt idx="97">
                  <c:v>39845.0</c:v>
                </c:pt>
                <c:pt idx="98">
                  <c:v>39873.0</c:v>
                </c:pt>
                <c:pt idx="99">
                  <c:v>39904.0</c:v>
                </c:pt>
                <c:pt idx="100">
                  <c:v>39934.0</c:v>
                </c:pt>
                <c:pt idx="101">
                  <c:v>39965.0</c:v>
                </c:pt>
                <c:pt idx="102">
                  <c:v>39995.0</c:v>
                </c:pt>
                <c:pt idx="103">
                  <c:v>40026.0</c:v>
                </c:pt>
                <c:pt idx="104">
                  <c:v>40057.0</c:v>
                </c:pt>
                <c:pt idx="105">
                  <c:v>40087.0</c:v>
                </c:pt>
                <c:pt idx="106">
                  <c:v>40118.0</c:v>
                </c:pt>
                <c:pt idx="107">
                  <c:v>40148.0</c:v>
                </c:pt>
                <c:pt idx="108">
                  <c:v>40179.0</c:v>
                </c:pt>
                <c:pt idx="109">
                  <c:v>40210.0</c:v>
                </c:pt>
                <c:pt idx="110">
                  <c:v>40238.0</c:v>
                </c:pt>
                <c:pt idx="111">
                  <c:v>40269.0</c:v>
                </c:pt>
                <c:pt idx="112">
                  <c:v>40299.0</c:v>
                </c:pt>
                <c:pt idx="113">
                  <c:v>40330.0</c:v>
                </c:pt>
                <c:pt idx="114">
                  <c:v>40360.0</c:v>
                </c:pt>
                <c:pt idx="115">
                  <c:v>40391.0</c:v>
                </c:pt>
                <c:pt idx="116">
                  <c:v>40422.0</c:v>
                </c:pt>
                <c:pt idx="117">
                  <c:v>40452.0</c:v>
                </c:pt>
                <c:pt idx="118">
                  <c:v>40483.0</c:v>
                </c:pt>
                <c:pt idx="119">
                  <c:v>40513.0</c:v>
                </c:pt>
                <c:pt idx="120">
                  <c:v>40544.0</c:v>
                </c:pt>
                <c:pt idx="121">
                  <c:v>40575.0</c:v>
                </c:pt>
                <c:pt idx="122">
                  <c:v>40603.0</c:v>
                </c:pt>
                <c:pt idx="123">
                  <c:v>40634.0</c:v>
                </c:pt>
                <c:pt idx="124">
                  <c:v>40664.0</c:v>
                </c:pt>
                <c:pt idx="125">
                  <c:v>40695.0</c:v>
                </c:pt>
                <c:pt idx="126">
                  <c:v>40725.0</c:v>
                </c:pt>
                <c:pt idx="127">
                  <c:v>40756.0</c:v>
                </c:pt>
                <c:pt idx="128">
                  <c:v>40787.0</c:v>
                </c:pt>
                <c:pt idx="129">
                  <c:v>40817.0</c:v>
                </c:pt>
                <c:pt idx="130">
                  <c:v>40848.0</c:v>
                </c:pt>
                <c:pt idx="131">
                  <c:v>40878.0</c:v>
                </c:pt>
                <c:pt idx="132">
                  <c:v>40909.0</c:v>
                </c:pt>
                <c:pt idx="133">
                  <c:v>40940.0</c:v>
                </c:pt>
                <c:pt idx="134">
                  <c:v>40969.0</c:v>
                </c:pt>
                <c:pt idx="135">
                  <c:v>41000.0</c:v>
                </c:pt>
                <c:pt idx="136">
                  <c:v>41030.0</c:v>
                </c:pt>
                <c:pt idx="137">
                  <c:v>41061.0</c:v>
                </c:pt>
                <c:pt idx="138">
                  <c:v>41091.0</c:v>
                </c:pt>
                <c:pt idx="139">
                  <c:v>41122.0</c:v>
                </c:pt>
                <c:pt idx="140">
                  <c:v>41153.0</c:v>
                </c:pt>
                <c:pt idx="141">
                  <c:v>41183.0</c:v>
                </c:pt>
                <c:pt idx="142">
                  <c:v>41214.0</c:v>
                </c:pt>
                <c:pt idx="143">
                  <c:v>41244.0</c:v>
                </c:pt>
                <c:pt idx="144">
                  <c:v>41275.0</c:v>
                </c:pt>
                <c:pt idx="145">
                  <c:v>41306.0</c:v>
                </c:pt>
                <c:pt idx="146">
                  <c:v>41334.0</c:v>
                </c:pt>
                <c:pt idx="147">
                  <c:v>41365.0</c:v>
                </c:pt>
                <c:pt idx="148">
                  <c:v>41395.0</c:v>
                </c:pt>
                <c:pt idx="149">
                  <c:v>41426.0</c:v>
                </c:pt>
                <c:pt idx="150">
                  <c:v>41456.0</c:v>
                </c:pt>
                <c:pt idx="151">
                  <c:v>41487.0</c:v>
                </c:pt>
                <c:pt idx="152">
                  <c:v>41518.0</c:v>
                </c:pt>
                <c:pt idx="153">
                  <c:v>41548.0</c:v>
                </c:pt>
                <c:pt idx="154">
                  <c:v>41579.0</c:v>
                </c:pt>
                <c:pt idx="155">
                  <c:v>41609.0</c:v>
                </c:pt>
                <c:pt idx="156">
                  <c:v>41640.0</c:v>
                </c:pt>
                <c:pt idx="157">
                  <c:v>41671.0</c:v>
                </c:pt>
                <c:pt idx="158">
                  <c:v>41699.0</c:v>
                </c:pt>
                <c:pt idx="159">
                  <c:v>41730.0</c:v>
                </c:pt>
                <c:pt idx="160">
                  <c:v>41760.0</c:v>
                </c:pt>
                <c:pt idx="161">
                  <c:v>41791.0</c:v>
                </c:pt>
                <c:pt idx="162">
                  <c:v>41821.0</c:v>
                </c:pt>
                <c:pt idx="163">
                  <c:v>41852.0</c:v>
                </c:pt>
                <c:pt idx="164">
                  <c:v>41883.0</c:v>
                </c:pt>
                <c:pt idx="165">
                  <c:v>41913.0</c:v>
                </c:pt>
                <c:pt idx="166">
                  <c:v>41944.0</c:v>
                </c:pt>
                <c:pt idx="167">
                  <c:v>41974.0</c:v>
                </c:pt>
                <c:pt idx="168">
                  <c:v>42005.0</c:v>
                </c:pt>
                <c:pt idx="169">
                  <c:v>42036.0</c:v>
                </c:pt>
                <c:pt idx="170">
                  <c:v>42064.0</c:v>
                </c:pt>
                <c:pt idx="171">
                  <c:v>42095.0</c:v>
                </c:pt>
                <c:pt idx="172">
                  <c:v>42125.0</c:v>
                </c:pt>
                <c:pt idx="173">
                  <c:v>42156.0</c:v>
                </c:pt>
                <c:pt idx="174">
                  <c:v>42186.0</c:v>
                </c:pt>
                <c:pt idx="175">
                  <c:v>42217.0</c:v>
                </c:pt>
                <c:pt idx="176">
                  <c:v>42248.0</c:v>
                </c:pt>
                <c:pt idx="177">
                  <c:v>42278.0</c:v>
                </c:pt>
                <c:pt idx="178">
                  <c:v>42309.0</c:v>
                </c:pt>
                <c:pt idx="179">
                  <c:v>42339.0</c:v>
                </c:pt>
                <c:pt idx="180">
                  <c:v>42370.0</c:v>
                </c:pt>
                <c:pt idx="181">
                  <c:v>42401.0</c:v>
                </c:pt>
                <c:pt idx="182">
                  <c:v>42430.0</c:v>
                </c:pt>
                <c:pt idx="183">
                  <c:v>42461.0</c:v>
                </c:pt>
                <c:pt idx="184">
                  <c:v>42491.0</c:v>
                </c:pt>
                <c:pt idx="185">
                  <c:v>42522.0</c:v>
                </c:pt>
                <c:pt idx="186">
                  <c:v>42552.0</c:v>
                </c:pt>
                <c:pt idx="187">
                  <c:v>42583.0</c:v>
                </c:pt>
              </c:numCache>
            </c:numRef>
          </c:cat>
          <c:val>
            <c:numRef>
              <c:f>'Non-Employment index'!$O$86:$O$273</c:f>
              <c:numCache>
                <c:formatCode>0.0000</c:formatCode>
                <c:ptCount val="188"/>
                <c:pt idx="0">
                  <c:v>0.584999793616212</c:v>
                </c:pt>
                <c:pt idx="1">
                  <c:v>0.582912554743494</c:v>
                </c:pt>
                <c:pt idx="2">
                  <c:v>0.574336416790289</c:v>
                </c:pt>
                <c:pt idx="3">
                  <c:v>0.5549549129722</c:v>
                </c:pt>
                <c:pt idx="4">
                  <c:v>0.533003407548928</c:v>
                </c:pt>
                <c:pt idx="5">
                  <c:v>0.51218781443734</c:v>
                </c:pt>
                <c:pt idx="6">
                  <c:v>0.524143291517802</c:v>
                </c:pt>
                <c:pt idx="7">
                  <c:v>0.483051663642674</c:v>
                </c:pt>
                <c:pt idx="8">
                  <c:v>0.463968336806402</c:v>
                </c:pt>
                <c:pt idx="9">
                  <c:v>0.420221513902716</c:v>
                </c:pt>
                <c:pt idx="10">
                  <c:v>0.415436483289751</c:v>
                </c:pt>
                <c:pt idx="11">
                  <c:v>0.394194923061282</c:v>
                </c:pt>
                <c:pt idx="12">
                  <c:v>0.393115806365183</c:v>
                </c:pt>
                <c:pt idx="13">
                  <c:v>0.40150735856774</c:v>
                </c:pt>
                <c:pt idx="14">
                  <c:v>0.408095649975501</c:v>
                </c:pt>
                <c:pt idx="15">
                  <c:v>0.397489068765162</c:v>
                </c:pt>
                <c:pt idx="16">
                  <c:v>0.407840069705372</c:v>
                </c:pt>
                <c:pt idx="17">
                  <c:v>0.411730569372886</c:v>
                </c:pt>
                <c:pt idx="18">
                  <c:v>0.404929294406685</c:v>
                </c:pt>
                <c:pt idx="19">
                  <c:v>0.405653438505383</c:v>
                </c:pt>
                <c:pt idx="20">
                  <c:v>0.41576305807936</c:v>
                </c:pt>
                <c:pt idx="21">
                  <c:v>0.419610961035186</c:v>
                </c:pt>
                <c:pt idx="22">
                  <c:v>0.403807580998898</c:v>
                </c:pt>
                <c:pt idx="23">
                  <c:v>0.410921231850812</c:v>
                </c:pt>
                <c:pt idx="24">
                  <c:v>0.39499006167946</c:v>
                </c:pt>
                <c:pt idx="25">
                  <c:v>0.386016354417165</c:v>
                </c:pt>
                <c:pt idx="26">
                  <c:v>0.373152147487357</c:v>
                </c:pt>
                <c:pt idx="27">
                  <c:v>0.377553807695128</c:v>
                </c:pt>
                <c:pt idx="28">
                  <c:v>0.370780930536719</c:v>
                </c:pt>
                <c:pt idx="29">
                  <c:v>0.365058772266616</c:v>
                </c:pt>
                <c:pt idx="30">
                  <c:v>0.367117613331541</c:v>
                </c:pt>
                <c:pt idx="31">
                  <c:v>0.374231264183455</c:v>
                </c:pt>
                <c:pt idx="32">
                  <c:v>0.367089215523749</c:v>
                </c:pt>
                <c:pt idx="33">
                  <c:v>0.373166346391253</c:v>
                </c:pt>
                <c:pt idx="34">
                  <c:v>0.393513375674272</c:v>
                </c:pt>
                <c:pt idx="35">
                  <c:v>0.394734481409331</c:v>
                </c:pt>
                <c:pt idx="36">
                  <c:v>0.40390697332617</c:v>
                </c:pt>
                <c:pt idx="37">
                  <c:v>0.417708307913117</c:v>
                </c:pt>
                <c:pt idx="38">
                  <c:v>0.391624921456099</c:v>
                </c:pt>
                <c:pt idx="39">
                  <c:v>0.417963888183246</c:v>
                </c:pt>
                <c:pt idx="40">
                  <c:v>0.415024715076767</c:v>
                </c:pt>
                <c:pt idx="41">
                  <c:v>0.423671847549452</c:v>
                </c:pt>
                <c:pt idx="42">
                  <c:v>0.424722566437759</c:v>
                </c:pt>
                <c:pt idx="43">
                  <c:v>0.425134334650744</c:v>
                </c:pt>
                <c:pt idx="44">
                  <c:v>0.430686106074094</c:v>
                </c:pt>
                <c:pt idx="45">
                  <c:v>0.417608915585845</c:v>
                </c:pt>
                <c:pt idx="46">
                  <c:v>0.434250030951999</c:v>
                </c:pt>
                <c:pt idx="47">
                  <c:v>0.436493457767573</c:v>
                </c:pt>
                <c:pt idx="48">
                  <c:v>0.445665949684412</c:v>
                </c:pt>
                <c:pt idx="49">
                  <c:v>0.441207493861057</c:v>
                </c:pt>
                <c:pt idx="50">
                  <c:v>0.447043243362327</c:v>
                </c:pt>
                <c:pt idx="51">
                  <c:v>0.460148831658368</c:v>
                </c:pt>
                <c:pt idx="52">
                  <c:v>0.466055575679119</c:v>
                </c:pt>
                <c:pt idx="53">
                  <c:v>0.458672145653181</c:v>
                </c:pt>
                <c:pt idx="54">
                  <c:v>0.472473480240127</c:v>
                </c:pt>
                <c:pt idx="55">
                  <c:v>0.479075970551784</c:v>
                </c:pt>
                <c:pt idx="56">
                  <c:v>0.454909436120731</c:v>
                </c:pt>
                <c:pt idx="57">
                  <c:v>0.474404531169988</c:v>
                </c:pt>
                <c:pt idx="58">
                  <c:v>0.469860881923257</c:v>
                </c:pt>
                <c:pt idx="59">
                  <c:v>0.477144919621923</c:v>
                </c:pt>
                <c:pt idx="60">
                  <c:v>0.493487858006261</c:v>
                </c:pt>
                <c:pt idx="61">
                  <c:v>0.491485812556919</c:v>
                </c:pt>
                <c:pt idx="62">
                  <c:v>0.512372400187988</c:v>
                </c:pt>
                <c:pt idx="63">
                  <c:v>0.499820569143893</c:v>
                </c:pt>
                <c:pt idx="64">
                  <c:v>0.514303451117849</c:v>
                </c:pt>
                <c:pt idx="65">
                  <c:v>0.510043779949038</c:v>
                </c:pt>
                <c:pt idx="66">
                  <c:v>0.50190780801661</c:v>
                </c:pt>
                <c:pt idx="67">
                  <c:v>0.50684902657243</c:v>
                </c:pt>
                <c:pt idx="68">
                  <c:v>0.511548863762018</c:v>
                </c:pt>
                <c:pt idx="69">
                  <c:v>0.512145217725652</c:v>
                </c:pt>
                <c:pt idx="70">
                  <c:v>0.513025549767206</c:v>
                </c:pt>
                <c:pt idx="71">
                  <c:v>0.525378596156757</c:v>
                </c:pt>
                <c:pt idx="72">
                  <c:v>0.512883560728246</c:v>
                </c:pt>
                <c:pt idx="73">
                  <c:v>0.518279144208739</c:v>
                </c:pt>
                <c:pt idx="74">
                  <c:v>0.537731642546308</c:v>
                </c:pt>
                <c:pt idx="75">
                  <c:v>0.500828691320511</c:v>
                </c:pt>
                <c:pt idx="76">
                  <c:v>0.498244490811433</c:v>
                </c:pt>
                <c:pt idx="77">
                  <c:v>0.508552895039955</c:v>
                </c:pt>
                <c:pt idx="78">
                  <c:v>0.502901731289332</c:v>
                </c:pt>
                <c:pt idx="79">
                  <c:v>0.4901227177829</c:v>
                </c:pt>
                <c:pt idx="80">
                  <c:v>0.485962438941361</c:v>
                </c:pt>
                <c:pt idx="81">
                  <c:v>0.494325593336127</c:v>
                </c:pt>
                <c:pt idx="82">
                  <c:v>0.50430742277504</c:v>
                </c:pt>
                <c:pt idx="83">
                  <c:v>0.475739228136216</c:v>
                </c:pt>
                <c:pt idx="84">
                  <c:v>0.46565800637003</c:v>
                </c:pt>
                <c:pt idx="85">
                  <c:v>0.466325354853144</c:v>
                </c:pt>
                <c:pt idx="86">
                  <c:v>0.448051365538946</c:v>
                </c:pt>
                <c:pt idx="87">
                  <c:v>0.439347437450676</c:v>
                </c:pt>
                <c:pt idx="88">
                  <c:v>0.410481065830035</c:v>
                </c:pt>
                <c:pt idx="89">
                  <c:v>0.395472824411925</c:v>
                </c:pt>
                <c:pt idx="90">
                  <c:v>0.355488711040688</c:v>
                </c:pt>
                <c:pt idx="91">
                  <c:v>0.336504776531688</c:v>
                </c:pt>
                <c:pt idx="92">
                  <c:v>0.316484322038278</c:v>
                </c:pt>
                <c:pt idx="93">
                  <c:v>0.282122974609871</c:v>
                </c:pt>
                <c:pt idx="94">
                  <c:v>0.230666146890637</c:v>
                </c:pt>
                <c:pt idx="95">
                  <c:v>0.168773124807816</c:v>
                </c:pt>
                <c:pt idx="96">
                  <c:v>0.103316177847091</c:v>
                </c:pt>
                <c:pt idx="97">
                  <c:v>0.0536342131148617</c:v>
                </c:pt>
                <c:pt idx="98">
                  <c:v>0.0149280010942681</c:v>
                </c:pt>
                <c:pt idx="99">
                  <c:v>0.0129117567410308</c:v>
                </c:pt>
                <c:pt idx="100">
                  <c:v>-0.0262346213003401</c:v>
                </c:pt>
                <c:pt idx="101">
                  <c:v>-0.0326099291496602</c:v>
                </c:pt>
                <c:pt idx="102">
                  <c:v>-0.00970709716535434</c:v>
                </c:pt>
                <c:pt idx="103">
                  <c:v>-0.00956510812639388</c:v>
                </c:pt>
                <c:pt idx="104">
                  <c:v>-0.0111411864588538</c:v>
                </c:pt>
                <c:pt idx="105">
                  <c:v>-0.0328797083236847</c:v>
                </c:pt>
                <c:pt idx="106">
                  <c:v>-0.0131858286198829</c:v>
                </c:pt>
                <c:pt idx="107">
                  <c:v>-0.0226422986146428</c:v>
                </c:pt>
                <c:pt idx="108">
                  <c:v>0.00281633607094944</c:v>
                </c:pt>
                <c:pt idx="109">
                  <c:v>-0.00757726158094884</c:v>
                </c:pt>
                <c:pt idx="110">
                  <c:v>-0.0125752757523534</c:v>
                </c:pt>
                <c:pt idx="111">
                  <c:v>0.0116338553903876</c:v>
                </c:pt>
                <c:pt idx="112">
                  <c:v>0.0360701689954654</c:v>
                </c:pt>
                <c:pt idx="113">
                  <c:v>0.0511068082213673</c:v>
                </c:pt>
                <c:pt idx="114">
                  <c:v>0.0405712215305087</c:v>
                </c:pt>
                <c:pt idx="115">
                  <c:v>0.0303338118214669</c:v>
                </c:pt>
                <c:pt idx="116">
                  <c:v>0.0187191084345095</c:v>
                </c:pt>
                <c:pt idx="117">
                  <c:v>0.0308875690734123</c:v>
                </c:pt>
                <c:pt idx="118">
                  <c:v>0.0126277786631102</c:v>
                </c:pt>
                <c:pt idx="119">
                  <c:v>0.0370498933642918</c:v>
                </c:pt>
                <c:pt idx="120">
                  <c:v>0.0580500722265289</c:v>
                </c:pt>
                <c:pt idx="121">
                  <c:v>0.0692956041121893</c:v>
                </c:pt>
                <c:pt idx="122">
                  <c:v>0.0755005251147569</c:v>
                </c:pt>
                <c:pt idx="123">
                  <c:v>0.0587742163252267</c:v>
                </c:pt>
                <c:pt idx="124">
                  <c:v>0.0689974271303724</c:v>
                </c:pt>
                <c:pt idx="125">
                  <c:v>0.056488192797965</c:v>
                </c:pt>
                <c:pt idx="126">
                  <c:v>0.0610176431408005</c:v>
                </c:pt>
                <c:pt idx="127">
                  <c:v>0.064425380075849</c:v>
                </c:pt>
                <c:pt idx="128">
                  <c:v>0.0650643307511707</c:v>
                </c:pt>
                <c:pt idx="129">
                  <c:v>0.0771192001589049</c:v>
                </c:pt>
                <c:pt idx="130">
                  <c:v>0.0962451237068653</c:v>
                </c:pt>
                <c:pt idx="131">
                  <c:v>0.11542784287041</c:v>
                </c:pt>
                <c:pt idx="132">
                  <c:v>0.126062821888541</c:v>
                </c:pt>
                <c:pt idx="133">
                  <c:v>0.132778903431366</c:v>
                </c:pt>
                <c:pt idx="134">
                  <c:v>0.144549794761179</c:v>
                </c:pt>
                <c:pt idx="135">
                  <c:v>0.141908798636517</c:v>
                </c:pt>
                <c:pt idx="136">
                  <c:v>0.140815483036522</c:v>
                </c:pt>
                <c:pt idx="137">
                  <c:v>0.136328629405374</c:v>
                </c:pt>
                <c:pt idx="138">
                  <c:v>0.134809346688499</c:v>
                </c:pt>
                <c:pt idx="139">
                  <c:v>0.135590286402781</c:v>
                </c:pt>
                <c:pt idx="140">
                  <c:v>0.154844000085805</c:v>
                </c:pt>
                <c:pt idx="141">
                  <c:v>0.161304501358501</c:v>
                </c:pt>
                <c:pt idx="142">
                  <c:v>0.157981957846829</c:v>
                </c:pt>
                <c:pt idx="143">
                  <c:v>0.155454552953335</c:v>
                </c:pt>
                <c:pt idx="144">
                  <c:v>0.13462476093785</c:v>
                </c:pt>
                <c:pt idx="145">
                  <c:v>0.15923146138968</c:v>
                </c:pt>
                <c:pt idx="146">
                  <c:v>0.180842193119447</c:v>
                </c:pt>
                <c:pt idx="147">
                  <c:v>0.173501359805196</c:v>
                </c:pt>
                <c:pt idx="148">
                  <c:v>0.17574478662077</c:v>
                </c:pt>
                <c:pt idx="149">
                  <c:v>0.171612905587023</c:v>
                </c:pt>
                <c:pt idx="150">
                  <c:v>0.196645573155735</c:v>
                </c:pt>
                <c:pt idx="151">
                  <c:v>0.221791831955614</c:v>
                </c:pt>
                <c:pt idx="152">
                  <c:v>0.221394262646525</c:v>
                </c:pt>
                <c:pt idx="153">
                  <c:v>0.200379884880392</c:v>
                </c:pt>
                <c:pt idx="154">
                  <c:v>0.242891403145124</c:v>
                </c:pt>
                <c:pt idx="155">
                  <c:v>0.248684555934706</c:v>
                </c:pt>
                <c:pt idx="156">
                  <c:v>0.2684068334463</c:v>
                </c:pt>
                <c:pt idx="157">
                  <c:v>0.26654677703592</c:v>
                </c:pt>
                <c:pt idx="158">
                  <c:v>0.265638047186573</c:v>
                </c:pt>
                <c:pt idx="159">
                  <c:v>0.288498282459191</c:v>
                </c:pt>
                <c:pt idx="160">
                  <c:v>0.288839056152696</c:v>
                </c:pt>
                <c:pt idx="161">
                  <c:v>0.293056130609818</c:v>
                </c:pt>
                <c:pt idx="162">
                  <c:v>0.292388782126705</c:v>
                </c:pt>
                <c:pt idx="163">
                  <c:v>0.294972982635783</c:v>
                </c:pt>
                <c:pt idx="164">
                  <c:v>0.31110293746168</c:v>
                </c:pt>
                <c:pt idx="165">
                  <c:v>0.32378255864084</c:v>
                </c:pt>
                <c:pt idx="166">
                  <c:v>0.325245045742132</c:v>
                </c:pt>
                <c:pt idx="167">
                  <c:v>0.342439918360231</c:v>
                </c:pt>
                <c:pt idx="168">
                  <c:v>0.336959141456361</c:v>
                </c:pt>
                <c:pt idx="169">
                  <c:v>0.350845669466684</c:v>
                </c:pt>
                <c:pt idx="170">
                  <c:v>0.36099788575235</c:v>
                </c:pt>
                <c:pt idx="171">
                  <c:v>0.363085124625067</c:v>
                </c:pt>
                <c:pt idx="172">
                  <c:v>0.37278297598606</c:v>
                </c:pt>
                <c:pt idx="173">
                  <c:v>0.376588282230197</c:v>
                </c:pt>
                <c:pt idx="174">
                  <c:v>0.386712100708071</c:v>
                </c:pt>
                <c:pt idx="175">
                  <c:v>0.402657469783319</c:v>
                </c:pt>
                <c:pt idx="176">
                  <c:v>0.406462776027457</c:v>
                </c:pt>
                <c:pt idx="177">
                  <c:v>0.407896865320956</c:v>
                </c:pt>
                <c:pt idx="178">
                  <c:v>0.409231562287184</c:v>
                </c:pt>
                <c:pt idx="179">
                  <c:v>0.417310738604028</c:v>
                </c:pt>
                <c:pt idx="180">
                  <c:v>0.42830069021956</c:v>
                </c:pt>
                <c:pt idx="181">
                  <c:v>0.432304781118242</c:v>
                </c:pt>
                <c:pt idx="182">
                  <c:v>0.431509642500064</c:v>
                </c:pt>
                <c:pt idx="183">
                  <c:v>0.426540026136451</c:v>
                </c:pt>
                <c:pt idx="184">
                  <c:v>0.432631355907851</c:v>
                </c:pt>
                <c:pt idx="185">
                  <c:v>0.446588878437654</c:v>
                </c:pt>
                <c:pt idx="186">
                  <c:v>0.448519929367515</c:v>
                </c:pt>
                <c:pt idx="187">
                  <c:v>0.440270366203918</c:v>
                </c:pt>
              </c:numCache>
            </c:numRef>
          </c:val>
          <c:smooth val="0"/>
        </c:ser>
        <c:dLbls>
          <c:showLegendKey val="0"/>
          <c:showVal val="0"/>
          <c:showCatName val="0"/>
          <c:showSerName val="0"/>
          <c:showPercent val="0"/>
          <c:showBubbleSize val="0"/>
        </c:dLbls>
        <c:marker val="1"/>
        <c:smooth val="0"/>
        <c:axId val="-2147425744"/>
        <c:axId val="-2147414880"/>
      </c:lineChart>
      <c:dateAx>
        <c:axId val="-2147376656"/>
        <c:scaling>
          <c:orientation val="minMax"/>
        </c:scaling>
        <c:delete val="0"/>
        <c:axPos val="b"/>
        <c:numFmt formatCode="[$-409]mmm\-yy;@" sourceLinked="1"/>
        <c:majorTickMark val="none"/>
        <c:minorTickMark val="none"/>
        <c:tickLblPos val="nextTo"/>
        <c:txPr>
          <a:bodyPr rot="-5400000" vert="horz"/>
          <a:lstStyle/>
          <a:p>
            <a:pPr>
              <a:defRPr/>
            </a:pPr>
            <a:endParaRPr lang="en-US"/>
          </a:p>
        </c:txPr>
        <c:crossAx val="-2147386192"/>
        <c:crosses val="autoZero"/>
        <c:auto val="1"/>
        <c:lblOffset val="100"/>
        <c:baseTimeUnit val="months"/>
        <c:majorUnit val="6.0"/>
        <c:majorTimeUnit val="months"/>
      </c:dateAx>
      <c:valAx>
        <c:axId val="-2147386192"/>
        <c:scaling>
          <c:orientation val="minMax"/>
          <c:max val="30.0"/>
          <c:min val="14.0"/>
        </c:scaling>
        <c:delete val="0"/>
        <c:axPos val="l"/>
        <c:numFmt formatCode="0" sourceLinked="0"/>
        <c:majorTickMark val="none"/>
        <c:minorTickMark val="none"/>
        <c:tickLblPos val="nextTo"/>
        <c:crossAx val="-2147376656"/>
        <c:crosses val="autoZero"/>
        <c:crossBetween val="between"/>
        <c:majorUnit val="2.0"/>
      </c:valAx>
      <c:valAx>
        <c:axId val="-2147414880"/>
        <c:scaling>
          <c:orientation val="minMax"/>
          <c:max val="1.1"/>
        </c:scaling>
        <c:delete val="0"/>
        <c:axPos val="r"/>
        <c:numFmt formatCode="0.0" sourceLinked="0"/>
        <c:majorTickMark val="out"/>
        <c:minorTickMark val="none"/>
        <c:tickLblPos val="nextTo"/>
        <c:crossAx val="-2147425744"/>
        <c:crosses val="max"/>
        <c:crossBetween val="between"/>
        <c:majorUnit val="0.1"/>
      </c:valAx>
      <c:dateAx>
        <c:axId val="-2147425744"/>
        <c:scaling>
          <c:orientation val="minMax"/>
        </c:scaling>
        <c:delete val="1"/>
        <c:axPos val="b"/>
        <c:numFmt formatCode="mmm\-yy" sourceLinked="1"/>
        <c:majorTickMark val="out"/>
        <c:minorTickMark val="none"/>
        <c:tickLblPos val="nextTo"/>
        <c:crossAx val="-2147414880"/>
        <c:crosses val="autoZero"/>
        <c:auto val="1"/>
        <c:lblOffset val="100"/>
        <c:baseTimeUnit val="months"/>
      </c:dateAx>
    </c:plotArea>
    <c:legend>
      <c:legendPos val="b"/>
      <c:layout>
        <c:manualLayout>
          <c:xMode val="edge"/>
          <c:yMode val="edge"/>
          <c:x val="0.0624173141301559"/>
          <c:y val="0.0829554845248304"/>
          <c:w val="0.840801057637907"/>
          <c:h val="0.155511655102518"/>
        </c:manualLayout>
      </c:layout>
      <c:overlay val="0"/>
    </c:legend>
    <c:plotVisOnly val="1"/>
    <c:dispBlanksAs val="gap"/>
    <c:showDLblsOverMax val="0"/>
  </c:chart>
  <c:txPr>
    <a:bodyPr/>
    <a:lstStyle/>
    <a:p>
      <a:pPr>
        <a:defRPr sz="1600"/>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a:defRPr sz="2400"/>
            </a:pPr>
            <a:r>
              <a:rPr lang="en-US" sz="2400"/>
              <a:t>Recruiting Intensity Indices for Selected Industries</a:t>
            </a:r>
          </a:p>
          <a:p>
            <a:pPr algn="ctr">
              <a:defRPr sz="2400"/>
            </a:pPr>
            <a:r>
              <a:rPr lang="en-US" sz="2400"/>
              <a:t>January 2001 to August 2016</a:t>
            </a:r>
          </a:p>
        </c:rich>
      </c:tx>
      <c:layout>
        <c:manualLayout>
          <c:xMode val="edge"/>
          <c:yMode val="edge"/>
          <c:x val="0.149747408034731"/>
          <c:y val="0.0021557818919074"/>
        </c:manualLayout>
      </c:layout>
      <c:overlay val="0"/>
    </c:title>
    <c:autoTitleDeleted val="0"/>
    <c:plotArea>
      <c:layout>
        <c:manualLayout>
          <c:layoutTarget val="inner"/>
          <c:xMode val="edge"/>
          <c:yMode val="edge"/>
          <c:x val="0.0694995070060687"/>
          <c:y val="0.2884696287964"/>
          <c:w val="0.907572803399575"/>
          <c:h val="0.530651856017998"/>
        </c:manualLayout>
      </c:layout>
      <c:lineChart>
        <c:grouping val="standard"/>
        <c:varyColors val="0"/>
        <c:ser>
          <c:idx val="0"/>
          <c:order val="0"/>
          <c:tx>
            <c:strRef>
              <c:f>'Normalized Recruiting Inten MA'!$I$1</c:f>
              <c:strCache>
                <c:ptCount val="1"/>
                <c:pt idx="0">
                  <c:v>Professional and Business Services</c:v>
                </c:pt>
              </c:strCache>
            </c:strRef>
          </c:tx>
          <c:spPr>
            <a:ln w="28575">
              <a:solidFill>
                <a:schemeClr val="accent2">
                  <a:lumMod val="75000"/>
                </a:schemeClr>
              </a:solidFill>
              <a:prstDash val="sysDash"/>
            </a:ln>
          </c:spPr>
          <c:marker>
            <c:symbol val="none"/>
          </c:marker>
          <c:cat>
            <c:numRef>
              <c:f>'Normalized Recruiting Inten MA'!$A$8:$A$193</c:f>
              <c:numCache>
                <c:formatCode>mmm\-yy</c:formatCode>
                <c:ptCount val="186"/>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numCache>
            </c:numRef>
          </c:cat>
          <c:val>
            <c:numRef>
              <c:f>'Normalized Recruiting Inten MA'!$I$8:$I$200</c:f>
              <c:numCache>
                <c:formatCode>General</c:formatCode>
                <c:ptCount val="193"/>
                <c:pt idx="0">
                  <c:v>1.159363553781281</c:v>
                </c:pt>
                <c:pt idx="1">
                  <c:v>1.085486211592394</c:v>
                </c:pt>
                <c:pt idx="2">
                  <c:v>1.095855661649922</c:v>
                </c:pt>
                <c:pt idx="3">
                  <c:v>1.049252395522188</c:v>
                </c:pt>
                <c:pt idx="4">
                  <c:v>1.067308075051884</c:v>
                </c:pt>
                <c:pt idx="5">
                  <c:v>1.039749697682471</c:v>
                </c:pt>
                <c:pt idx="6">
                  <c:v>1.04269905105185</c:v>
                </c:pt>
                <c:pt idx="7">
                  <c:v>1.048429599346046</c:v>
                </c:pt>
                <c:pt idx="8">
                  <c:v>1.034266633768193</c:v>
                </c:pt>
                <c:pt idx="9">
                  <c:v>1.032592362634127</c:v>
                </c:pt>
                <c:pt idx="10">
                  <c:v>1.037572115040506</c:v>
                </c:pt>
                <c:pt idx="11">
                  <c:v>1.062944208402275</c:v>
                </c:pt>
                <c:pt idx="12">
                  <c:v>1.080598088704423</c:v>
                </c:pt>
                <c:pt idx="13">
                  <c:v>1.086638022460942</c:v>
                </c:pt>
                <c:pt idx="14">
                  <c:v>1.11008279424168</c:v>
                </c:pt>
                <c:pt idx="15">
                  <c:v>1.08210102881617</c:v>
                </c:pt>
                <c:pt idx="16">
                  <c:v>1.08592500195504</c:v>
                </c:pt>
                <c:pt idx="17">
                  <c:v>1.066214791837221</c:v>
                </c:pt>
                <c:pt idx="18">
                  <c:v>1.101443613121037</c:v>
                </c:pt>
                <c:pt idx="19">
                  <c:v>1.112912778735833</c:v>
                </c:pt>
                <c:pt idx="20">
                  <c:v>1.138358383992431</c:v>
                </c:pt>
                <c:pt idx="21">
                  <c:v>1.157063049367297</c:v>
                </c:pt>
                <c:pt idx="22">
                  <c:v>1.143204187290382</c:v>
                </c:pt>
                <c:pt idx="23">
                  <c:v>1.122508096050185</c:v>
                </c:pt>
                <c:pt idx="24">
                  <c:v>1.047780513583286</c:v>
                </c:pt>
                <c:pt idx="25">
                  <c:v>1.041209938877021</c:v>
                </c:pt>
                <c:pt idx="26">
                  <c:v>1.012925747862276</c:v>
                </c:pt>
                <c:pt idx="27">
                  <c:v>1.071672949700778</c:v>
                </c:pt>
                <c:pt idx="28">
                  <c:v>1.07916734375049</c:v>
                </c:pt>
                <c:pt idx="29">
                  <c:v>1.08458783009839</c:v>
                </c:pt>
                <c:pt idx="30">
                  <c:v>1.083047654516292</c:v>
                </c:pt>
                <c:pt idx="31">
                  <c:v>1.074163456441816</c:v>
                </c:pt>
                <c:pt idx="32">
                  <c:v>1.06931994824589</c:v>
                </c:pt>
                <c:pt idx="33">
                  <c:v>1.055818750577149</c:v>
                </c:pt>
                <c:pt idx="34">
                  <c:v>1.035777681504425</c:v>
                </c:pt>
                <c:pt idx="35">
                  <c:v>0.995620598252939</c:v>
                </c:pt>
                <c:pt idx="36">
                  <c:v>1.008640422534489</c:v>
                </c:pt>
                <c:pt idx="37">
                  <c:v>1.04209204058199</c:v>
                </c:pt>
                <c:pt idx="38">
                  <c:v>1.090824362941978</c:v>
                </c:pt>
                <c:pt idx="39">
                  <c:v>1.07091348997191</c:v>
                </c:pt>
                <c:pt idx="40">
                  <c:v>1.038264645796829</c:v>
                </c:pt>
                <c:pt idx="41">
                  <c:v>1.054653735958733</c:v>
                </c:pt>
                <c:pt idx="42">
                  <c:v>1.046893246395584</c:v>
                </c:pt>
                <c:pt idx="43">
                  <c:v>1.044258662107442</c:v>
                </c:pt>
                <c:pt idx="44">
                  <c:v>1.036810822819398</c:v>
                </c:pt>
                <c:pt idx="45">
                  <c:v>1.087212500393615</c:v>
                </c:pt>
                <c:pt idx="46">
                  <c:v>1.113906339270684</c:v>
                </c:pt>
                <c:pt idx="47">
                  <c:v>1.14583954243366</c:v>
                </c:pt>
                <c:pt idx="48">
                  <c:v>1.131240497874501</c:v>
                </c:pt>
                <c:pt idx="49">
                  <c:v>1.138301725489428</c:v>
                </c:pt>
                <c:pt idx="50">
                  <c:v>1.11842607449216</c:v>
                </c:pt>
                <c:pt idx="51">
                  <c:v>1.139654085324859</c:v>
                </c:pt>
                <c:pt idx="52">
                  <c:v>1.146511233229914</c:v>
                </c:pt>
                <c:pt idx="53">
                  <c:v>1.162198708928156</c:v>
                </c:pt>
                <c:pt idx="54">
                  <c:v>1.144789392967286</c:v>
                </c:pt>
                <c:pt idx="55">
                  <c:v>1.088801866409511</c:v>
                </c:pt>
                <c:pt idx="56">
                  <c:v>1.047022609023331</c:v>
                </c:pt>
                <c:pt idx="57">
                  <c:v>0.99855351243581</c:v>
                </c:pt>
                <c:pt idx="58">
                  <c:v>1.030195625277871</c:v>
                </c:pt>
                <c:pt idx="59">
                  <c:v>1.014132437806377</c:v>
                </c:pt>
                <c:pt idx="60">
                  <c:v>1.019221710697964</c:v>
                </c:pt>
                <c:pt idx="61">
                  <c:v>0.985200859709069</c:v>
                </c:pt>
                <c:pt idx="62">
                  <c:v>1.060078588840328</c:v>
                </c:pt>
                <c:pt idx="63">
                  <c:v>1.06661672170665</c:v>
                </c:pt>
                <c:pt idx="64">
                  <c:v>1.101030335314837</c:v>
                </c:pt>
                <c:pt idx="65">
                  <c:v>1.033764640939451</c:v>
                </c:pt>
                <c:pt idx="66">
                  <c:v>1.044295266531658</c:v>
                </c:pt>
                <c:pt idx="67">
                  <c:v>1.031547702775385</c:v>
                </c:pt>
                <c:pt idx="68">
                  <c:v>1.082912087051584</c:v>
                </c:pt>
                <c:pt idx="69">
                  <c:v>1.067623116936924</c:v>
                </c:pt>
                <c:pt idx="70">
                  <c:v>1.070067214596221</c:v>
                </c:pt>
                <c:pt idx="71">
                  <c:v>1.02882152459716</c:v>
                </c:pt>
                <c:pt idx="72">
                  <c:v>1.039501899957727</c:v>
                </c:pt>
                <c:pt idx="73">
                  <c:v>1.018506147453774</c:v>
                </c:pt>
                <c:pt idx="74">
                  <c:v>1.010319692485753</c:v>
                </c:pt>
                <c:pt idx="75">
                  <c:v>0.978723234273266</c:v>
                </c:pt>
                <c:pt idx="76">
                  <c:v>0.982835928268232</c:v>
                </c:pt>
                <c:pt idx="77">
                  <c:v>0.970519532423235</c:v>
                </c:pt>
                <c:pt idx="78">
                  <c:v>0.980755230584454</c:v>
                </c:pt>
                <c:pt idx="79">
                  <c:v>0.994996757946746</c:v>
                </c:pt>
                <c:pt idx="80">
                  <c:v>1.009116403381948</c:v>
                </c:pt>
                <c:pt idx="81">
                  <c:v>1.009673178942656</c:v>
                </c:pt>
                <c:pt idx="82">
                  <c:v>0.979119573333951</c:v>
                </c:pt>
                <c:pt idx="83">
                  <c:v>0.942320249390445</c:v>
                </c:pt>
                <c:pt idx="84">
                  <c:v>0.911056074221572</c:v>
                </c:pt>
                <c:pt idx="85">
                  <c:v>0.925458722041319</c:v>
                </c:pt>
                <c:pt idx="86">
                  <c:v>0.915714910706588</c:v>
                </c:pt>
                <c:pt idx="87">
                  <c:v>0.953517722130144</c:v>
                </c:pt>
                <c:pt idx="88">
                  <c:v>0.918525387785085</c:v>
                </c:pt>
                <c:pt idx="89">
                  <c:v>0.918966151011325</c:v>
                </c:pt>
                <c:pt idx="90">
                  <c:v>0.870636578354707</c:v>
                </c:pt>
                <c:pt idx="91">
                  <c:v>0.871360425748652</c:v>
                </c:pt>
                <c:pt idx="92">
                  <c:v>0.855067190244437</c:v>
                </c:pt>
                <c:pt idx="93">
                  <c:v>0.879898371734878</c:v>
                </c:pt>
                <c:pt idx="94">
                  <c:v>0.876855609450997</c:v>
                </c:pt>
                <c:pt idx="95">
                  <c:v>0.882963715252321</c:v>
                </c:pt>
                <c:pt idx="96">
                  <c:v>0.818292232622586</c:v>
                </c:pt>
                <c:pt idx="97">
                  <c:v>0.798407544391365</c:v>
                </c:pt>
                <c:pt idx="98">
                  <c:v>0.782718234834131</c:v>
                </c:pt>
                <c:pt idx="99">
                  <c:v>0.79575140070861</c:v>
                </c:pt>
                <c:pt idx="100">
                  <c:v>0.80669127637474</c:v>
                </c:pt>
                <c:pt idx="101">
                  <c:v>0.792487946403796</c:v>
                </c:pt>
                <c:pt idx="102">
                  <c:v>0.810122292640222</c:v>
                </c:pt>
                <c:pt idx="103">
                  <c:v>0.811244540909401</c:v>
                </c:pt>
                <c:pt idx="104">
                  <c:v>0.881973137298682</c:v>
                </c:pt>
                <c:pt idx="105">
                  <c:v>0.876683074001105</c:v>
                </c:pt>
                <c:pt idx="106">
                  <c:v>0.889089254004541</c:v>
                </c:pt>
                <c:pt idx="107">
                  <c:v>0.854790413313691</c:v>
                </c:pt>
                <c:pt idx="108">
                  <c:v>0.873926032287651</c:v>
                </c:pt>
                <c:pt idx="109">
                  <c:v>0.885806813522259</c:v>
                </c:pt>
                <c:pt idx="110">
                  <c:v>0.900295207190306</c:v>
                </c:pt>
                <c:pt idx="111">
                  <c:v>0.929917107883917</c:v>
                </c:pt>
                <c:pt idx="112">
                  <c:v>0.933907453069514</c:v>
                </c:pt>
                <c:pt idx="113">
                  <c:v>0.931640005613795</c:v>
                </c:pt>
                <c:pt idx="114">
                  <c:v>0.905387898848172</c:v>
                </c:pt>
                <c:pt idx="115">
                  <c:v>0.893759241023442</c:v>
                </c:pt>
                <c:pt idx="116">
                  <c:v>0.897919989767262</c:v>
                </c:pt>
                <c:pt idx="117">
                  <c:v>0.943075875517868</c:v>
                </c:pt>
                <c:pt idx="118">
                  <c:v>0.95882633945048</c:v>
                </c:pt>
                <c:pt idx="119">
                  <c:v>0.970012723510858</c:v>
                </c:pt>
                <c:pt idx="120">
                  <c:v>0.969903367451096</c:v>
                </c:pt>
                <c:pt idx="121">
                  <c:v>0.984498785958462</c:v>
                </c:pt>
                <c:pt idx="122">
                  <c:v>0.989830066285058</c:v>
                </c:pt>
                <c:pt idx="123">
                  <c:v>0.960586217102613</c:v>
                </c:pt>
                <c:pt idx="124">
                  <c:v>0.943265236774504</c:v>
                </c:pt>
                <c:pt idx="125">
                  <c:v>0.942553530241298</c:v>
                </c:pt>
                <c:pt idx="126">
                  <c:v>0.962183424133633</c:v>
                </c:pt>
                <c:pt idx="127">
                  <c:v>0.972882678267641</c:v>
                </c:pt>
                <c:pt idx="128">
                  <c:v>0.966189676181212</c:v>
                </c:pt>
                <c:pt idx="129">
                  <c:v>0.95325379081359</c:v>
                </c:pt>
                <c:pt idx="130">
                  <c:v>0.936558795390915</c:v>
                </c:pt>
                <c:pt idx="131">
                  <c:v>0.967561608217859</c:v>
                </c:pt>
                <c:pt idx="132">
                  <c:v>0.978361843811111</c:v>
                </c:pt>
                <c:pt idx="133">
                  <c:v>0.984628934000418</c:v>
                </c:pt>
                <c:pt idx="134">
                  <c:v>0.966944172219456</c:v>
                </c:pt>
                <c:pt idx="135">
                  <c:v>0.978470945346966</c:v>
                </c:pt>
                <c:pt idx="136">
                  <c:v>0.979010796221688</c:v>
                </c:pt>
                <c:pt idx="137">
                  <c:v>0.956444274516468</c:v>
                </c:pt>
                <c:pt idx="138">
                  <c:v>0.921368241266593</c:v>
                </c:pt>
                <c:pt idx="139">
                  <c:v>0.918567581743196</c:v>
                </c:pt>
                <c:pt idx="140">
                  <c:v>0.924734640739277</c:v>
                </c:pt>
                <c:pt idx="141">
                  <c:v>0.928485219489937</c:v>
                </c:pt>
                <c:pt idx="142">
                  <c:v>0.935261700834576</c:v>
                </c:pt>
                <c:pt idx="143">
                  <c:v>0.92110590343452</c:v>
                </c:pt>
                <c:pt idx="144">
                  <c:v>0.910285824305902</c:v>
                </c:pt>
                <c:pt idx="145">
                  <c:v>0.912025394088011</c:v>
                </c:pt>
                <c:pt idx="146">
                  <c:v>0.928978333480944</c:v>
                </c:pt>
                <c:pt idx="147">
                  <c:v>0.961652098067657</c:v>
                </c:pt>
                <c:pt idx="148">
                  <c:v>0.977614208183535</c:v>
                </c:pt>
                <c:pt idx="149">
                  <c:v>1.002871318242773</c:v>
                </c:pt>
                <c:pt idx="150">
                  <c:v>1.00389087398073</c:v>
                </c:pt>
                <c:pt idx="151">
                  <c:v>0.969933230197327</c:v>
                </c:pt>
                <c:pt idx="152">
                  <c:v>0.96118663515743</c:v>
                </c:pt>
                <c:pt idx="153">
                  <c:v>0.949283143950974</c:v>
                </c:pt>
                <c:pt idx="154">
                  <c:v>0.982313811351012</c:v>
                </c:pt>
                <c:pt idx="155">
                  <c:v>0.982807162599018</c:v>
                </c:pt>
                <c:pt idx="156">
                  <c:v>0.999636179905024</c:v>
                </c:pt>
                <c:pt idx="157">
                  <c:v>0.99239361681196</c:v>
                </c:pt>
                <c:pt idx="158">
                  <c:v>0.976752804435612</c:v>
                </c:pt>
                <c:pt idx="159">
                  <c:v>0.967709720094005</c:v>
                </c:pt>
                <c:pt idx="160">
                  <c:v>0.979282105361761</c:v>
                </c:pt>
                <c:pt idx="161">
                  <c:v>1.001933835568323</c:v>
                </c:pt>
                <c:pt idx="162">
                  <c:v>1.038555464657308</c:v>
                </c:pt>
                <c:pt idx="163">
                  <c:v>1.048768626804305</c:v>
                </c:pt>
                <c:pt idx="164">
                  <c:v>1.034779431610883</c:v>
                </c:pt>
                <c:pt idx="165">
                  <c:v>1.011985394165235</c:v>
                </c:pt>
                <c:pt idx="166">
                  <c:v>0.996569375381573</c:v>
                </c:pt>
                <c:pt idx="167">
                  <c:v>1.011478918393822</c:v>
                </c:pt>
                <c:pt idx="168">
                  <c:v>1.01431895032543</c:v>
                </c:pt>
                <c:pt idx="169">
                  <c:v>1.028649205846463</c:v>
                </c:pt>
                <c:pt idx="170">
                  <c:v>1.032193033253932</c:v>
                </c:pt>
                <c:pt idx="171">
                  <c:v>1.024924461003675</c:v>
                </c:pt>
                <c:pt idx="172">
                  <c:v>1.005470396813978</c:v>
                </c:pt>
                <c:pt idx="173">
                  <c:v>0.977094669212955</c:v>
                </c:pt>
                <c:pt idx="174">
                  <c:v>0.980110216629235</c:v>
                </c:pt>
                <c:pt idx="175">
                  <c:v>0.992472325504563</c:v>
                </c:pt>
                <c:pt idx="176">
                  <c:v>1.012047142140848</c:v>
                </c:pt>
                <c:pt idx="177">
                  <c:v>1.039192987554907</c:v>
                </c:pt>
                <c:pt idx="178">
                  <c:v>1.042739190518202</c:v>
                </c:pt>
                <c:pt idx="179">
                  <c:v>1.055166342123875</c:v>
                </c:pt>
                <c:pt idx="180">
                  <c:v>1.027683117575847</c:v>
                </c:pt>
                <c:pt idx="181">
                  <c:v>1.013870087090349</c:v>
                </c:pt>
                <c:pt idx="182">
                  <c:v>0.980733534987364</c:v>
                </c:pt>
                <c:pt idx="183">
                  <c:v>0.961604192677135</c:v>
                </c:pt>
                <c:pt idx="184">
                  <c:v>0.992684158542908</c:v>
                </c:pt>
                <c:pt idx="185">
                  <c:v>1.012532834728584</c:v>
                </c:pt>
                <c:pt idx="186">
                  <c:v>#N/A</c:v>
                </c:pt>
                <c:pt idx="187">
                  <c:v>#N/A</c:v>
                </c:pt>
                <c:pt idx="188">
                  <c:v>#N/A</c:v>
                </c:pt>
                <c:pt idx="189">
                  <c:v>#N/A</c:v>
                </c:pt>
                <c:pt idx="190">
                  <c:v>#N/A</c:v>
                </c:pt>
              </c:numCache>
            </c:numRef>
          </c:val>
          <c:smooth val="0"/>
        </c:ser>
        <c:ser>
          <c:idx val="1"/>
          <c:order val="1"/>
          <c:tx>
            <c:strRef>
              <c:f>'Normalized Recruiting Inten MA'!$E$1</c:f>
              <c:strCache>
                <c:ptCount val="1"/>
                <c:pt idx="0">
                  <c:v>Construction</c:v>
                </c:pt>
              </c:strCache>
            </c:strRef>
          </c:tx>
          <c:spPr>
            <a:ln w="28575">
              <a:solidFill>
                <a:schemeClr val="tx2"/>
              </a:solidFill>
            </a:ln>
          </c:spPr>
          <c:marker>
            <c:symbol val="none"/>
          </c:marker>
          <c:cat>
            <c:numRef>
              <c:f>'Normalized Recruiting Inten MA'!$A$8:$A$193</c:f>
              <c:numCache>
                <c:formatCode>mmm\-yy</c:formatCode>
                <c:ptCount val="186"/>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numCache>
            </c:numRef>
          </c:cat>
          <c:val>
            <c:numRef>
              <c:f>'Normalized Recruiting Inten MA'!$E$8:$E$200</c:f>
              <c:numCache>
                <c:formatCode>General</c:formatCode>
                <c:ptCount val="193"/>
                <c:pt idx="0">
                  <c:v>1.179314159707721</c:v>
                </c:pt>
                <c:pt idx="1">
                  <c:v>1.153588291896275</c:v>
                </c:pt>
                <c:pt idx="2">
                  <c:v>1.116511644251196</c:v>
                </c:pt>
                <c:pt idx="3">
                  <c:v>1.078423852022071</c:v>
                </c:pt>
                <c:pt idx="4">
                  <c:v>1.072346588583257</c:v>
                </c:pt>
                <c:pt idx="5">
                  <c:v>1.044074220060796</c:v>
                </c:pt>
                <c:pt idx="6">
                  <c:v>1.02402974892321</c:v>
                </c:pt>
                <c:pt idx="7">
                  <c:v>1.015803121808255</c:v>
                </c:pt>
                <c:pt idx="8">
                  <c:v>1.046152327857534</c:v>
                </c:pt>
                <c:pt idx="9">
                  <c:v>1.06015669606085</c:v>
                </c:pt>
                <c:pt idx="10">
                  <c:v>1.055211696575108</c:v>
                </c:pt>
                <c:pt idx="11">
                  <c:v>1.032738842234263</c:v>
                </c:pt>
                <c:pt idx="12">
                  <c:v>1.02031976912399</c:v>
                </c:pt>
                <c:pt idx="13">
                  <c:v>1.017241427674285</c:v>
                </c:pt>
                <c:pt idx="14">
                  <c:v>1.014498202158774</c:v>
                </c:pt>
                <c:pt idx="15">
                  <c:v>1.028665035017774</c:v>
                </c:pt>
                <c:pt idx="16">
                  <c:v>1.054964496946337</c:v>
                </c:pt>
                <c:pt idx="17">
                  <c:v>1.05073851684303</c:v>
                </c:pt>
                <c:pt idx="18">
                  <c:v>1.058857509700382</c:v>
                </c:pt>
                <c:pt idx="19">
                  <c:v>1.042512498425524</c:v>
                </c:pt>
                <c:pt idx="20">
                  <c:v>1.0453567097417</c:v>
                </c:pt>
                <c:pt idx="21">
                  <c:v>1.040328264967652</c:v>
                </c:pt>
                <c:pt idx="22">
                  <c:v>1.052769343751972</c:v>
                </c:pt>
                <c:pt idx="23">
                  <c:v>1.026437572449884</c:v>
                </c:pt>
                <c:pt idx="24">
                  <c:v>1.00488201705074</c:v>
                </c:pt>
                <c:pt idx="25">
                  <c:v>1.007921601574864</c:v>
                </c:pt>
                <c:pt idx="26">
                  <c:v>1.057537408312056</c:v>
                </c:pt>
                <c:pt idx="27">
                  <c:v>1.08600731300021</c:v>
                </c:pt>
                <c:pt idx="28">
                  <c:v>1.0806860449171</c:v>
                </c:pt>
                <c:pt idx="29">
                  <c:v>1.109992959189492</c:v>
                </c:pt>
                <c:pt idx="30">
                  <c:v>1.115453447639142</c:v>
                </c:pt>
                <c:pt idx="31">
                  <c:v>1.103113886923001</c:v>
                </c:pt>
                <c:pt idx="32">
                  <c:v>1.084952799737574</c:v>
                </c:pt>
                <c:pt idx="33">
                  <c:v>1.085704246485267</c:v>
                </c:pt>
                <c:pt idx="34">
                  <c:v>1.090814207884209</c:v>
                </c:pt>
                <c:pt idx="35">
                  <c:v>1.067409349670281</c:v>
                </c:pt>
                <c:pt idx="36">
                  <c:v>1.090246302968088</c:v>
                </c:pt>
                <c:pt idx="37">
                  <c:v>1.092217595220941</c:v>
                </c:pt>
                <c:pt idx="38">
                  <c:v>1.090347192775968</c:v>
                </c:pt>
                <c:pt idx="39">
                  <c:v>1.063008665082234</c:v>
                </c:pt>
                <c:pt idx="40">
                  <c:v>1.037720350142822</c:v>
                </c:pt>
                <c:pt idx="41">
                  <c:v>1.041736389758254</c:v>
                </c:pt>
                <c:pt idx="42">
                  <c:v>1.03130507097792</c:v>
                </c:pt>
                <c:pt idx="43">
                  <c:v>1.062696436567068</c:v>
                </c:pt>
                <c:pt idx="44">
                  <c:v>1.06556199314099</c:v>
                </c:pt>
                <c:pt idx="45">
                  <c:v>1.057703454797507</c:v>
                </c:pt>
                <c:pt idx="46">
                  <c:v>1.047134713609308</c:v>
                </c:pt>
                <c:pt idx="47">
                  <c:v>1.065461508498683</c:v>
                </c:pt>
                <c:pt idx="48">
                  <c:v>1.0597605597962</c:v>
                </c:pt>
                <c:pt idx="49">
                  <c:v>1.084545276531753</c:v>
                </c:pt>
                <c:pt idx="50">
                  <c:v>1.081911414864664</c:v>
                </c:pt>
                <c:pt idx="51">
                  <c:v>1.096466052143516</c:v>
                </c:pt>
                <c:pt idx="52">
                  <c:v>1.041164560116248</c:v>
                </c:pt>
                <c:pt idx="53">
                  <c:v>1.050673372222825</c:v>
                </c:pt>
                <c:pt idx="54">
                  <c:v>1.076194533772465</c:v>
                </c:pt>
                <c:pt idx="55">
                  <c:v>1.115314377487506</c:v>
                </c:pt>
                <c:pt idx="56">
                  <c:v>1.093157096527915</c:v>
                </c:pt>
                <c:pt idx="57">
                  <c:v>1.060635360365094</c:v>
                </c:pt>
                <c:pt idx="58">
                  <c:v>1.049057574562916</c:v>
                </c:pt>
                <c:pt idx="59">
                  <c:v>1.031826907925533</c:v>
                </c:pt>
                <c:pt idx="60">
                  <c:v>1.034307056229662</c:v>
                </c:pt>
                <c:pt idx="61">
                  <c:v>1.015097717048035</c:v>
                </c:pt>
                <c:pt idx="62">
                  <c:v>1.01652564636461</c:v>
                </c:pt>
                <c:pt idx="63">
                  <c:v>0.973303133031542</c:v>
                </c:pt>
                <c:pt idx="64">
                  <c:v>0.964677728982524</c:v>
                </c:pt>
                <c:pt idx="65">
                  <c:v>0.933357065202783</c:v>
                </c:pt>
                <c:pt idx="66">
                  <c:v>0.92407906003584</c:v>
                </c:pt>
                <c:pt idx="67">
                  <c:v>0.901029450887361</c:v>
                </c:pt>
                <c:pt idx="68">
                  <c:v>0.929557719555383</c:v>
                </c:pt>
                <c:pt idx="69">
                  <c:v>0.954614713464661</c:v>
                </c:pt>
                <c:pt idx="70">
                  <c:v>0.968357829592867</c:v>
                </c:pt>
                <c:pt idx="71">
                  <c:v>0.884405328915747</c:v>
                </c:pt>
                <c:pt idx="72">
                  <c:v>0.899896835748904</c:v>
                </c:pt>
                <c:pt idx="73">
                  <c:v>0.879517711069474</c:v>
                </c:pt>
                <c:pt idx="74">
                  <c:v>0.928813385435004</c:v>
                </c:pt>
                <c:pt idx="75">
                  <c:v>0.908252134913787</c:v>
                </c:pt>
                <c:pt idx="76">
                  <c:v>0.919572172768255</c:v>
                </c:pt>
                <c:pt idx="77">
                  <c:v>0.921444267366324</c:v>
                </c:pt>
                <c:pt idx="78">
                  <c:v>0.901696752666939</c:v>
                </c:pt>
                <c:pt idx="79">
                  <c:v>0.905291169181178</c:v>
                </c:pt>
                <c:pt idx="80">
                  <c:v>0.890337220755655</c:v>
                </c:pt>
                <c:pt idx="81">
                  <c:v>0.882522469746705</c:v>
                </c:pt>
                <c:pt idx="82">
                  <c:v>0.870259891349133</c:v>
                </c:pt>
                <c:pt idx="83">
                  <c:v>0.874873051568074</c:v>
                </c:pt>
                <c:pt idx="84">
                  <c:v>0.892155148769524</c:v>
                </c:pt>
                <c:pt idx="85">
                  <c:v>0.899099655942697</c:v>
                </c:pt>
                <c:pt idx="86">
                  <c:v>0.887952515060205</c:v>
                </c:pt>
                <c:pt idx="87">
                  <c:v>0.886737995787487</c:v>
                </c:pt>
                <c:pt idx="88">
                  <c:v>0.874894466920946</c:v>
                </c:pt>
                <c:pt idx="89">
                  <c:v>0.909116217179496</c:v>
                </c:pt>
                <c:pt idx="90">
                  <c:v>0.880743313481973</c:v>
                </c:pt>
                <c:pt idx="91">
                  <c:v>0.90096528766365</c:v>
                </c:pt>
                <c:pt idx="92">
                  <c:v>0.869750471712271</c:v>
                </c:pt>
                <c:pt idx="93">
                  <c:v>0.885938579118726</c:v>
                </c:pt>
                <c:pt idx="94">
                  <c:v>0.883362528280468</c:v>
                </c:pt>
                <c:pt idx="95">
                  <c:v>0.89184351512271</c:v>
                </c:pt>
                <c:pt idx="96">
                  <c:v>0.88539067500415</c:v>
                </c:pt>
                <c:pt idx="97">
                  <c:v>0.881881235143835</c:v>
                </c:pt>
                <c:pt idx="98">
                  <c:v>0.896745061367629</c:v>
                </c:pt>
                <c:pt idx="99">
                  <c:v>0.867614822597613</c:v>
                </c:pt>
                <c:pt idx="100">
                  <c:v>0.875603347434047</c:v>
                </c:pt>
                <c:pt idx="101">
                  <c:v>0.826359671319786</c:v>
                </c:pt>
                <c:pt idx="102">
                  <c:v>0.881149948698103</c:v>
                </c:pt>
                <c:pt idx="103">
                  <c:v>0.878864704142389</c:v>
                </c:pt>
                <c:pt idx="104">
                  <c:v>0.933168982413998</c:v>
                </c:pt>
                <c:pt idx="105">
                  <c:v>0.955309736129254</c:v>
                </c:pt>
                <c:pt idx="106">
                  <c:v>0.965284941181637</c:v>
                </c:pt>
                <c:pt idx="107">
                  <c:v>0.939110558255835</c:v>
                </c:pt>
                <c:pt idx="108">
                  <c:v>0.9955991717459</c:v>
                </c:pt>
                <c:pt idx="109">
                  <c:v>1.037996997166258</c:v>
                </c:pt>
                <c:pt idx="110">
                  <c:v>1.063703224790875</c:v>
                </c:pt>
                <c:pt idx="111">
                  <c:v>0.962204092629587</c:v>
                </c:pt>
                <c:pt idx="112">
                  <c:v>0.94610860955675</c:v>
                </c:pt>
                <c:pt idx="113">
                  <c:v>0.962172035078132</c:v>
                </c:pt>
                <c:pt idx="114">
                  <c:v>0.997949543289799</c:v>
                </c:pt>
                <c:pt idx="115">
                  <c:v>1.00497744406596</c:v>
                </c:pt>
                <c:pt idx="116">
                  <c:v>1.016633096179846</c:v>
                </c:pt>
                <c:pt idx="117">
                  <c:v>1.058769941671144</c:v>
                </c:pt>
                <c:pt idx="118">
                  <c:v>1.004732239129144</c:v>
                </c:pt>
                <c:pt idx="119">
                  <c:v>1.010915002069722</c:v>
                </c:pt>
                <c:pt idx="120">
                  <c:v>1.014236219109341</c:v>
                </c:pt>
                <c:pt idx="121">
                  <c:v>1.08119875451048</c:v>
                </c:pt>
                <c:pt idx="122">
                  <c:v>1.10039343915133</c:v>
                </c:pt>
                <c:pt idx="123">
                  <c:v>1.095313954176687</c:v>
                </c:pt>
                <c:pt idx="124">
                  <c:v>1.07492321163079</c:v>
                </c:pt>
                <c:pt idx="125">
                  <c:v>1.039402312616298</c:v>
                </c:pt>
                <c:pt idx="126">
                  <c:v>1.038597521074761</c:v>
                </c:pt>
                <c:pt idx="127">
                  <c:v>1.024529993651468</c:v>
                </c:pt>
                <c:pt idx="128">
                  <c:v>1.00923266268567</c:v>
                </c:pt>
                <c:pt idx="129">
                  <c:v>0.961280471903546</c:v>
                </c:pt>
                <c:pt idx="130">
                  <c:v>0.960603200172025</c:v>
                </c:pt>
                <c:pt idx="131">
                  <c:v>0.977707182334069</c:v>
                </c:pt>
                <c:pt idx="132">
                  <c:v>0.969104860707819</c:v>
                </c:pt>
                <c:pt idx="133">
                  <c:v>0.940913388688429</c:v>
                </c:pt>
                <c:pt idx="134">
                  <c:v>0.933952782417424</c:v>
                </c:pt>
                <c:pt idx="135">
                  <c:v>0.970922269303308</c:v>
                </c:pt>
                <c:pt idx="136">
                  <c:v>1.021405549467646</c:v>
                </c:pt>
                <c:pt idx="137">
                  <c:v>1.022590616231309</c:v>
                </c:pt>
                <c:pt idx="138">
                  <c:v>1.021610976813766</c:v>
                </c:pt>
                <c:pt idx="139">
                  <c:v>0.989193019203527</c:v>
                </c:pt>
                <c:pt idx="140">
                  <c:v>1.034269509446982</c:v>
                </c:pt>
                <c:pt idx="141">
                  <c:v>0.993661248890904</c:v>
                </c:pt>
                <c:pt idx="142">
                  <c:v>1.000285944278842</c:v>
                </c:pt>
                <c:pt idx="143">
                  <c:v>0.987607188907821</c:v>
                </c:pt>
                <c:pt idx="144">
                  <c:v>1.024327210839819</c:v>
                </c:pt>
                <c:pt idx="145">
                  <c:v>0.991001111711477</c:v>
                </c:pt>
                <c:pt idx="146">
                  <c:v>0.950267593227514</c:v>
                </c:pt>
                <c:pt idx="147">
                  <c:v>0.928616249709889</c:v>
                </c:pt>
                <c:pt idx="148">
                  <c:v>0.941005556645955</c:v>
                </c:pt>
                <c:pt idx="149">
                  <c:v>0.919596169899816</c:v>
                </c:pt>
                <c:pt idx="150">
                  <c:v>0.907718508011666</c:v>
                </c:pt>
                <c:pt idx="151">
                  <c:v>0.923517500463528</c:v>
                </c:pt>
                <c:pt idx="152">
                  <c:v>0.923692539852359</c:v>
                </c:pt>
                <c:pt idx="153">
                  <c:v>0.888427031814132</c:v>
                </c:pt>
                <c:pt idx="154">
                  <c:v>0.85671821445449</c:v>
                </c:pt>
                <c:pt idx="155">
                  <c:v>0.832253951995461</c:v>
                </c:pt>
                <c:pt idx="156">
                  <c:v>0.826869137472494</c:v>
                </c:pt>
                <c:pt idx="157">
                  <c:v>0.825012314151398</c:v>
                </c:pt>
                <c:pt idx="158">
                  <c:v>0.853143796499873</c:v>
                </c:pt>
                <c:pt idx="159">
                  <c:v>0.856385903611199</c:v>
                </c:pt>
                <c:pt idx="160">
                  <c:v>0.917286067038965</c:v>
                </c:pt>
                <c:pt idx="161">
                  <c:v>0.923645769081811</c:v>
                </c:pt>
                <c:pt idx="162">
                  <c:v>0.934477807936414</c:v>
                </c:pt>
                <c:pt idx="163">
                  <c:v>0.88402407490405</c:v>
                </c:pt>
                <c:pt idx="164">
                  <c:v>0.870011418403911</c:v>
                </c:pt>
                <c:pt idx="165">
                  <c:v>0.935203347074042</c:v>
                </c:pt>
                <c:pt idx="166">
                  <c:v>0.965278733861894</c:v>
                </c:pt>
                <c:pt idx="167">
                  <c:v>0.974692483529699</c:v>
                </c:pt>
                <c:pt idx="168">
                  <c:v>0.917768552222787</c:v>
                </c:pt>
                <c:pt idx="169">
                  <c:v>0.892804278089879</c:v>
                </c:pt>
                <c:pt idx="170">
                  <c:v>0.880180008987221</c:v>
                </c:pt>
                <c:pt idx="171">
                  <c:v>0.883874487263961</c:v>
                </c:pt>
                <c:pt idx="172">
                  <c:v>0.859418606354296</c:v>
                </c:pt>
                <c:pt idx="173">
                  <c:v>0.860044044947857</c:v>
                </c:pt>
                <c:pt idx="174">
                  <c:v>0.860715002870011</c:v>
                </c:pt>
                <c:pt idx="175">
                  <c:v>0.868398318696664</c:v>
                </c:pt>
                <c:pt idx="176">
                  <c:v>0.877750632800041</c:v>
                </c:pt>
                <c:pt idx="177">
                  <c:v>0.872206401004934</c:v>
                </c:pt>
                <c:pt idx="178">
                  <c:v>0.861735188257115</c:v>
                </c:pt>
                <c:pt idx="179">
                  <c:v>0.858827711314841</c:v>
                </c:pt>
                <c:pt idx="180">
                  <c:v>0.872108916792263</c:v>
                </c:pt>
                <c:pt idx="181">
                  <c:v>0.892726325833018</c:v>
                </c:pt>
                <c:pt idx="182">
                  <c:v>0.881340490652393</c:v>
                </c:pt>
                <c:pt idx="183">
                  <c:v>0.838495951261433</c:v>
                </c:pt>
                <c:pt idx="184">
                  <c:v>0.831947547773732</c:v>
                </c:pt>
                <c:pt idx="185">
                  <c:v>0.83853354677072</c:v>
                </c:pt>
                <c:pt idx="186">
                  <c:v>#N/A</c:v>
                </c:pt>
                <c:pt idx="187">
                  <c:v>#N/A</c:v>
                </c:pt>
                <c:pt idx="188">
                  <c:v>#N/A</c:v>
                </c:pt>
                <c:pt idx="189">
                  <c:v>#N/A</c:v>
                </c:pt>
                <c:pt idx="190">
                  <c:v>#N/A</c:v>
                </c:pt>
              </c:numCache>
            </c:numRef>
          </c:val>
          <c:smooth val="0"/>
        </c:ser>
        <c:ser>
          <c:idx val="3"/>
          <c:order val="2"/>
          <c:tx>
            <c:strRef>
              <c:f>'Normalized Recruiting Inten MA'!$F$1</c:f>
              <c:strCache>
                <c:ptCount val="1"/>
                <c:pt idx="0">
                  <c:v>Manufacturing</c:v>
                </c:pt>
              </c:strCache>
            </c:strRef>
          </c:tx>
          <c:spPr>
            <a:ln w="19050">
              <a:solidFill>
                <a:schemeClr val="accent3">
                  <a:lumMod val="75000"/>
                </a:schemeClr>
              </a:solidFill>
              <a:prstDash val="solid"/>
            </a:ln>
          </c:spPr>
          <c:marker>
            <c:symbol val="diamond"/>
            <c:size val="5"/>
            <c:spPr>
              <a:solidFill>
                <a:schemeClr val="accent3">
                  <a:lumMod val="75000"/>
                </a:schemeClr>
              </a:solidFill>
              <a:ln>
                <a:noFill/>
              </a:ln>
            </c:spPr>
          </c:marker>
          <c:cat>
            <c:numRef>
              <c:f>'Normalized Recruiting Inten MA'!$A$8:$A$193</c:f>
              <c:numCache>
                <c:formatCode>mmm\-yy</c:formatCode>
                <c:ptCount val="186"/>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numCache>
            </c:numRef>
          </c:cat>
          <c:val>
            <c:numRef>
              <c:f>'Normalized Recruiting Inten MA'!$F$8:$F$200</c:f>
              <c:numCache>
                <c:formatCode>General</c:formatCode>
                <c:ptCount val="193"/>
                <c:pt idx="0">
                  <c:v>1.126379605257436</c:v>
                </c:pt>
                <c:pt idx="1">
                  <c:v>1.09306393503682</c:v>
                </c:pt>
                <c:pt idx="2">
                  <c:v>1.062398259590653</c:v>
                </c:pt>
                <c:pt idx="3">
                  <c:v>1.028108589260627</c:v>
                </c:pt>
                <c:pt idx="4">
                  <c:v>0.984996012191006</c:v>
                </c:pt>
                <c:pt idx="5">
                  <c:v>0.965942352119332</c:v>
                </c:pt>
                <c:pt idx="6">
                  <c:v>0.935465006306645</c:v>
                </c:pt>
                <c:pt idx="7">
                  <c:v>0.943821593471213</c:v>
                </c:pt>
                <c:pt idx="8">
                  <c:v>0.949402320095458</c:v>
                </c:pt>
                <c:pt idx="9">
                  <c:v>0.973880192981394</c:v>
                </c:pt>
                <c:pt idx="10">
                  <c:v>0.967644548882807</c:v>
                </c:pt>
                <c:pt idx="11">
                  <c:v>0.999306229910494</c:v>
                </c:pt>
                <c:pt idx="12">
                  <c:v>0.99979914099486</c:v>
                </c:pt>
                <c:pt idx="13">
                  <c:v>1.03967512872719</c:v>
                </c:pt>
                <c:pt idx="14">
                  <c:v>1.04722100860824</c:v>
                </c:pt>
                <c:pt idx="15">
                  <c:v>1.07487579441388</c:v>
                </c:pt>
                <c:pt idx="16">
                  <c:v>1.074664444948214</c:v>
                </c:pt>
                <c:pt idx="17">
                  <c:v>1.055311730089849</c:v>
                </c:pt>
                <c:pt idx="18">
                  <c:v>1.053480643254434</c:v>
                </c:pt>
                <c:pt idx="19">
                  <c:v>1.017266217846214</c:v>
                </c:pt>
                <c:pt idx="20">
                  <c:v>1.022749240764417</c:v>
                </c:pt>
                <c:pt idx="21">
                  <c:v>1.008131254211654</c:v>
                </c:pt>
                <c:pt idx="22">
                  <c:v>1.045219681488765</c:v>
                </c:pt>
                <c:pt idx="23">
                  <c:v>1.035614984128968</c:v>
                </c:pt>
                <c:pt idx="24">
                  <c:v>1.01906273981563</c:v>
                </c:pt>
                <c:pt idx="25">
                  <c:v>0.961979728684823</c:v>
                </c:pt>
                <c:pt idx="26">
                  <c:v>0.941235868235519</c:v>
                </c:pt>
                <c:pt idx="27">
                  <c:v>0.942865708128891</c:v>
                </c:pt>
                <c:pt idx="28">
                  <c:v>0.954984092069075</c:v>
                </c:pt>
                <c:pt idx="29">
                  <c:v>0.975993063994385</c:v>
                </c:pt>
                <c:pt idx="30">
                  <c:v>0.98502457534968</c:v>
                </c:pt>
                <c:pt idx="31">
                  <c:v>1.009185829235954</c:v>
                </c:pt>
                <c:pt idx="32">
                  <c:v>1.020281871344947</c:v>
                </c:pt>
                <c:pt idx="33">
                  <c:v>1.04184063181044</c:v>
                </c:pt>
                <c:pt idx="34">
                  <c:v>1.057125574274946</c:v>
                </c:pt>
                <c:pt idx="35">
                  <c:v>1.066248907412122</c:v>
                </c:pt>
                <c:pt idx="36">
                  <c:v>1.087020579674826</c:v>
                </c:pt>
                <c:pt idx="37">
                  <c:v>1.12119256209571</c:v>
                </c:pt>
                <c:pt idx="38">
                  <c:v>1.132367957369344</c:v>
                </c:pt>
                <c:pt idx="39">
                  <c:v>1.114051152167381</c:v>
                </c:pt>
                <c:pt idx="40">
                  <c:v>1.090436236454528</c:v>
                </c:pt>
                <c:pt idx="41">
                  <c:v>1.10291200244463</c:v>
                </c:pt>
                <c:pt idx="42">
                  <c:v>1.114141089524756</c:v>
                </c:pt>
                <c:pt idx="43">
                  <c:v>1.10963906867891</c:v>
                </c:pt>
                <c:pt idx="44">
                  <c:v>1.092091869788893</c:v>
                </c:pt>
                <c:pt idx="45">
                  <c:v>1.074832669549642</c:v>
                </c:pt>
                <c:pt idx="46">
                  <c:v>1.060119691358206</c:v>
                </c:pt>
                <c:pt idx="47">
                  <c:v>1.054395517914567</c:v>
                </c:pt>
                <c:pt idx="48">
                  <c:v>1.060204577151954</c:v>
                </c:pt>
                <c:pt idx="49">
                  <c:v>1.069558124980174</c:v>
                </c:pt>
                <c:pt idx="50">
                  <c:v>1.065233459295377</c:v>
                </c:pt>
                <c:pt idx="51">
                  <c:v>1.049792367963753</c:v>
                </c:pt>
                <c:pt idx="52">
                  <c:v>1.055738485367279</c:v>
                </c:pt>
                <c:pt idx="53">
                  <c:v>1.065603351757261</c:v>
                </c:pt>
                <c:pt idx="54">
                  <c:v>1.096270491830568</c:v>
                </c:pt>
                <c:pt idx="55">
                  <c:v>1.091824011258129</c:v>
                </c:pt>
                <c:pt idx="56">
                  <c:v>1.094594982383348</c:v>
                </c:pt>
                <c:pt idx="57">
                  <c:v>1.083240618486624</c:v>
                </c:pt>
                <c:pt idx="58">
                  <c:v>1.087431762632314</c:v>
                </c:pt>
                <c:pt idx="59">
                  <c:v>1.082485407276708</c:v>
                </c:pt>
                <c:pt idx="60">
                  <c:v>1.118693837250521</c:v>
                </c:pt>
                <c:pt idx="61">
                  <c:v>1.10617330590475</c:v>
                </c:pt>
                <c:pt idx="62">
                  <c:v>1.116653644329256</c:v>
                </c:pt>
                <c:pt idx="63">
                  <c:v>1.105616465678882</c:v>
                </c:pt>
                <c:pt idx="64">
                  <c:v>1.127205895665827</c:v>
                </c:pt>
                <c:pt idx="65">
                  <c:v>1.12123522895674</c:v>
                </c:pt>
                <c:pt idx="66">
                  <c:v>1.082483375802001</c:v>
                </c:pt>
                <c:pt idx="67">
                  <c:v>1.05320462679302</c:v>
                </c:pt>
                <c:pt idx="68">
                  <c:v>1.04711750797258</c:v>
                </c:pt>
                <c:pt idx="69">
                  <c:v>1.065484603679112</c:v>
                </c:pt>
                <c:pt idx="70">
                  <c:v>1.092601590291026</c:v>
                </c:pt>
                <c:pt idx="71">
                  <c:v>1.121158292276685</c:v>
                </c:pt>
                <c:pt idx="72">
                  <c:v>1.124366435192048</c:v>
                </c:pt>
                <c:pt idx="73">
                  <c:v>1.110868314856455</c:v>
                </c:pt>
                <c:pt idx="74">
                  <c:v>1.089367848700332</c:v>
                </c:pt>
                <c:pt idx="75">
                  <c:v>1.091451428483358</c:v>
                </c:pt>
                <c:pt idx="76">
                  <c:v>1.09725564832702</c:v>
                </c:pt>
                <c:pt idx="77">
                  <c:v>1.096545676125127</c:v>
                </c:pt>
                <c:pt idx="78">
                  <c:v>1.090351413377816</c:v>
                </c:pt>
                <c:pt idx="79">
                  <c:v>1.112215647064373</c:v>
                </c:pt>
                <c:pt idx="80">
                  <c:v>1.130513309504284</c:v>
                </c:pt>
                <c:pt idx="81">
                  <c:v>1.113640061260383</c:v>
                </c:pt>
                <c:pt idx="82">
                  <c:v>1.073123704753976</c:v>
                </c:pt>
                <c:pt idx="83">
                  <c:v>1.022217540921393</c:v>
                </c:pt>
                <c:pt idx="84">
                  <c:v>1.000432867920136</c:v>
                </c:pt>
                <c:pt idx="85">
                  <c:v>0.995321865073031</c:v>
                </c:pt>
                <c:pt idx="86">
                  <c:v>0.993720858541974</c:v>
                </c:pt>
                <c:pt idx="87">
                  <c:v>0.989051115814774</c:v>
                </c:pt>
                <c:pt idx="88">
                  <c:v>0.936565411909758</c:v>
                </c:pt>
                <c:pt idx="89">
                  <c:v>0.90850493240952</c:v>
                </c:pt>
                <c:pt idx="90">
                  <c:v>0.900895817354387</c:v>
                </c:pt>
                <c:pt idx="91">
                  <c:v>0.938463068489105</c:v>
                </c:pt>
                <c:pt idx="92">
                  <c:v>0.90893101097694</c:v>
                </c:pt>
                <c:pt idx="93">
                  <c:v>0.890803782520749</c:v>
                </c:pt>
                <c:pt idx="94">
                  <c:v>0.81817621825418</c:v>
                </c:pt>
                <c:pt idx="95">
                  <c:v>0.82776836389347</c:v>
                </c:pt>
                <c:pt idx="96">
                  <c:v>0.810189533203381</c:v>
                </c:pt>
                <c:pt idx="97">
                  <c:v>0.821602754675561</c:v>
                </c:pt>
                <c:pt idx="98">
                  <c:v>0.790211140812335</c:v>
                </c:pt>
                <c:pt idx="99">
                  <c:v>0.769776058313448</c:v>
                </c:pt>
                <c:pt idx="100">
                  <c:v>0.80955631550655</c:v>
                </c:pt>
                <c:pt idx="101">
                  <c:v>0.862238261164917</c:v>
                </c:pt>
                <c:pt idx="102">
                  <c:v>0.931278381351455</c:v>
                </c:pt>
                <c:pt idx="103">
                  <c:v>0.926158584158488</c:v>
                </c:pt>
                <c:pt idx="104">
                  <c:v>0.924771752205458</c:v>
                </c:pt>
                <c:pt idx="105">
                  <c:v>0.894206983784143</c:v>
                </c:pt>
                <c:pt idx="106">
                  <c:v>0.932174420036987</c:v>
                </c:pt>
                <c:pt idx="107">
                  <c:v>0.949229735867722</c:v>
                </c:pt>
                <c:pt idx="108">
                  <c:v>0.965782974604963</c:v>
                </c:pt>
                <c:pt idx="109">
                  <c:v>0.964744614842584</c:v>
                </c:pt>
                <c:pt idx="110">
                  <c:v>0.955866422488667</c:v>
                </c:pt>
                <c:pt idx="111">
                  <c:v>0.959948593363138</c:v>
                </c:pt>
                <c:pt idx="112">
                  <c:v>0.956181494714047</c:v>
                </c:pt>
                <c:pt idx="113">
                  <c:v>0.966750642985937</c:v>
                </c:pt>
                <c:pt idx="114">
                  <c:v>0.972041095248674</c:v>
                </c:pt>
                <c:pt idx="115">
                  <c:v>0.971828474725042</c:v>
                </c:pt>
                <c:pt idx="116">
                  <c:v>0.997167500715446</c:v>
                </c:pt>
                <c:pt idx="117">
                  <c:v>0.999346522373145</c:v>
                </c:pt>
                <c:pt idx="118">
                  <c:v>0.991654634854289</c:v>
                </c:pt>
                <c:pt idx="119">
                  <c:v>0.968407535177045</c:v>
                </c:pt>
                <c:pt idx="120">
                  <c:v>0.971538300634458</c:v>
                </c:pt>
                <c:pt idx="121">
                  <c:v>0.965963839071385</c:v>
                </c:pt>
                <c:pt idx="122">
                  <c:v>0.952973806844458</c:v>
                </c:pt>
                <c:pt idx="123">
                  <c:v>0.937499359858296</c:v>
                </c:pt>
                <c:pt idx="124">
                  <c:v>0.93745620882562</c:v>
                </c:pt>
                <c:pt idx="125">
                  <c:v>0.942225817020526</c:v>
                </c:pt>
                <c:pt idx="126">
                  <c:v>0.922988966539022</c:v>
                </c:pt>
                <c:pt idx="127">
                  <c:v>0.90112436377638</c:v>
                </c:pt>
                <c:pt idx="128">
                  <c:v>0.871805279827006</c:v>
                </c:pt>
                <c:pt idx="129">
                  <c:v>0.898215392306416</c:v>
                </c:pt>
                <c:pt idx="130">
                  <c:v>0.916453510605638</c:v>
                </c:pt>
                <c:pt idx="131">
                  <c:v>0.942906553384386</c:v>
                </c:pt>
                <c:pt idx="132">
                  <c:v>0.940011003501338</c:v>
                </c:pt>
                <c:pt idx="133">
                  <c:v>0.93536761527434</c:v>
                </c:pt>
                <c:pt idx="134">
                  <c:v>0.937608919857163</c:v>
                </c:pt>
                <c:pt idx="135">
                  <c:v>0.944838433320143</c:v>
                </c:pt>
                <c:pt idx="136">
                  <c:v>0.933475515017288</c:v>
                </c:pt>
                <c:pt idx="137">
                  <c:v>0.904146937925179</c:v>
                </c:pt>
                <c:pt idx="138">
                  <c:v>0.85334506656913</c:v>
                </c:pt>
                <c:pt idx="139">
                  <c:v>0.849518279146468</c:v>
                </c:pt>
                <c:pt idx="140">
                  <c:v>0.852596784989729</c:v>
                </c:pt>
                <c:pt idx="141">
                  <c:v>0.861365734811683</c:v>
                </c:pt>
                <c:pt idx="142">
                  <c:v>0.859180343853909</c:v>
                </c:pt>
                <c:pt idx="143">
                  <c:v>0.868966412541246</c:v>
                </c:pt>
                <c:pt idx="144">
                  <c:v>0.84570380396724</c:v>
                </c:pt>
                <c:pt idx="145">
                  <c:v>0.84696985634522</c:v>
                </c:pt>
                <c:pt idx="146">
                  <c:v>0.856158584910692</c:v>
                </c:pt>
                <c:pt idx="147">
                  <c:v>0.877578112994339</c:v>
                </c:pt>
                <c:pt idx="148">
                  <c:v>0.869191918341613</c:v>
                </c:pt>
                <c:pt idx="149">
                  <c:v>0.881426145607784</c:v>
                </c:pt>
                <c:pt idx="150">
                  <c:v>0.910469580964532</c:v>
                </c:pt>
                <c:pt idx="151">
                  <c:v>0.903847167066182</c:v>
                </c:pt>
                <c:pt idx="152">
                  <c:v>0.88573457626493</c:v>
                </c:pt>
                <c:pt idx="153">
                  <c:v>0.878002632196661</c:v>
                </c:pt>
                <c:pt idx="154">
                  <c:v>0.897966876846662</c:v>
                </c:pt>
                <c:pt idx="155">
                  <c:v>0.886805994635752</c:v>
                </c:pt>
                <c:pt idx="156">
                  <c:v>0.886983262656112</c:v>
                </c:pt>
                <c:pt idx="157">
                  <c:v>0.890850382242842</c:v>
                </c:pt>
                <c:pt idx="158">
                  <c:v>0.89108584328224</c:v>
                </c:pt>
                <c:pt idx="159">
                  <c:v>0.90974031332893</c:v>
                </c:pt>
                <c:pt idx="160">
                  <c:v>0.922670588185079</c:v>
                </c:pt>
                <c:pt idx="161">
                  <c:v>0.928215368137302</c:v>
                </c:pt>
                <c:pt idx="162">
                  <c:v>0.933512114468904</c:v>
                </c:pt>
                <c:pt idx="163">
                  <c:v>0.943437818936355</c:v>
                </c:pt>
                <c:pt idx="164">
                  <c:v>0.967126539112772</c:v>
                </c:pt>
                <c:pt idx="165">
                  <c:v>0.964731532066229</c:v>
                </c:pt>
                <c:pt idx="166">
                  <c:v>0.940443708392913</c:v>
                </c:pt>
                <c:pt idx="167">
                  <c:v>0.926561407173393</c:v>
                </c:pt>
                <c:pt idx="168">
                  <c:v>0.907681326771263</c:v>
                </c:pt>
                <c:pt idx="169">
                  <c:v>0.906484197268073</c:v>
                </c:pt>
                <c:pt idx="170">
                  <c:v>0.895298730963017</c:v>
                </c:pt>
                <c:pt idx="171">
                  <c:v>0.903363852983085</c:v>
                </c:pt>
                <c:pt idx="172">
                  <c:v>0.912271023211625</c:v>
                </c:pt>
                <c:pt idx="173">
                  <c:v>0.927755098019234</c:v>
                </c:pt>
                <c:pt idx="174">
                  <c:v>0.937944901704938</c:v>
                </c:pt>
                <c:pt idx="175">
                  <c:v>0.93834601312698</c:v>
                </c:pt>
                <c:pt idx="176">
                  <c:v>0.950435283462274</c:v>
                </c:pt>
                <c:pt idx="177">
                  <c:v>0.945842788664379</c:v>
                </c:pt>
                <c:pt idx="178">
                  <c:v>0.954560141362331</c:v>
                </c:pt>
                <c:pt idx="179">
                  <c:v>0.95239747689396</c:v>
                </c:pt>
                <c:pt idx="180">
                  <c:v>0.931542557352243</c:v>
                </c:pt>
                <c:pt idx="181">
                  <c:v>0.927673092476564</c:v>
                </c:pt>
                <c:pt idx="182">
                  <c:v>0.921222795937671</c:v>
                </c:pt>
                <c:pt idx="183">
                  <c:v>0.949061401674735</c:v>
                </c:pt>
                <c:pt idx="184">
                  <c:v>0.955531339433576</c:v>
                </c:pt>
                <c:pt idx="185">
                  <c:v>0.963841871447378</c:v>
                </c:pt>
                <c:pt idx="186">
                  <c:v>#N/A</c:v>
                </c:pt>
                <c:pt idx="187">
                  <c:v>#N/A</c:v>
                </c:pt>
                <c:pt idx="188">
                  <c:v>#N/A</c:v>
                </c:pt>
                <c:pt idx="189">
                  <c:v>#N/A</c:v>
                </c:pt>
                <c:pt idx="190">
                  <c:v>#N/A</c:v>
                </c:pt>
              </c:numCache>
            </c:numRef>
          </c:val>
          <c:smooth val="0"/>
        </c:ser>
        <c:ser>
          <c:idx val="4"/>
          <c:order val="3"/>
          <c:tx>
            <c:strRef>
              <c:f>'Normalized Recruiting Inten MA'!$P$1</c:f>
              <c:strCache>
                <c:ptCount val="1"/>
                <c:pt idx="0">
                  <c:v>Wholesale and Retail Trade</c:v>
                </c:pt>
              </c:strCache>
            </c:strRef>
          </c:tx>
          <c:spPr>
            <a:ln w="19050">
              <a:solidFill>
                <a:schemeClr val="accent6">
                  <a:lumMod val="75000"/>
                </a:schemeClr>
              </a:solidFill>
            </a:ln>
          </c:spPr>
          <c:marker>
            <c:symbol val="none"/>
          </c:marker>
          <c:cat>
            <c:numRef>
              <c:f>'Normalized Recruiting Inten MA'!$A$8:$A$193</c:f>
              <c:numCache>
                <c:formatCode>mmm\-yy</c:formatCode>
                <c:ptCount val="186"/>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numCache>
            </c:numRef>
          </c:cat>
          <c:val>
            <c:numRef>
              <c:f>'Normalized Recruiting Inten MA'!$P$8:$P$200</c:f>
              <c:numCache>
                <c:formatCode>General</c:formatCode>
                <c:ptCount val="193"/>
                <c:pt idx="0">
                  <c:v>1.130911168448737</c:v>
                </c:pt>
                <c:pt idx="1">
                  <c:v>1.104969629526372</c:v>
                </c:pt>
                <c:pt idx="2">
                  <c:v>1.138428391985398</c:v>
                </c:pt>
                <c:pt idx="3">
                  <c:v>1.124168555695993</c:v>
                </c:pt>
                <c:pt idx="4">
                  <c:v>1.118830652990425</c:v>
                </c:pt>
                <c:pt idx="5">
                  <c:v>1.085292055375821</c:v>
                </c:pt>
                <c:pt idx="6">
                  <c:v>1.077771206769162</c:v>
                </c:pt>
                <c:pt idx="7">
                  <c:v>1.076110817184537</c:v>
                </c:pt>
                <c:pt idx="8">
                  <c:v>1.059860834640937</c:v>
                </c:pt>
                <c:pt idx="9">
                  <c:v>1.033691107459611</c:v>
                </c:pt>
                <c:pt idx="10">
                  <c:v>1.016293684030406</c:v>
                </c:pt>
                <c:pt idx="11">
                  <c:v>1.015178912069399</c:v>
                </c:pt>
                <c:pt idx="12">
                  <c:v>1.006947257856999</c:v>
                </c:pt>
                <c:pt idx="13">
                  <c:v>1.005384929846725</c:v>
                </c:pt>
                <c:pt idx="14">
                  <c:v>1.020450454792754</c:v>
                </c:pt>
                <c:pt idx="15">
                  <c:v>1.044073456043204</c:v>
                </c:pt>
                <c:pt idx="16">
                  <c:v>1.058115349742913</c:v>
                </c:pt>
                <c:pt idx="17">
                  <c:v>1.042987624527565</c:v>
                </c:pt>
                <c:pt idx="18">
                  <c:v>1.04124058086629</c:v>
                </c:pt>
                <c:pt idx="19">
                  <c:v>1.022881992867916</c:v>
                </c:pt>
                <c:pt idx="20">
                  <c:v>1.040896646199048</c:v>
                </c:pt>
                <c:pt idx="21">
                  <c:v>1.042058585538962</c:v>
                </c:pt>
                <c:pt idx="22">
                  <c:v>1.03928960769025</c:v>
                </c:pt>
                <c:pt idx="23">
                  <c:v>1.03165366448821</c:v>
                </c:pt>
                <c:pt idx="24">
                  <c:v>1.005470760960776</c:v>
                </c:pt>
                <c:pt idx="25">
                  <c:v>1.00669392312561</c:v>
                </c:pt>
                <c:pt idx="26">
                  <c:v>0.981371824287054</c:v>
                </c:pt>
                <c:pt idx="27">
                  <c:v>0.988100286980123</c:v>
                </c:pt>
                <c:pt idx="28">
                  <c:v>0.978047096598603</c:v>
                </c:pt>
                <c:pt idx="29">
                  <c:v>0.99114944659939</c:v>
                </c:pt>
                <c:pt idx="30">
                  <c:v>1.010701712761901</c:v>
                </c:pt>
                <c:pt idx="31">
                  <c:v>1.04318034645283</c:v>
                </c:pt>
                <c:pt idx="32">
                  <c:v>1.044001293222433</c:v>
                </c:pt>
                <c:pt idx="33">
                  <c:v>1.062164445356522</c:v>
                </c:pt>
                <c:pt idx="34">
                  <c:v>1.072332398632051</c:v>
                </c:pt>
                <c:pt idx="35">
                  <c:v>1.085168664530635</c:v>
                </c:pt>
                <c:pt idx="36">
                  <c:v>1.085695642295092</c:v>
                </c:pt>
                <c:pt idx="37">
                  <c:v>1.095376190488975</c:v>
                </c:pt>
                <c:pt idx="38">
                  <c:v>1.096333004122787</c:v>
                </c:pt>
                <c:pt idx="39">
                  <c:v>1.086916415186854</c:v>
                </c:pt>
                <c:pt idx="40">
                  <c:v>1.073349350603128</c:v>
                </c:pt>
                <c:pt idx="41">
                  <c:v>1.08680010621086</c:v>
                </c:pt>
                <c:pt idx="42">
                  <c:v>1.0830590936082</c:v>
                </c:pt>
                <c:pt idx="43">
                  <c:v>1.086544963270015</c:v>
                </c:pt>
                <c:pt idx="44">
                  <c:v>1.100820342397433</c:v>
                </c:pt>
                <c:pt idx="45">
                  <c:v>1.114559975365232</c:v>
                </c:pt>
                <c:pt idx="46">
                  <c:v>1.110300093272591</c:v>
                </c:pt>
                <c:pt idx="47">
                  <c:v>1.101612571641622</c:v>
                </c:pt>
                <c:pt idx="48">
                  <c:v>1.113318243033172</c:v>
                </c:pt>
                <c:pt idx="49">
                  <c:v>1.120396247633511</c:v>
                </c:pt>
                <c:pt idx="50">
                  <c:v>1.125532845694935</c:v>
                </c:pt>
                <c:pt idx="51">
                  <c:v>1.11740702615117</c:v>
                </c:pt>
                <c:pt idx="52">
                  <c:v>1.118965813475241</c:v>
                </c:pt>
                <c:pt idx="53">
                  <c:v>1.116623361878458</c:v>
                </c:pt>
                <c:pt idx="54">
                  <c:v>1.105357933646152</c:v>
                </c:pt>
                <c:pt idx="55">
                  <c:v>1.082830373369827</c:v>
                </c:pt>
                <c:pt idx="56">
                  <c:v>1.065304237999727</c:v>
                </c:pt>
                <c:pt idx="57">
                  <c:v>1.055624684608704</c:v>
                </c:pt>
                <c:pt idx="58">
                  <c:v>1.060723324955001</c:v>
                </c:pt>
                <c:pt idx="59">
                  <c:v>1.081434073365089</c:v>
                </c:pt>
                <c:pt idx="60">
                  <c:v>1.09767846132527</c:v>
                </c:pt>
                <c:pt idx="61">
                  <c:v>1.10698572531277</c:v>
                </c:pt>
                <c:pt idx="62">
                  <c:v>1.097866781184571</c:v>
                </c:pt>
                <c:pt idx="63">
                  <c:v>1.118236284726681</c:v>
                </c:pt>
                <c:pt idx="64">
                  <c:v>1.122526240041344</c:v>
                </c:pt>
                <c:pt idx="65">
                  <c:v>1.121455479890994</c:v>
                </c:pt>
                <c:pt idx="66">
                  <c:v>1.093098326911933</c:v>
                </c:pt>
                <c:pt idx="67">
                  <c:v>1.082138000833187</c:v>
                </c:pt>
                <c:pt idx="68">
                  <c:v>1.088623745787364</c:v>
                </c:pt>
                <c:pt idx="69">
                  <c:v>1.089793667700841</c:v>
                </c:pt>
                <c:pt idx="70">
                  <c:v>1.100030808279515</c:v>
                </c:pt>
                <c:pt idx="71">
                  <c:v>1.091561954117258</c:v>
                </c:pt>
                <c:pt idx="72">
                  <c:v>1.096704658640058</c:v>
                </c:pt>
                <c:pt idx="73">
                  <c:v>1.080293857615033</c:v>
                </c:pt>
                <c:pt idx="74">
                  <c:v>1.075004416590787</c:v>
                </c:pt>
                <c:pt idx="75">
                  <c:v>1.061490184419735</c:v>
                </c:pt>
                <c:pt idx="76">
                  <c:v>1.057439386694235</c:v>
                </c:pt>
                <c:pt idx="77">
                  <c:v>1.04622466385331</c:v>
                </c:pt>
                <c:pt idx="78">
                  <c:v>1.050240133780834</c:v>
                </c:pt>
                <c:pt idx="79">
                  <c:v>1.07032674202837</c:v>
                </c:pt>
                <c:pt idx="80">
                  <c:v>1.095929242734315</c:v>
                </c:pt>
                <c:pt idx="81">
                  <c:v>1.087003436085453</c:v>
                </c:pt>
                <c:pt idx="82">
                  <c:v>1.0602322801966</c:v>
                </c:pt>
                <c:pt idx="83">
                  <c:v>1.023568221369467</c:v>
                </c:pt>
                <c:pt idx="84">
                  <c:v>0.999919252432902</c:v>
                </c:pt>
                <c:pt idx="85">
                  <c:v>0.986366745025714</c:v>
                </c:pt>
                <c:pt idx="86">
                  <c:v>0.953363213148034</c:v>
                </c:pt>
                <c:pt idx="87">
                  <c:v>0.963000611347371</c:v>
                </c:pt>
                <c:pt idx="88">
                  <c:v>0.959854304873822</c:v>
                </c:pt>
                <c:pt idx="89">
                  <c:v>0.979074894644798</c:v>
                </c:pt>
                <c:pt idx="90">
                  <c:v>0.953669996930733</c:v>
                </c:pt>
                <c:pt idx="91">
                  <c:v>0.94399793749154</c:v>
                </c:pt>
                <c:pt idx="92">
                  <c:v>0.908687219504871</c:v>
                </c:pt>
                <c:pt idx="93">
                  <c:v>0.916123971133726</c:v>
                </c:pt>
                <c:pt idx="94">
                  <c:v>0.894644968377611</c:v>
                </c:pt>
                <c:pt idx="95">
                  <c:v>0.882428775953892</c:v>
                </c:pt>
                <c:pt idx="96">
                  <c:v>0.848118254479477</c:v>
                </c:pt>
                <c:pt idx="97">
                  <c:v>0.845866885516372</c:v>
                </c:pt>
                <c:pt idx="98">
                  <c:v>0.86547560872417</c:v>
                </c:pt>
                <c:pt idx="99">
                  <c:v>0.850209984020352</c:v>
                </c:pt>
                <c:pt idx="100">
                  <c:v>0.825619002536463</c:v>
                </c:pt>
                <c:pt idx="101">
                  <c:v>0.810796762292799</c:v>
                </c:pt>
                <c:pt idx="102">
                  <c:v>0.835616341406783</c:v>
                </c:pt>
                <c:pt idx="103">
                  <c:v>0.835861902123578</c:v>
                </c:pt>
                <c:pt idx="104">
                  <c:v>0.840602555448206</c:v>
                </c:pt>
                <c:pt idx="105">
                  <c:v>0.829836905283365</c:v>
                </c:pt>
                <c:pt idx="106">
                  <c:v>0.847832076225602</c:v>
                </c:pt>
                <c:pt idx="107">
                  <c:v>0.856942372912346</c:v>
                </c:pt>
                <c:pt idx="108">
                  <c:v>0.905823795275</c:v>
                </c:pt>
                <c:pt idx="109">
                  <c:v>0.91368088737027</c:v>
                </c:pt>
                <c:pt idx="110">
                  <c:v>0.902687343514951</c:v>
                </c:pt>
                <c:pt idx="111">
                  <c:v>0.870595239097364</c:v>
                </c:pt>
                <c:pt idx="112">
                  <c:v>0.885179541848956</c:v>
                </c:pt>
                <c:pt idx="113">
                  <c:v>0.888339811028214</c:v>
                </c:pt>
                <c:pt idx="114">
                  <c:v>0.89573242621972</c:v>
                </c:pt>
                <c:pt idx="115">
                  <c:v>0.880107803858555</c:v>
                </c:pt>
                <c:pt idx="116">
                  <c:v>0.890884961526563</c:v>
                </c:pt>
                <c:pt idx="117">
                  <c:v>0.857220227263023</c:v>
                </c:pt>
                <c:pt idx="118">
                  <c:v>0.866953547101301</c:v>
                </c:pt>
                <c:pt idx="119">
                  <c:v>0.879699304872382</c:v>
                </c:pt>
                <c:pt idx="120">
                  <c:v>0.914377089470726</c:v>
                </c:pt>
                <c:pt idx="121">
                  <c:v>0.916263434892712</c:v>
                </c:pt>
                <c:pt idx="122">
                  <c:v>0.910032118261553</c:v>
                </c:pt>
                <c:pt idx="123">
                  <c:v>0.90906191412401</c:v>
                </c:pt>
                <c:pt idx="124">
                  <c:v>0.900943167350583</c:v>
                </c:pt>
                <c:pt idx="125">
                  <c:v>0.882582454731754</c:v>
                </c:pt>
                <c:pt idx="126">
                  <c:v>0.877741929854698</c:v>
                </c:pt>
                <c:pt idx="127">
                  <c:v>0.879716616374838</c:v>
                </c:pt>
                <c:pt idx="128">
                  <c:v>0.888542817821255</c:v>
                </c:pt>
                <c:pt idx="129">
                  <c:v>0.870522406419562</c:v>
                </c:pt>
                <c:pt idx="130">
                  <c:v>0.875180097769555</c:v>
                </c:pt>
                <c:pt idx="131">
                  <c:v>0.876651779598533</c:v>
                </c:pt>
                <c:pt idx="132">
                  <c:v>0.89777135909074</c:v>
                </c:pt>
                <c:pt idx="133">
                  <c:v>0.897456724106196</c:v>
                </c:pt>
                <c:pt idx="134">
                  <c:v>0.898307782097142</c:v>
                </c:pt>
                <c:pt idx="135">
                  <c:v>0.894648550073075</c:v>
                </c:pt>
                <c:pt idx="136">
                  <c:v>0.89013041491677</c:v>
                </c:pt>
                <c:pt idx="137">
                  <c:v>0.908567836512248</c:v>
                </c:pt>
                <c:pt idx="138">
                  <c:v>0.907804064268091</c:v>
                </c:pt>
                <c:pt idx="139">
                  <c:v>0.919425750284645</c:v>
                </c:pt>
                <c:pt idx="140">
                  <c:v>0.904810650091366</c:v>
                </c:pt>
                <c:pt idx="141">
                  <c:v>0.908126521039774</c:v>
                </c:pt>
                <c:pt idx="142">
                  <c:v>0.907345201173395</c:v>
                </c:pt>
                <c:pt idx="143">
                  <c:v>0.926180641065377</c:v>
                </c:pt>
                <c:pt idx="144">
                  <c:v>0.909129608816751</c:v>
                </c:pt>
                <c:pt idx="145">
                  <c:v>0.90427690403668</c:v>
                </c:pt>
                <c:pt idx="146">
                  <c:v>0.892185141157946</c:v>
                </c:pt>
                <c:pt idx="147">
                  <c:v>0.907820059937308</c:v>
                </c:pt>
                <c:pt idx="148">
                  <c:v>0.916907425439841</c:v>
                </c:pt>
                <c:pt idx="149">
                  <c:v>0.93877728202027</c:v>
                </c:pt>
                <c:pt idx="150">
                  <c:v>0.966593226533749</c:v>
                </c:pt>
                <c:pt idx="151">
                  <c:v>0.981944334035902</c:v>
                </c:pt>
                <c:pt idx="152">
                  <c:v>0.987060712043489</c:v>
                </c:pt>
                <c:pt idx="153">
                  <c:v>0.99194537053133</c:v>
                </c:pt>
                <c:pt idx="154">
                  <c:v>0.975093483473527</c:v>
                </c:pt>
                <c:pt idx="155">
                  <c:v>0.981992649147674</c:v>
                </c:pt>
                <c:pt idx="156">
                  <c:v>0.98188227076508</c:v>
                </c:pt>
                <c:pt idx="157">
                  <c:v>1.022467288627771</c:v>
                </c:pt>
                <c:pt idx="158">
                  <c:v>1.036347809899101</c:v>
                </c:pt>
                <c:pt idx="159">
                  <c:v>1.061736801395303</c:v>
                </c:pt>
                <c:pt idx="160">
                  <c:v>1.065581216837442</c:v>
                </c:pt>
                <c:pt idx="161">
                  <c:v>1.049129116647348</c:v>
                </c:pt>
                <c:pt idx="162">
                  <c:v>1.031466409796061</c:v>
                </c:pt>
                <c:pt idx="163">
                  <c:v>1.038191518368443</c:v>
                </c:pt>
                <c:pt idx="164">
                  <c:v>1.058181592542994</c:v>
                </c:pt>
                <c:pt idx="165">
                  <c:v>1.073820681975197</c:v>
                </c:pt>
                <c:pt idx="166">
                  <c:v>1.065102618303419</c:v>
                </c:pt>
                <c:pt idx="167">
                  <c:v>1.051551203089323</c:v>
                </c:pt>
                <c:pt idx="168">
                  <c:v>1.05226413590371</c:v>
                </c:pt>
                <c:pt idx="169">
                  <c:v>1.033811931305451</c:v>
                </c:pt>
                <c:pt idx="170">
                  <c:v>1.038642201851184</c:v>
                </c:pt>
                <c:pt idx="171">
                  <c:v>1.042591317350685</c:v>
                </c:pt>
                <c:pt idx="172">
                  <c:v>1.061206519845165</c:v>
                </c:pt>
                <c:pt idx="173">
                  <c:v>1.052844662298004</c:v>
                </c:pt>
                <c:pt idx="174">
                  <c:v>1.032787239611402</c:v>
                </c:pt>
                <c:pt idx="175">
                  <c:v>1.020368750314711</c:v>
                </c:pt>
                <c:pt idx="176">
                  <c:v>1.026163700151511</c:v>
                </c:pt>
                <c:pt idx="177">
                  <c:v>1.028390625625087</c:v>
                </c:pt>
                <c:pt idx="178">
                  <c:v>1.036843913669337</c:v>
                </c:pt>
                <c:pt idx="179">
                  <c:v>1.06453760748383</c:v>
                </c:pt>
                <c:pt idx="180">
                  <c:v>1.07471626808418</c:v>
                </c:pt>
                <c:pt idx="181">
                  <c:v>1.061120025850566</c:v>
                </c:pt>
                <c:pt idx="182">
                  <c:v>1.015821541377904</c:v>
                </c:pt>
                <c:pt idx="183">
                  <c:v>0.995299033351662</c:v>
                </c:pt>
                <c:pt idx="184">
                  <c:v>0.999212920476427</c:v>
                </c:pt>
                <c:pt idx="185">
                  <c:v>1.0081657032317</c:v>
                </c:pt>
                <c:pt idx="186">
                  <c:v>#N/A</c:v>
                </c:pt>
                <c:pt idx="187">
                  <c:v>#N/A</c:v>
                </c:pt>
                <c:pt idx="188">
                  <c:v>#N/A</c:v>
                </c:pt>
                <c:pt idx="189">
                  <c:v>#N/A</c:v>
                </c:pt>
                <c:pt idx="190">
                  <c:v>#N/A</c:v>
                </c:pt>
              </c:numCache>
            </c:numRef>
          </c:val>
          <c:smooth val="0"/>
        </c:ser>
        <c:dLbls>
          <c:showLegendKey val="0"/>
          <c:showVal val="0"/>
          <c:showCatName val="0"/>
          <c:showSerName val="0"/>
          <c:showPercent val="0"/>
          <c:showBubbleSize val="0"/>
        </c:dLbls>
        <c:smooth val="0"/>
        <c:axId val="2143561312"/>
        <c:axId val="2143638352"/>
      </c:lineChart>
      <c:dateAx>
        <c:axId val="2143561312"/>
        <c:scaling>
          <c:orientation val="minMax"/>
        </c:scaling>
        <c:delete val="0"/>
        <c:axPos val="b"/>
        <c:numFmt formatCode="mmm\-yy" sourceLinked="1"/>
        <c:majorTickMark val="none"/>
        <c:minorTickMark val="none"/>
        <c:tickLblPos val="nextTo"/>
        <c:txPr>
          <a:bodyPr rot="-5400000" vert="horz"/>
          <a:lstStyle/>
          <a:p>
            <a:pPr>
              <a:defRPr/>
            </a:pPr>
            <a:endParaRPr lang="en-US"/>
          </a:p>
        </c:txPr>
        <c:crossAx val="2143638352"/>
        <c:crosses val="autoZero"/>
        <c:auto val="1"/>
        <c:lblOffset val="100"/>
        <c:baseTimeUnit val="months"/>
        <c:majorUnit val="6.0"/>
        <c:majorTimeUnit val="months"/>
      </c:dateAx>
      <c:valAx>
        <c:axId val="2143638352"/>
        <c:scaling>
          <c:orientation val="minMax"/>
          <c:min val="0.7"/>
        </c:scaling>
        <c:delete val="0"/>
        <c:axPos val="l"/>
        <c:numFmt formatCode="#,##0.00" sourceLinked="0"/>
        <c:majorTickMark val="out"/>
        <c:minorTickMark val="none"/>
        <c:tickLblPos val="nextTo"/>
        <c:crossAx val="2143561312"/>
        <c:crosses val="autoZero"/>
        <c:crossBetween val="between"/>
        <c:majorUnit val="0.1"/>
      </c:valAx>
    </c:plotArea>
    <c:legend>
      <c:legendPos val="t"/>
      <c:layout>
        <c:manualLayout>
          <c:xMode val="edge"/>
          <c:yMode val="edge"/>
          <c:x val="0.0626028042650727"/>
          <c:y val="0.19801264069023"/>
          <c:w val="0.935333083364579"/>
          <c:h val="0.125496211765001"/>
        </c:manualLayout>
      </c:layout>
      <c:overlay val="0"/>
      <c:spPr>
        <a:solidFill>
          <a:schemeClr val="bg1"/>
        </a:solidFill>
      </c:spPr>
    </c:legend>
    <c:plotVisOnly val="1"/>
    <c:dispBlanksAs val="gap"/>
    <c:showDLblsOverMax val="0"/>
  </c:chart>
  <c:txPr>
    <a:bodyPr/>
    <a:lstStyle/>
    <a:p>
      <a:pPr>
        <a:defRPr sz="16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400"/>
            </a:pPr>
            <a:r>
              <a:rPr lang="en-US" sz="2400"/>
              <a:t>Recruiting Intensity Indices by Census Region</a:t>
            </a:r>
          </a:p>
          <a:p>
            <a:pPr>
              <a:defRPr sz="2400"/>
            </a:pPr>
            <a:r>
              <a:rPr lang="en-US" sz="2400"/>
              <a:t>January 2001 to August 2016</a:t>
            </a:r>
          </a:p>
        </c:rich>
      </c:tx>
      <c:overlay val="0"/>
    </c:title>
    <c:autoTitleDeleted val="0"/>
    <c:plotArea>
      <c:layout>
        <c:manualLayout>
          <c:layoutTarget val="inner"/>
          <c:xMode val="edge"/>
          <c:yMode val="edge"/>
          <c:x val="0.0685371590256691"/>
          <c:y val="0.230744337488988"/>
          <c:w val="0.908965399514783"/>
          <c:h val="0.625666434137337"/>
        </c:manualLayout>
      </c:layout>
      <c:lineChart>
        <c:grouping val="standard"/>
        <c:varyColors val="0"/>
        <c:ser>
          <c:idx val="0"/>
          <c:order val="0"/>
          <c:tx>
            <c:v>Midwest</c:v>
          </c:tx>
          <c:marker>
            <c:symbol val="none"/>
          </c:marker>
          <c:cat>
            <c:numRef>
              <c:f>'Normalized Recruiting Inten MA'!$A$8:$A$193</c:f>
              <c:numCache>
                <c:formatCode>mmm\-yy</c:formatCode>
                <c:ptCount val="186"/>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numCache>
            </c:numRef>
          </c:cat>
          <c:val>
            <c:numRef>
              <c:f>'Normalized Recruiting Inten MA'!$R$8:$R$200</c:f>
              <c:numCache>
                <c:formatCode>General</c:formatCode>
                <c:ptCount val="193"/>
                <c:pt idx="0">
                  <c:v>1.206430199019296</c:v>
                </c:pt>
                <c:pt idx="1">
                  <c:v>1.160210147265134</c:v>
                </c:pt>
                <c:pt idx="2">
                  <c:v>1.172086903953281</c:v>
                </c:pt>
                <c:pt idx="3">
                  <c:v>1.150066690330463</c:v>
                </c:pt>
                <c:pt idx="4">
                  <c:v>1.15694305000616</c:v>
                </c:pt>
                <c:pt idx="5">
                  <c:v>1.130995372121679</c:v>
                </c:pt>
                <c:pt idx="6">
                  <c:v>1.144588562763387</c:v>
                </c:pt>
                <c:pt idx="7">
                  <c:v>1.121175626582933</c:v>
                </c:pt>
                <c:pt idx="8">
                  <c:v>1.10075536415331</c:v>
                </c:pt>
                <c:pt idx="9">
                  <c:v>1.07209459472278</c:v>
                </c:pt>
                <c:pt idx="10">
                  <c:v>1.052039354392511</c:v>
                </c:pt>
                <c:pt idx="11">
                  <c:v>1.070820046638999</c:v>
                </c:pt>
                <c:pt idx="12">
                  <c:v>1.036233030571093</c:v>
                </c:pt>
                <c:pt idx="13">
                  <c:v>1.057300467041477</c:v>
                </c:pt>
                <c:pt idx="14">
                  <c:v>1.044275797766805</c:v>
                </c:pt>
                <c:pt idx="15">
                  <c:v>1.073768776783285</c:v>
                </c:pt>
                <c:pt idx="16">
                  <c:v>1.067670455488958</c:v>
                </c:pt>
                <c:pt idx="17">
                  <c:v>1.073641960425332</c:v>
                </c:pt>
                <c:pt idx="18">
                  <c:v>1.064747056008132</c:v>
                </c:pt>
                <c:pt idx="19">
                  <c:v>1.053992089534319</c:v>
                </c:pt>
                <c:pt idx="20">
                  <c:v>1.040154449187471</c:v>
                </c:pt>
                <c:pt idx="21">
                  <c:v>1.04111774534195</c:v>
                </c:pt>
                <c:pt idx="22">
                  <c:v>1.050982271401311</c:v>
                </c:pt>
                <c:pt idx="23">
                  <c:v>1.032612866530912</c:v>
                </c:pt>
                <c:pt idx="24">
                  <c:v>1.000041439081248</c:v>
                </c:pt>
                <c:pt idx="25">
                  <c:v>0.98919806725573</c:v>
                </c:pt>
                <c:pt idx="26">
                  <c:v>0.980754931291779</c:v>
                </c:pt>
                <c:pt idx="27">
                  <c:v>0.993445180037028</c:v>
                </c:pt>
                <c:pt idx="28">
                  <c:v>0.972909204922113</c:v>
                </c:pt>
                <c:pt idx="29">
                  <c:v>0.968479808486464</c:v>
                </c:pt>
                <c:pt idx="30">
                  <c:v>0.983247961923928</c:v>
                </c:pt>
                <c:pt idx="31">
                  <c:v>0.993926060162243</c:v>
                </c:pt>
                <c:pt idx="32">
                  <c:v>1.011916173034313</c:v>
                </c:pt>
                <c:pt idx="33">
                  <c:v>1.018497490210037</c:v>
                </c:pt>
                <c:pt idx="34">
                  <c:v>1.016923584814989</c:v>
                </c:pt>
                <c:pt idx="35">
                  <c:v>1.019578610700018</c:v>
                </c:pt>
                <c:pt idx="36">
                  <c:v>1.031698047984973</c:v>
                </c:pt>
                <c:pt idx="37">
                  <c:v>1.041222483050488</c:v>
                </c:pt>
                <c:pt idx="38">
                  <c:v>1.034315224219772</c:v>
                </c:pt>
                <c:pt idx="39">
                  <c:v>1.01851900402676</c:v>
                </c:pt>
                <c:pt idx="40">
                  <c:v>1.010440504437162</c:v>
                </c:pt>
                <c:pt idx="41">
                  <c:v>1.033467365518189</c:v>
                </c:pt>
                <c:pt idx="42">
                  <c:v>1.027724959384879</c:v>
                </c:pt>
                <c:pt idx="43">
                  <c:v>1.045502410180424</c:v>
                </c:pt>
                <c:pt idx="44">
                  <c:v>1.047844611569327</c:v>
                </c:pt>
                <c:pt idx="45">
                  <c:v>1.059662741868997</c:v>
                </c:pt>
                <c:pt idx="46">
                  <c:v>1.078038638886222</c:v>
                </c:pt>
                <c:pt idx="47">
                  <c:v>1.075118256371024</c:v>
                </c:pt>
                <c:pt idx="48">
                  <c:v>1.06685300181293</c:v>
                </c:pt>
                <c:pt idx="49">
                  <c:v>1.05535361822804</c:v>
                </c:pt>
                <c:pt idx="50">
                  <c:v>1.06067110972802</c:v>
                </c:pt>
                <c:pt idx="51">
                  <c:v>1.065673130363841</c:v>
                </c:pt>
                <c:pt idx="52">
                  <c:v>1.055554388456547</c:v>
                </c:pt>
                <c:pt idx="53">
                  <c:v>1.047874936007997</c:v>
                </c:pt>
                <c:pt idx="54">
                  <c:v>1.048735560008</c:v>
                </c:pt>
                <c:pt idx="55">
                  <c:v>1.028857820921333</c:v>
                </c:pt>
                <c:pt idx="56">
                  <c:v>1.034209337036247</c:v>
                </c:pt>
                <c:pt idx="57">
                  <c:v>1.019912365659894</c:v>
                </c:pt>
                <c:pt idx="58">
                  <c:v>1.022379276559877</c:v>
                </c:pt>
                <c:pt idx="59">
                  <c:v>1.018584938326152</c:v>
                </c:pt>
                <c:pt idx="60">
                  <c:v>1.055527041772306</c:v>
                </c:pt>
                <c:pt idx="61">
                  <c:v>1.054673100067308</c:v>
                </c:pt>
                <c:pt idx="62">
                  <c:v>1.065202214922532</c:v>
                </c:pt>
                <c:pt idx="63">
                  <c:v>1.04049007660914</c:v>
                </c:pt>
                <c:pt idx="64">
                  <c:v>1.066027868381021</c:v>
                </c:pt>
                <c:pt idx="65">
                  <c:v>1.041816837879254</c:v>
                </c:pt>
                <c:pt idx="66">
                  <c:v>1.029385288821297</c:v>
                </c:pt>
                <c:pt idx="67">
                  <c:v>1.010240104231194</c:v>
                </c:pt>
                <c:pt idx="68">
                  <c:v>1.019877962838772</c:v>
                </c:pt>
                <c:pt idx="69">
                  <c:v>1.036349415657344</c:v>
                </c:pt>
                <c:pt idx="70">
                  <c:v>1.04735443460593</c:v>
                </c:pt>
                <c:pt idx="71">
                  <c:v>1.07880444737057</c:v>
                </c:pt>
                <c:pt idx="72">
                  <c:v>1.090406697020877</c:v>
                </c:pt>
                <c:pt idx="73">
                  <c:v>1.08206166933102</c:v>
                </c:pt>
                <c:pt idx="74">
                  <c:v>1.059123035959947</c:v>
                </c:pt>
                <c:pt idx="75">
                  <c:v>1.046754435913476</c:v>
                </c:pt>
                <c:pt idx="76">
                  <c:v>1.039061233761055</c:v>
                </c:pt>
                <c:pt idx="77">
                  <c:v>1.024381967357624</c:v>
                </c:pt>
                <c:pt idx="78">
                  <c:v>1.026101172617087</c:v>
                </c:pt>
                <c:pt idx="79">
                  <c:v>1.034709283812845</c:v>
                </c:pt>
                <c:pt idx="80">
                  <c:v>1.038788424958938</c:v>
                </c:pt>
                <c:pt idx="81">
                  <c:v>1.021365870372711</c:v>
                </c:pt>
                <c:pt idx="82">
                  <c:v>1.005263478660539</c:v>
                </c:pt>
                <c:pt idx="83">
                  <c:v>0.973356910973568</c:v>
                </c:pt>
                <c:pt idx="84">
                  <c:v>0.951906309201696</c:v>
                </c:pt>
                <c:pt idx="85">
                  <c:v>0.944609246395161</c:v>
                </c:pt>
                <c:pt idx="86">
                  <c:v>0.941790292320869</c:v>
                </c:pt>
                <c:pt idx="87">
                  <c:v>0.967273322977921</c:v>
                </c:pt>
                <c:pt idx="88">
                  <c:v>0.966300927693058</c:v>
                </c:pt>
                <c:pt idx="89">
                  <c:v>0.963083052493087</c:v>
                </c:pt>
                <c:pt idx="90">
                  <c:v>0.937062314339996</c:v>
                </c:pt>
                <c:pt idx="91">
                  <c:v>0.938036802735589</c:v>
                </c:pt>
                <c:pt idx="92">
                  <c:v>0.921301557401844</c:v>
                </c:pt>
                <c:pt idx="93">
                  <c:v>0.929439918765925</c:v>
                </c:pt>
                <c:pt idx="94">
                  <c:v>0.904963402792069</c:v>
                </c:pt>
                <c:pt idx="95">
                  <c:v>0.88586211494443</c:v>
                </c:pt>
                <c:pt idx="96">
                  <c:v>0.849670546537392</c:v>
                </c:pt>
                <c:pt idx="97">
                  <c:v>0.826661084662198</c:v>
                </c:pt>
                <c:pt idx="98">
                  <c:v>0.824356781468309</c:v>
                </c:pt>
                <c:pt idx="99">
                  <c:v>0.803201849258519</c:v>
                </c:pt>
                <c:pt idx="100">
                  <c:v>0.802888382780872</c:v>
                </c:pt>
                <c:pt idx="101">
                  <c:v>0.822325153180094</c:v>
                </c:pt>
                <c:pt idx="102">
                  <c:v>0.847110660708737</c:v>
                </c:pt>
                <c:pt idx="103">
                  <c:v>0.864129430908937</c:v>
                </c:pt>
                <c:pt idx="104">
                  <c:v>0.865544896252356</c:v>
                </c:pt>
                <c:pt idx="105">
                  <c:v>0.864591268324608</c:v>
                </c:pt>
                <c:pt idx="106">
                  <c:v>0.864675341570298</c:v>
                </c:pt>
                <c:pt idx="107">
                  <c:v>0.883973976789472</c:v>
                </c:pt>
                <c:pt idx="108">
                  <c:v>0.92321826772114</c:v>
                </c:pt>
                <c:pt idx="109">
                  <c:v>0.956262927419618</c:v>
                </c:pt>
                <c:pt idx="110">
                  <c:v>0.974644362671903</c:v>
                </c:pt>
                <c:pt idx="111">
                  <c:v>0.965173369344645</c:v>
                </c:pt>
                <c:pt idx="112">
                  <c:v>0.979439407118683</c:v>
                </c:pt>
                <c:pt idx="113">
                  <c:v>0.946715222987973</c:v>
                </c:pt>
                <c:pt idx="114">
                  <c:v>0.925115583501957</c:v>
                </c:pt>
                <c:pt idx="115">
                  <c:v>0.898514682791029</c:v>
                </c:pt>
                <c:pt idx="116">
                  <c:v>0.900085117068966</c:v>
                </c:pt>
                <c:pt idx="117">
                  <c:v>0.907712893740033</c:v>
                </c:pt>
                <c:pt idx="118">
                  <c:v>0.904093882935164</c:v>
                </c:pt>
                <c:pt idx="119">
                  <c:v>0.93524043123148</c:v>
                </c:pt>
                <c:pt idx="120">
                  <c:v>0.949599019369334</c:v>
                </c:pt>
                <c:pt idx="121">
                  <c:v>0.970173996057387</c:v>
                </c:pt>
                <c:pt idx="122">
                  <c:v>0.950917501664876</c:v>
                </c:pt>
                <c:pt idx="123">
                  <c:v>0.958666874029792</c:v>
                </c:pt>
                <c:pt idx="124">
                  <c:v>0.943174877584291</c:v>
                </c:pt>
                <c:pt idx="125">
                  <c:v>0.951160081247288</c:v>
                </c:pt>
                <c:pt idx="126">
                  <c:v>0.954713707360705</c:v>
                </c:pt>
                <c:pt idx="127">
                  <c:v>0.962566747170872</c:v>
                </c:pt>
                <c:pt idx="128">
                  <c:v>0.967825535422195</c:v>
                </c:pt>
                <c:pt idx="129">
                  <c:v>0.965705038589053</c:v>
                </c:pt>
                <c:pt idx="130">
                  <c:v>0.975961606324837</c:v>
                </c:pt>
                <c:pt idx="131">
                  <c:v>0.984348548011008</c:v>
                </c:pt>
                <c:pt idx="132">
                  <c:v>0.994266971943548</c:v>
                </c:pt>
                <c:pt idx="133">
                  <c:v>0.967380397389216</c:v>
                </c:pt>
                <c:pt idx="134">
                  <c:v>0.955017207506077</c:v>
                </c:pt>
                <c:pt idx="135">
                  <c:v>0.947690340544449</c:v>
                </c:pt>
                <c:pt idx="136">
                  <c:v>0.964332014467385</c:v>
                </c:pt>
                <c:pt idx="137">
                  <c:v>0.972158202511452</c:v>
                </c:pt>
                <c:pt idx="138">
                  <c:v>0.948628369047675</c:v>
                </c:pt>
                <c:pt idx="139">
                  <c:v>0.943769384327496</c:v>
                </c:pt>
                <c:pt idx="140">
                  <c:v>0.939491883461777</c:v>
                </c:pt>
                <c:pt idx="141">
                  <c:v>0.942803384341586</c:v>
                </c:pt>
                <c:pt idx="142">
                  <c:v>0.939934727239412</c:v>
                </c:pt>
                <c:pt idx="143">
                  <c:v>0.913045642370497</c:v>
                </c:pt>
                <c:pt idx="144">
                  <c:v>0.909756818860506</c:v>
                </c:pt>
                <c:pt idx="145">
                  <c:v>0.899111457794166</c:v>
                </c:pt>
                <c:pt idx="146">
                  <c:v>0.941509302363018</c:v>
                </c:pt>
                <c:pt idx="147">
                  <c:v>0.94211582256364</c:v>
                </c:pt>
                <c:pt idx="148">
                  <c:v>0.974241240550477</c:v>
                </c:pt>
                <c:pt idx="149">
                  <c:v>0.979967627469536</c:v>
                </c:pt>
                <c:pt idx="150">
                  <c:v>1.020091243275082</c:v>
                </c:pt>
                <c:pt idx="151">
                  <c:v>1.003658523717491</c:v>
                </c:pt>
                <c:pt idx="152">
                  <c:v>0.987236682915668</c:v>
                </c:pt>
                <c:pt idx="153">
                  <c:v>0.975487960115365</c:v>
                </c:pt>
                <c:pt idx="154">
                  <c:v>0.975882709592585</c:v>
                </c:pt>
                <c:pt idx="155">
                  <c:v>0.982927194974043</c:v>
                </c:pt>
                <c:pt idx="156">
                  <c:v>0.975675243912875</c:v>
                </c:pt>
                <c:pt idx="157">
                  <c:v>1.004563537241358</c:v>
                </c:pt>
                <c:pt idx="158">
                  <c:v>1.017473649865875</c:v>
                </c:pt>
                <c:pt idx="159">
                  <c:v>1.015789949802456</c:v>
                </c:pt>
                <c:pt idx="160">
                  <c:v>1.022952269129665</c:v>
                </c:pt>
                <c:pt idx="161">
                  <c:v>1.016929102789037</c:v>
                </c:pt>
                <c:pt idx="162">
                  <c:v>1.0503785997916</c:v>
                </c:pt>
                <c:pt idx="163">
                  <c:v>1.055315994181276</c:v>
                </c:pt>
                <c:pt idx="164">
                  <c:v>1.078096265890151</c:v>
                </c:pt>
                <c:pt idx="165">
                  <c:v>1.072144127153988</c:v>
                </c:pt>
                <c:pt idx="166">
                  <c:v>1.075056946830876</c:v>
                </c:pt>
                <c:pt idx="167">
                  <c:v>1.06913995829042</c:v>
                </c:pt>
                <c:pt idx="168">
                  <c:v>1.07550932991073</c:v>
                </c:pt>
                <c:pt idx="169">
                  <c:v>1.079137437907647</c:v>
                </c:pt>
                <c:pt idx="170">
                  <c:v>1.069350615331743</c:v>
                </c:pt>
                <c:pt idx="171">
                  <c:v>1.062051690118982</c:v>
                </c:pt>
                <c:pt idx="172">
                  <c:v>1.036836728224546</c:v>
                </c:pt>
                <c:pt idx="173">
                  <c:v>1.028547536613157</c:v>
                </c:pt>
                <c:pt idx="174">
                  <c:v>1.02325637481385</c:v>
                </c:pt>
                <c:pt idx="175">
                  <c:v>1.04895954355904</c:v>
                </c:pt>
                <c:pt idx="176">
                  <c:v>1.073597016981866</c:v>
                </c:pt>
                <c:pt idx="177">
                  <c:v>1.103934348673729</c:v>
                </c:pt>
                <c:pt idx="178">
                  <c:v>1.119028401616768</c:v>
                </c:pt>
                <c:pt idx="179">
                  <c:v>1.136200110685252</c:v>
                </c:pt>
                <c:pt idx="180">
                  <c:v>1.134608767561756</c:v>
                </c:pt>
                <c:pt idx="181">
                  <c:v>1.08680454230405</c:v>
                </c:pt>
                <c:pt idx="182">
                  <c:v>1.054535924426785</c:v>
                </c:pt>
                <c:pt idx="183">
                  <c:v>1.037159082984416</c:v>
                </c:pt>
                <c:pt idx="184">
                  <c:v>1.064478129064727</c:v>
                </c:pt>
                <c:pt idx="185">
                  <c:v>1.069568514666583</c:v>
                </c:pt>
                <c:pt idx="186">
                  <c:v>#N/A</c:v>
                </c:pt>
                <c:pt idx="187">
                  <c:v>#N/A</c:v>
                </c:pt>
                <c:pt idx="188">
                  <c:v>#N/A</c:v>
                </c:pt>
                <c:pt idx="189">
                  <c:v>#N/A</c:v>
                </c:pt>
                <c:pt idx="190">
                  <c:v>#N/A</c:v>
                </c:pt>
              </c:numCache>
            </c:numRef>
          </c:val>
          <c:smooth val="0"/>
        </c:ser>
        <c:ser>
          <c:idx val="1"/>
          <c:order val="1"/>
          <c:tx>
            <c:v>Northeast</c:v>
          </c:tx>
          <c:marker>
            <c:symbol val="none"/>
          </c:marker>
          <c:cat>
            <c:numRef>
              <c:f>'Normalized Recruiting Inten MA'!$A$8:$A$193</c:f>
              <c:numCache>
                <c:formatCode>mmm\-yy</c:formatCode>
                <c:ptCount val="186"/>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numCache>
            </c:numRef>
          </c:cat>
          <c:val>
            <c:numRef>
              <c:f>'Normalized Recruiting Inten MA'!$S$8:$S$200</c:f>
              <c:numCache>
                <c:formatCode>General</c:formatCode>
                <c:ptCount val="193"/>
                <c:pt idx="0">
                  <c:v>1.14796761198356</c:v>
                </c:pt>
                <c:pt idx="1">
                  <c:v>1.165104156100331</c:v>
                </c:pt>
                <c:pt idx="2">
                  <c:v>1.14902787832339</c:v>
                </c:pt>
                <c:pt idx="3">
                  <c:v>1.162030251254551</c:v>
                </c:pt>
                <c:pt idx="4">
                  <c:v>1.132866983634013</c:v>
                </c:pt>
                <c:pt idx="5">
                  <c:v>1.106063863777318</c:v>
                </c:pt>
                <c:pt idx="6">
                  <c:v>1.054147975624476</c:v>
                </c:pt>
                <c:pt idx="7">
                  <c:v>1.077348132858238</c:v>
                </c:pt>
                <c:pt idx="8">
                  <c:v>1.075264492221346</c:v>
                </c:pt>
                <c:pt idx="9">
                  <c:v>1.067211502383178</c:v>
                </c:pt>
                <c:pt idx="10">
                  <c:v>1.033922162167433</c:v>
                </c:pt>
                <c:pt idx="11">
                  <c:v>1.03169531790289</c:v>
                </c:pt>
                <c:pt idx="12">
                  <c:v>1.043878577985217</c:v>
                </c:pt>
                <c:pt idx="13">
                  <c:v>1.021526958370689</c:v>
                </c:pt>
                <c:pt idx="14">
                  <c:v>1.04390883074414</c:v>
                </c:pt>
                <c:pt idx="15">
                  <c:v>1.030166790850156</c:v>
                </c:pt>
                <c:pt idx="16">
                  <c:v>1.042049573977778</c:v>
                </c:pt>
                <c:pt idx="17">
                  <c:v>1.021281216015984</c:v>
                </c:pt>
                <c:pt idx="18">
                  <c:v>0.995662330832849</c:v>
                </c:pt>
                <c:pt idx="19">
                  <c:v>0.987056356722862</c:v>
                </c:pt>
                <c:pt idx="20">
                  <c:v>0.998467469110904</c:v>
                </c:pt>
                <c:pt idx="21">
                  <c:v>1.034140668366897</c:v>
                </c:pt>
                <c:pt idx="22">
                  <c:v>1.042615157693726</c:v>
                </c:pt>
                <c:pt idx="23">
                  <c:v>1.036435022372245</c:v>
                </c:pt>
                <c:pt idx="24">
                  <c:v>1.004547115044587</c:v>
                </c:pt>
                <c:pt idx="25">
                  <c:v>0.968053978291626</c:v>
                </c:pt>
                <c:pt idx="26">
                  <c:v>0.958587308682653</c:v>
                </c:pt>
                <c:pt idx="27">
                  <c:v>0.990820415062449</c:v>
                </c:pt>
                <c:pt idx="28">
                  <c:v>1.021674003731872</c:v>
                </c:pt>
                <c:pt idx="29">
                  <c:v>1.02535154937375</c:v>
                </c:pt>
                <c:pt idx="30">
                  <c:v>1.038608091872026</c:v>
                </c:pt>
                <c:pt idx="31">
                  <c:v>1.043513078485906</c:v>
                </c:pt>
                <c:pt idx="32">
                  <c:v>1.056509534078445</c:v>
                </c:pt>
                <c:pt idx="33">
                  <c:v>1.062273493480535</c:v>
                </c:pt>
                <c:pt idx="34">
                  <c:v>1.082592019794901</c:v>
                </c:pt>
                <c:pt idx="35">
                  <c:v>1.081527150315017</c:v>
                </c:pt>
                <c:pt idx="36">
                  <c:v>1.068768779998673</c:v>
                </c:pt>
                <c:pt idx="37">
                  <c:v>1.074140752566307</c:v>
                </c:pt>
                <c:pt idx="38">
                  <c:v>1.078890900211324</c:v>
                </c:pt>
                <c:pt idx="39">
                  <c:v>1.075896626146523</c:v>
                </c:pt>
                <c:pt idx="40">
                  <c:v>1.068598205865912</c:v>
                </c:pt>
                <c:pt idx="41">
                  <c:v>1.08794728305466</c:v>
                </c:pt>
                <c:pt idx="42">
                  <c:v>1.115385360980836</c:v>
                </c:pt>
                <c:pt idx="43">
                  <c:v>1.14168597775633</c:v>
                </c:pt>
                <c:pt idx="44">
                  <c:v>1.137956780671635</c:v>
                </c:pt>
                <c:pt idx="45">
                  <c:v>1.141130404523663</c:v>
                </c:pt>
                <c:pt idx="46">
                  <c:v>1.11094113643122</c:v>
                </c:pt>
                <c:pt idx="47">
                  <c:v>1.102304607622413</c:v>
                </c:pt>
                <c:pt idx="48">
                  <c:v>1.088852573467634</c:v>
                </c:pt>
                <c:pt idx="49">
                  <c:v>1.096159015827376</c:v>
                </c:pt>
                <c:pt idx="50">
                  <c:v>1.090449027529708</c:v>
                </c:pt>
                <c:pt idx="51">
                  <c:v>1.104766172075444</c:v>
                </c:pt>
                <c:pt idx="52">
                  <c:v>1.091936887108298</c:v>
                </c:pt>
                <c:pt idx="53">
                  <c:v>1.097433666419624</c:v>
                </c:pt>
                <c:pt idx="54">
                  <c:v>1.109383144079884</c:v>
                </c:pt>
                <c:pt idx="55">
                  <c:v>1.100908916423794</c:v>
                </c:pt>
                <c:pt idx="56">
                  <c:v>1.083700614949104</c:v>
                </c:pt>
                <c:pt idx="57">
                  <c:v>0.994523066086392</c:v>
                </c:pt>
                <c:pt idx="58">
                  <c:v>0.979549229864132</c:v>
                </c:pt>
                <c:pt idx="59">
                  <c:v>0.991795058155537</c:v>
                </c:pt>
                <c:pt idx="60">
                  <c:v>1.051708598628411</c:v>
                </c:pt>
                <c:pt idx="61">
                  <c:v>1.067918056620005</c:v>
                </c:pt>
                <c:pt idx="62">
                  <c:v>1.084598146933782</c:v>
                </c:pt>
                <c:pt idx="63">
                  <c:v>1.059543454121547</c:v>
                </c:pt>
                <c:pt idx="64">
                  <c:v>1.07758123148188</c:v>
                </c:pt>
                <c:pt idx="65">
                  <c:v>1.028253653411132</c:v>
                </c:pt>
                <c:pt idx="66">
                  <c:v>1.025354741571131</c:v>
                </c:pt>
                <c:pt idx="67">
                  <c:v>0.988065486248115</c:v>
                </c:pt>
                <c:pt idx="68">
                  <c:v>0.992798436401358</c:v>
                </c:pt>
                <c:pt idx="69">
                  <c:v>0.981240738395397</c:v>
                </c:pt>
                <c:pt idx="70">
                  <c:v>0.997535405383751</c:v>
                </c:pt>
                <c:pt idx="71">
                  <c:v>0.99434076850152</c:v>
                </c:pt>
                <c:pt idx="72">
                  <c:v>1.006372725651487</c:v>
                </c:pt>
                <c:pt idx="73">
                  <c:v>0.993502177360081</c:v>
                </c:pt>
                <c:pt idx="74">
                  <c:v>0.998026934565083</c:v>
                </c:pt>
                <c:pt idx="75">
                  <c:v>0.973647803431139</c:v>
                </c:pt>
                <c:pt idx="76">
                  <c:v>0.976505965519176</c:v>
                </c:pt>
                <c:pt idx="77">
                  <c:v>0.981964089484998</c:v>
                </c:pt>
                <c:pt idx="78">
                  <c:v>1.002223477052115</c:v>
                </c:pt>
                <c:pt idx="79">
                  <c:v>0.989196347126142</c:v>
                </c:pt>
                <c:pt idx="80">
                  <c:v>1.016794509001666</c:v>
                </c:pt>
                <c:pt idx="81">
                  <c:v>1.036115112899083</c:v>
                </c:pt>
                <c:pt idx="82">
                  <c:v>1.038379596646694</c:v>
                </c:pt>
                <c:pt idx="83">
                  <c:v>0.998011304656587</c:v>
                </c:pt>
                <c:pt idx="84">
                  <c:v>0.969710657120491</c:v>
                </c:pt>
                <c:pt idx="85">
                  <c:v>0.98219950697</c:v>
                </c:pt>
                <c:pt idx="86">
                  <c:v>0.966819990251479</c:v>
                </c:pt>
                <c:pt idx="87">
                  <c:v>0.968273515297786</c:v>
                </c:pt>
                <c:pt idx="88">
                  <c:v>0.940292960328818</c:v>
                </c:pt>
                <c:pt idx="89">
                  <c:v>0.955465425822539</c:v>
                </c:pt>
                <c:pt idx="90">
                  <c:v>0.938735795094087</c:v>
                </c:pt>
                <c:pt idx="91">
                  <c:v>0.943476299941449</c:v>
                </c:pt>
                <c:pt idx="92">
                  <c:v>0.878163603395784</c:v>
                </c:pt>
                <c:pt idx="93">
                  <c:v>0.866968551750819</c:v>
                </c:pt>
                <c:pt idx="94">
                  <c:v>0.856311008427068</c:v>
                </c:pt>
                <c:pt idx="95">
                  <c:v>0.930943954899624</c:v>
                </c:pt>
                <c:pt idx="96">
                  <c:v>0.921236905028945</c:v>
                </c:pt>
                <c:pt idx="97">
                  <c:v>0.914976675793459</c:v>
                </c:pt>
                <c:pt idx="98">
                  <c:v>0.873296182879439</c:v>
                </c:pt>
                <c:pt idx="99">
                  <c:v>0.893887272647122</c:v>
                </c:pt>
                <c:pt idx="100">
                  <c:v>0.889032700504649</c:v>
                </c:pt>
                <c:pt idx="101">
                  <c:v>0.891257561478075</c:v>
                </c:pt>
                <c:pt idx="102">
                  <c:v>0.879850240132302</c:v>
                </c:pt>
                <c:pt idx="103">
                  <c:v>0.902718553772766</c:v>
                </c:pt>
                <c:pt idx="104">
                  <c:v>0.926152080620272</c:v>
                </c:pt>
                <c:pt idx="105">
                  <c:v>0.934272015066184</c:v>
                </c:pt>
                <c:pt idx="106">
                  <c:v>0.958285321359213</c:v>
                </c:pt>
                <c:pt idx="107">
                  <c:v>0.95277873970757</c:v>
                </c:pt>
                <c:pt idx="108">
                  <c:v>0.963488032333911</c:v>
                </c:pt>
                <c:pt idx="109">
                  <c:v>0.929148951678444</c:v>
                </c:pt>
                <c:pt idx="110">
                  <c:v>0.959717174245099</c:v>
                </c:pt>
                <c:pt idx="111">
                  <c:v>0.957166090392478</c:v>
                </c:pt>
                <c:pt idx="112">
                  <c:v>0.966125086504464</c:v>
                </c:pt>
                <c:pt idx="113">
                  <c:v>0.926434702609882</c:v>
                </c:pt>
                <c:pt idx="114">
                  <c:v>0.939600082812483</c:v>
                </c:pt>
                <c:pt idx="115">
                  <c:v>0.945080786731965</c:v>
                </c:pt>
                <c:pt idx="116">
                  <c:v>0.946751069736012</c:v>
                </c:pt>
                <c:pt idx="117">
                  <c:v>0.94157814357709</c:v>
                </c:pt>
                <c:pt idx="118">
                  <c:v>0.912356686587568</c:v>
                </c:pt>
                <c:pt idx="119">
                  <c:v>0.908390559218417</c:v>
                </c:pt>
                <c:pt idx="120">
                  <c:v>0.923219640296123</c:v>
                </c:pt>
                <c:pt idx="121">
                  <c:v>0.961016843286164</c:v>
                </c:pt>
                <c:pt idx="122">
                  <c:v>0.97152360840521</c:v>
                </c:pt>
                <c:pt idx="123">
                  <c:v>0.957083356361725</c:v>
                </c:pt>
                <c:pt idx="124">
                  <c:v>0.95023910031606</c:v>
                </c:pt>
                <c:pt idx="125">
                  <c:v>0.942306023778593</c:v>
                </c:pt>
                <c:pt idx="126">
                  <c:v>0.913952392593551</c:v>
                </c:pt>
                <c:pt idx="127">
                  <c:v>0.894996452042158</c:v>
                </c:pt>
                <c:pt idx="128">
                  <c:v>0.895543070112345</c:v>
                </c:pt>
                <c:pt idx="129">
                  <c:v>0.902140975375829</c:v>
                </c:pt>
                <c:pt idx="130">
                  <c:v>0.916595020273753</c:v>
                </c:pt>
                <c:pt idx="131">
                  <c:v>0.937085251660922</c:v>
                </c:pt>
                <c:pt idx="132">
                  <c:v>0.948289074571746</c:v>
                </c:pt>
                <c:pt idx="133">
                  <c:v>0.920733937778685</c:v>
                </c:pt>
                <c:pt idx="134">
                  <c:v>0.896729841432728</c:v>
                </c:pt>
                <c:pt idx="135">
                  <c:v>0.903926437644913</c:v>
                </c:pt>
                <c:pt idx="136">
                  <c:v>0.91700804560659</c:v>
                </c:pt>
                <c:pt idx="137">
                  <c:v>0.917212789052096</c:v>
                </c:pt>
                <c:pt idx="138">
                  <c:v>0.923010824061413</c:v>
                </c:pt>
                <c:pt idx="139">
                  <c:v>0.897261782892995</c:v>
                </c:pt>
                <c:pt idx="140">
                  <c:v>0.907512303719311</c:v>
                </c:pt>
                <c:pt idx="141">
                  <c:v>0.898512188967794</c:v>
                </c:pt>
                <c:pt idx="142">
                  <c:v>0.924951113087873</c:v>
                </c:pt>
                <c:pt idx="143">
                  <c:v>0.927732620992362</c:v>
                </c:pt>
                <c:pt idx="144">
                  <c:v>0.93164981743198</c:v>
                </c:pt>
                <c:pt idx="145">
                  <c:v>0.948278789579385</c:v>
                </c:pt>
                <c:pt idx="146">
                  <c:v>0.94419283747284</c:v>
                </c:pt>
                <c:pt idx="147">
                  <c:v>0.936311781675136</c:v>
                </c:pt>
                <c:pt idx="148">
                  <c:v>0.912677779509388</c:v>
                </c:pt>
                <c:pt idx="149">
                  <c:v>0.922486031496783</c:v>
                </c:pt>
                <c:pt idx="150">
                  <c:v>0.919368213084656</c:v>
                </c:pt>
                <c:pt idx="151">
                  <c:v>0.924421368571474</c:v>
                </c:pt>
                <c:pt idx="152">
                  <c:v>0.904889580475135</c:v>
                </c:pt>
                <c:pt idx="153">
                  <c:v>0.889042272622216</c:v>
                </c:pt>
                <c:pt idx="154">
                  <c:v>0.896369469566021</c:v>
                </c:pt>
                <c:pt idx="155">
                  <c:v>0.892479892423072</c:v>
                </c:pt>
                <c:pt idx="156">
                  <c:v>0.90644735192872</c:v>
                </c:pt>
                <c:pt idx="157">
                  <c:v>0.922046204674841</c:v>
                </c:pt>
                <c:pt idx="158">
                  <c:v>0.937167704155239</c:v>
                </c:pt>
                <c:pt idx="159">
                  <c:v>0.935291720576268</c:v>
                </c:pt>
                <c:pt idx="160">
                  <c:v>0.931239939746715</c:v>
                </c:pt>
                <c:pt idx="161">
                  <c:v>0.922412602731603</c:v>
                </c:pt>
                <c:pt idx="162">
                  <c:v>0.953401519925949</c:v>
                </c:pt>
                <c:pt idx="163">
                  <c:v>0.957688745165314</c:v>
                </c:pt>
                <c:pt idx="164">
                  <c:v>0.978882394879371</c:v>
                </c:pt>
                <c:pt idx="165">
                  <c:v>0.982710813330547</c:v>
                </c:pt>
                <c:pt idx="166">
                  <c:v>0.972409728327995</c:v>
                </c:pt>
                <c:pt idx="167">
                  <c:v>0.998291944314319</c:v>
                </c:pt>
                <c:pt idx="168">
                  <c:v>0.993483140637807</c:v>
                </c:pt>
                <c:pt idx="169">
                  <c:v>1.005444232838261</c:v>
                </c:pt>
                <c:pt idx="170">
                  <c:v>0.990784045949647</c:v>
                </c:pt>
                <c:pt idx="171">
                  <c:v>0.982764775786231</c:v>
                </c:pt>
                <c:pt idx="172">
                  <c:v>0.993805427775872</c:v>
                </c:pt>
                <c:pt idx="173">
                  <c:v>1.003322568580195</c:v>
                </c:pt>
                <c:pt idx="174">
                  <c:v>1.01604284848253</c:v>
                </c:pt>
                <c:pt idx="175">
                  <c:v>1.029292455763834</c:v>
                </c:pt>
                <c:pt idx="176">
                  <c:v>1.034092537281764</c:v>
                </c:pt>
                <c:pt idx="177">
                  <c:v>1.037563485592297</c:v>
                </c:pt>
                <c:pt idx="178">
                  <c:v>1.018522307138268</c:v>
                </c:pt>
                <c:pt idx="179">
                  <c:v>1.016379185133937</c:v>
                </c:pt>
                <c:pt idx="180">
                  <c:v>1.014886905798034</c:v>
                </c:pt>
                <c:pt idx="181">
                  <c:v>1.019627696017032</c:v>
                </c:pt>
                <c:pt idx="182">
                  <c:v>0.993411155695748</c:v>
                </c:pt>
                <c:pt idx="183">
                  <c:v>1.00404325516368</c:v>
                </c:pt>
                <c:pt idx="184">
                  <c:v>1.002062026752446</c:v>
                </c:pt>
                <c:pt idx="185">
                  <c:v>1.038876703940643</c:v>
                </c:pt>
                <c:pt idx="186">
                  <c:v>#N/A</c:v>
                </c:pt>
                <c:pt idx="187">
                  <c:v>#N/A</c:v>
                </c:pt>
                <c:pt idx="188">
                  <c:v>#N/A</c:v>
                </c:pt>
                <c:pt idx="189">
                  <c:v>#N/A</c:v>
                </c:pt>
                <c:pt idx="190">
                  <c:v>#N/A</c:v>
                </c:pt>
              </c:numCache>
            </c:numRef>
          </c:val>
          <c:smooth val="0"/>
        </c:ser>
        <c:ser>
          <c:idx val="2"/>
          <c:order val="2"/>
          <c:tx>
            <c:v>South</c:v>
          </c:tx>
          <c:marker>
            <c:symbol val="none"/>
          </c:marker>
          <c:cat>
            <c:numRef>
              <c:f>'Normalized Recruiting Inten MA'!$A$8:$A$193</c:f>
              <c:numCache>
                <c:formatCode>mmm\-yy</c:formatCode>
                <c:ptCount val="186"/>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numCache>
            </c:numRef>
          </c:cat>
          <c:val>
            <c:numRef>
              <c:f>'Normalized Recruiting Inten MA'!$T$8:$T$200</c:f>
              <c:numCache>
                <c:formatCode>General</c:formatCode>
                <c:ptCount val="193"/>
                <c:pt idx="0">
                  <c:v>1.145351529403332</c:v>
                </c:pt>
                <c:pt idx="1">
                  <c:v>1.137564728060682</c:v>
                </c:pt>
                <c:pt idx="2">
                  <c:v>1.12404193925539</c:v>
                </c:pt>
                <c:pt idx="3">
                  <c:v>1.083214415311236</c:v>
                </c:pt>
                <c:pt idx="4">
                  <c:v>1.053033044729198</c:v>
                </c:pt>
                <c:pt idx="5">
                  <c:v>1.060809314492151</c:v>
                </c:pt>
                <c:pt idx="6">
                  <c:v>1.066307477372471</c:v>
                </c:pt>
                <c:pt idx="7">
                  <c:v>1.072395007617011</c:v>
                </c:pt>
                <c:pt idx="8">
                  <c:v>1.064008596627805</c:v>
                </c:pt>
                <c:pt idx="9">
                  <c:v>1.063041596469986</c:v>
                </c:pt>
                <c:pt idx="10">
                  <c:v>1.058156328888235</c:v>
                </c:pt>
                <c:pt idx="11">
                  <c:v>1.047209084295548</c:v>
                </c:pt>
                <c:pt idx="12">
                  <c:v>1.040906597421711</c:v>
                </c:pt>
                <c:pt idx="13">
                  <c:v>1.046849062920384</c:v>
                </c:pt>
                <c:pt idx="14">
                  <c:v>1.055047798403404</c:v>
                </c:pt>
                <c:pt idx="15">
                  <c:v>1.069678547143952</c:v>
                </c:pt>
                <c:pt idx="16">
                  <c:v>1.080439620623606</c:v>
                </c:pt>
                <c:pt idx="17">
                  <c:v>1.066076546288686</c:v>
                </c:pt>
                <c:pt idx="18">
                  <c:v>1.069275428242902</c:v>
                </c:pt>
                <c:pt idx="19">
                  <c:v>1.052485016551286</c:v>
                </c:pt>
                <c:pt idx="20">
                  <c:v>1.054890499499474</c:v>
                </c:pt>
                <c:pt idx="21">
                  <c:v>1.057790161853418</c:v>
                </c:pt>
                <c:pt idx="22">
                  <c:v>1.0641715944946</c:v>
                </c:pt>
                <c:pt idx="23">
                  <c:v>1.056275407856891</c:v>
                </c:pt>
                <c:pt idx="24">
                  <c:v>1.02372698614167</c:v>
                </c:pt>
                <c:pt idx="25">
                  <c:v>1.01508920120671</c:v>
                </c:pt>
                <c:pt idx="26">
                  <c:v>1.01224356181003</c:v>
                </c:pt>
                <c:pt idx="27">
                  <c:v>1.026446218243901</c:v>
                </c:pt>
                <c:pt idx="28">
                  <c:v>1.024274018256491</c:v>
                </c:pt>
                <c:pt idx="29">
                  <c:v>1.02692342212594</c:v>
                </c:pt>
                <c:pt idx="30">
                  <c:v>1.033528703577801</c:v>
                </c:pt>
                <c:pt idx="31">
                  <c:v>1.037245250052393</c:v>
                </c:pt>
                <c:pt idx="32">
                  <c:v>1.034386306960432</c:v>
                </c:pt>
                <c:pt idx="33">
                  <c:v>1.036183391013375</c:v>
                </c:pt>
                <c:pt idx="34">
                  <c:v>1.038475530900372</c:v>
                </c:pt>
                <c:pt idx="35">
                  <c:v>1.044440224373954</c:v>
                </c:pt>
                <c:pt idx="36">
                  <c:v>1.075220992915922</c:v>
                </c:pt>
                <c:pt idx="37">
                  <c:v>1.089849256122655</c:v>
                </c:pt>
                <c:pt idx="38">
                  <c:v>1.10974028497051</c:v>
                </c:pt>
                <c:pt idx="39">
                  <c:v>1.087258452393251</c:v>
                </c:pt>
                <c:pt idx="40">
                  <c:v>1.081048585433344</c:v>
                </c:pt>
                <c:pt idx="41">
                  <c:v>1.081531870258564</c:v>
                </c:pt>
                <c:pt idx="42">
                  <c:v>1.081453530488762</c:v>
                </c:pt>
                <c:pt idx="43">
                  <c:v>1.0810066187026</c:v>
                </c:pt>
                <c:pt idx="44">
                  <c:v>1.093694207714289</c:v>
                </c:pt>
                <c:pt idx="45">
                  <c:v>1.108118131423702</c:v>
                </c:pt>
                <c:pt idx="46">
                  <c:v>1.118326605601721</c:v>
                </c:pt>
                <c:pt idx="47">
                  <c:v>1.117719841700843</c:v>
                </c:pt>
                <c:pt idx="48">
                  <c:v>1.126392456494964</c:v>
                </c:pt>
                <c:pt idx="49">
                  <c:v>1.127392448328136</c:v>
                </c:pt>
                <c:pt idx="50">
                  <c:v>1.121168494288745</c:v>
                </c:pt>
                <c:pt idx="51">
                  <c:v>1.113599431604551</c:v>
                </c:pt>
                <c:pt idx="52">
                  <c:v>1.113923133122866</c:v>
                </c:pt>
                <c:pt idx="53">
                  <c:v>1.126490341258862</c:v>
                </c:pt>
                <c:pt idx="54">
                  <c:v>1.124641795351691</c:v>
                </c:pt>
                <c:pt idx="55">
                  <c:v>1.098810741564917</c:v>
                </c:pt>
                <c:pt idx="56">
                  <c:v>1.077284935725545</c:v>
                </c:pt>
                <c:pt idx="57">
                  <c:v>1.082092193413606</c:v>
                </c:pt>
                <c:pt idx="58">
                  <c:v>1.10703580681191</c:v>
                </c:pt>
                <c:pt idx="59">
                  <c:v>1.123795689625048</c:v>
                </c:pt>
                <c:pt idx="60">
                  <c:v>1.109740939284146</c:v>
                </c:pt>
                <c:pt idx="61">
                  <c:v>1.100261777629336</c:v>
                </c:pt>
                <c:pt idx="62">
                  <c:v>1.099774140862862</c:v>
                </c:pt>
                <c:pt idx="63">
                  <c:v>1.105345374067852</c:v>
                </c:pt>
                <c:pt idx="64">
                  <c:v>1.112748882129404</c:v>
                </c:pt>
                <c:pt idx="65">
                  <c:v>1.10356410119691</c:v>
                </c:pt>
                <c:pt idx="66">
                  <c:v>1.107951135296311</c:v>
                </c:pt>
                <c:pt idx="67">
                  <c:v>1.101962019796847</c:v>
                </c:pt>
                <c:pt idx="68">
                  <c:v>1.115159156302207</c:v>
                </c:pt>
                <c:pt idx="69">
                  <c:v>1.102279354324987</c:v>
                </c:pt>
                <c:pt idx="70">
                  <c:v>1.103231642012502</c:v>
                </c:pt>
                <c:pt idx="71">
                  <c:v>1.0644137829673</c:v>
                </c:pt>
                <c:pt idx="72">
                  <c:v>1.066420098507332</c:v>
                </c:pt>
                <c:pt idx="73">
                  <c:v>1.065010137886</c:v>
                </c:pt>
                <c:pt idx="74">
                  <c:v>1.088434587437748</c:v>
                </c:pt>
                <c:pt idx="75">
                  <c:v>1.093269631422837</c:v>
                </c:pt>
                <c:pt idx="76">
                  <c:v>1.086585744469551</c:v>
                </c:pt>
                <c:pt idx="77">
                  <c:v>1.068444867932745</c:v>
                </c:pt>
                <c:pt idx="78">
                  <c:v>1.05854336967399</c:v>
                </c:pt>
                <c:pt idx="79">
                  <c:v>1.06452452752606</c:v>
                </c:pt>
                <c:pt idx="80">
                  <c:v>1.066711260336226</c:v>
                </c:pt>
                <c:pt idx="81">
                  <c:v>1.045852351250806</c:v>
                </c:pt>
                <c:pt idx="82">
                  <c:v>1.028118330720864</c:v>
                </c:pt>
                <c:pt idx="83">
                  <c:v>1.020339219809086</c:v>
                </c:pt>
                <c:pt idx="84">
                  <c:v>1.011783403217896</c:v>
                </c:pt>
                <c:pt idx="85">
                  <c:v>0.991504482134187</c:v>
                </c:pt>
                <c:pt idx="86">
                  <c:v>0.964920511619039</c:v>
                </c:pt>
                <c:pt idx="87">
                  <c:v>0.956934539418814</c:v>
                </c:pt>
                <c:pt idx="88">
                  <c:v>0.941676858545938</c:v>
                </c:pt>
                <c:pt idx="89">
                  <c:v>0.93767761095409</c:v>
                </c:pt>
                <c:pt idx="90">
                  <c:v>0.9117870696956</c:v>
                </c:pt>
                <c:pt idx="91">
                  <c:v>0.912758557748756</c:v>
                </c:pt>
                <c:pt idx="92">
                  <c:v>0.881952407705599</c:v>
                </c:pt>
                <c:pt idx="93">
                  <c:v>0.878615333175355</c:v>
                </c:pt>
                <c:pt idx="94">
                  <c:v>0.878185968525452</c:v>
                </c:pt>
                <c:pt idx="95">
                  <c:v>0.883528191505365</c:v>
                </c:pt>
                <c:pt idx="96">
                  <c:v>0.862889845233644</c:v>
                </c:pt>
                <c:pt idx="97">
                  <c:v>0.84265846334336</c:v>
                </c:pt>
                <c:pt idx="98">
                  <c:v>0.82887743183379</c:v>
                </c:pt>
                <c:pt idx="99">
                  <c:v>0.828539549536035</c:v>
                </c:pt>
                <c:pt idx="100">
                  <c:v>0.823718815298242</c:v>
                </c:pt>
                <c:pt idx="101">
                  <c:v>0.822509817068171</c:v>
                </c:pt>
                <c:pt idx="102">
                  <c:v>0.83486838798857</c:v>
                </c:pt>
                <c:pt idx="103">
                  <c:v>0.820063397482145</c:v>
                </c:pt>
                <c:pt idx="104">
                  <c:v>0.83486181002427</c:v>
                </c:pt>
                <c:pt idx="105">
                  <c:v>0.83148927439351</c:v>
                </c:pt>
                <c:pt idx="106">
                  <c:v>0.838480762206866</c:v>
                </c:pt>
                <c:pt idx="107">
                  <c:v>0.811850826647489</c:v>
                </c:pt>
                <c:pt idx="108">
                  <c:v>0.831384253538322</c:v>
                </c:pt>
                <c:pt idx="109">
                  <c:v>0.850959848212262</c:v>
                </c:pt>
                <c:pt idx="110">
                  <c:v>0.894870442818641</c:v>
                </c:pt>
                <c:pt idx="111">
                  <c:v>0.884377582251737</c:v>
                </c:pt>
                <c:pt idx="112">
                  <c:v>0.876829123276303</c:v>
                </c:pt>
                <c:pt idx="113">
                  <c:v>0.857917990915252</c:v>
                </c:pt>
                <c:pt idx="114">
                  <c:v>0.856669205240956</c:v>
                </c:pt>
                <c:pt idx="115">
                  <c:v>0.860626138003968</c:v>
                </c:pt>
                <c:pt idx="116">
                  <c:v>0.883236937929714</c:v>
                </c:pt>
                <c:pt idx="117">
                  <c:v>0.896898185882365</c:v>
                </c:pt>
                <c:pt idx="118">
                  <c:v>0.880787957271392</c:v>
                </c:pt>
                <c:pt idx="119">
                  <c:v>0.853455659808411</c:v>
                </c:pt>
                <c:pt idx="120">
                  <c:v>0.857298582222478</c:v>
                </c:pt>
                <c:pt idx="121">
                  <c:v>0.875382439903215</c:v>
                </c:pt>
                <c:pt idx="122">
                  <c:v>0.894009244560525</c:v>
                </c:pt>
                <c:pt idx="123">
                  <c:v>0.890241707062581</c:v>
                </c:pt>
                <c:pt idx="124">
                  <c:v>0.886864224302693</c:v>
                </c:pt>
                <c:pt idx="125">
                  <c:v>0.88596784451464</c:v>
                </c:pt>
                <c:pt idx="126">
                  <c:v>0.893495762558722</c:v>
                </c:pt>
                <c:pt idx="127">
                  <c:v>0.912330113792011</c:v>
                </c:pt>
                <c:pt idx="128">
                  <c:v>0.915487902034087</c:v>
                </c:pt>
                <c:pt idx="129">
                  <c:v>0.917562899937282</c:v>
                </c:pt>
                <c:pt idx="130">
                  <c:v>0.90874007447701</c:v>
                </c:pt>
                <c:pt idx="131">
                  <c:v>0.925560205190893</c:v>
                </c:pt>
                <c:pt idx="132">
                  <c:v>0.929708471605635</c:v>
                </c:pt>
                <c:pt idx="133">
                  <c:v>0.944248299085338</c:v>
                </c:pt>
                <c:pt idx="134">
                  <c:v>0.947274050061836</c:v>
                </c:pt>
                <c:pt idx="135">
                  <c:v>0.950880260321243</c:v>
                </c:pt>
                <c:pt idx="136">
                  <c:v>0.938112457203459</c:v>
                </c:pt>
                <c:pt idx="137">
                  <c:v>0.93186174117946</c:v>
                </c:pt>
                <c:pt idx="138">
                  <c:v>0.92691626317032</c:v>
                </c:pt>
                <c:pt idx="139">
                  <c:v>0.94153621072266</c:v>
                </c:pt>
                <c:pt idx="140">
                  <c:v>0.926268533870025</c:v>
                </c:pt>
                <c:pt idx="141">
                  <c:v>0.919277960820347</c:v>
                </c:pt>
                <c:pt idx="142">
                  <c:v>0.926854406362784</c:v>
                </c:pt>
                <c:pt idx="143">
                  <c:v>0.956052808833797</c:v>
                </c:pt>
                <c:pt idx="144">
                  <c:v>0.947241769353598</c:v>
                </c:pt>
                <c:pt idx="145">
                  <c:v>0.953450406882406</c:v>
                </c:pt>
                <c:pt idx="146">
                  <c:v>0.941329081792527</c:v>
                </c:pt>
                <c:pt idx="147">
                  <c:v>0.959395247369806</c:v>
                </c:pt>
                <c:pt idx="148">
                  <c:v>0.949776219059672</c:v>
                </c:pt>
                <c:pt idx="149">
                  <c:v>0.957681626390369</c:v>
                </c:pt>
                <c:pt idx="150">
                  <c:v>0.96968799030314</c:v>
                </c:pt>
                <c:pt idx="151">
                  <c:v>0.961197105259637</c:v>
                </c:pt>
                <c:pt idx="152">
                  <c:v>0.965268298956522</c:v>
                </c:pt>
                <c:pt idx="153">
                  <c:v>0.9479981028577</c:v>
                </c:pt>
                <c:pt idx="154">
                  <c:v>0.963608301732108</c:v>
                </c:pt>
                <c:pt idx="155">
                  <c:v>0.960656867469614</c:v>
                </c:pt>
                <c:pt idx="156">
                  <c:v>0.983007506416978</c:v>
                </c:pt>
                <c:pt idx="157">
                  <c:v>0.975935086941113</c:v>
                </c:pt>
                <c:pt idx="158">
                  <c:v>0.978143003267716</c:v>
                </c:pt>
                <c:pt idx="159">
                  <c:v>0.984907152267612</c:v>
                </c:pt>
                <c:pt idx="160">
                  <c:v>1.008623497387411</c:v>
                </c:pt>
                <c:pt idx="161">
                  <c:v>1.004994414572818</c:v>
                </c:pt>
                <c:pt idx="162">
                  <c:v>1.007507206270561</c:v>
                </c:pt>
                <c:pt idx="163">
                  <c:v>1.013727305740686</c:v>
                </c:pt>
                <c:pt idx="164">
                  <c:v>1.03508764408624</c:v>
                </c:pt>
                <c:pt idx="165">
                  <c:v>1.050053809887162</c:v>
                </c:pt>
                <c:pt idx="166">
                  <c:v>1.047277068461295</c:v>
                </c:pt>
                <c:pt idx="167">
                  <c:v>1.034879736323952</c:v>
                </c:pt>
                <c:pt idx="168">
                  <c:v>1.019938598603585</c:v>
                </c:pt>
                <c:pt idx="169">
                  <c:v>1.01115620853078</c:v>
                </c:pt>
                <c:pt idx="170">
                  <c:v>1.027777921321572</c:v>
                </c:pt>
                <c:pt idx="171">
                  <c:v>1.034776930582443</c:v>
                </c:pt>
                <c:pt idx="172">
                  <c:v>1.042210844416257</c:v>
                </c:pt>
                <c:pt idx="173">
                  <c:v>1.031730320797852</c:v>
                </c:pt>
                <c:pt idx="174">
                  <c:v>1.028242645168954</c:v>
                </c:pt>
                <c:pt idx="175">
                  <c:v>1.016066163029238</c:v>
                </c:pt>
                <c:pt idx="176">
                  <c:v>1.014798447366992</c:v>
                </c:pt>
                <c:pt idx="177">
                  <c:v>1.024486592935953</c:v>
                </c:pt>
                <c:pt idx="178">
                  <c:v>1.008888236729441</c:v>
                </c:pt>
                <c:pt idx="179">
                  <c:v>1.020567203304896</c:v>
                </c:pt>
                <c:pt idx="180">
                  <c:v>1.012268372270126</c:v>
                </c:pt>
                <c:pt idx="181">
                  <c:v>1.0261069329572</c:v>
                </c:pt>
                <c:pt idx="182">
                  <c:v>0.99971882837787</c:v>
                </c:pt>
                <c:pt idx="183">
                  <c:v>0.97373901708739</c:v>
                </c:pt>
                <c:pt idx="184">
                  <c:v>0.985352854284966</c:v>
                </c:pt>
                <c:pt idx="185">
                  <c:v>0.996894635320737</c:v>
                </c:pt>
                <c:pt idx="186">
                  <c:v>#N/A</c:v>
                </c:pt>
                <c:pt idx="187">
                  <c:v>#N/A</c:v>
                </c:pt>
                <c:pt idx="188">
                  <c:v>#N/A</c:v>
                </c:pt>
                <c:pt idx="189">
                  <c:v>#N/A</c:v>
                </c:pt>
                <c:pt idx="190">
                  <c:v>#N/A</c:v>
                </c:pt>
              </c:numCache>
            </c:numRef>
          </c:val>
          <c:smooth val="0"/>
        </c:ser>
        <c:ser>
          <c:idx val="3"/>
          <c:order val="3"/>
          <c:tx>
            <c:v>West</c:v>
          </c:tx>
          <c:marker>
            <c:symbol val="none"/>
          </c:marker>
          <c:cat>
            <c:numRef>
              <c:f>'Normalized Recruiting Inten MA'!$A$8:$A$193</c:f>
              <c:numCache>
                <c:formatCode>mmm\-yy</c:formatCode>
                <c:ptCount val="186"/>
                <c:pt idx="0">
                  <c:v>36951.0</c:v>
                </c:pt>
                <c:pt idx="1">
                  <c:v>36982.0</c:v>
                </c:pt>
                <c:pt idx="2">
                  <c:v>37012.0</c:v>
                </c:pt>
                <c:pt idx="3">
                  <c:v>37043.0</c:v>
                </c:pt>
                <c:pt idx="4">
                  <c:v>37073.0</c:v>
                </c:pt>
                <c:pt idx="5">
                  <c:v>37104.0</c:v>
                </c:pt>
                <c:pt idx="6">
                  <c:v>37135.0</c:v>
                </c:pt>
                <c:pt idx="7">
                  <c:v>37165.0</c:v>
                </c:pt>
                <c:pt idx="8">
                  <c:v>37196.0</c:v>
                </c:pt>
                <c:pt idx="9">
                  <c:v>37226.0</c:v>
                </c:pt>
                <c:pt idx="10">
                  <c:v>37257.0</c:v>
                </c:pt>
                <c:pt idx="11">
                  <c:v>37288.0</c:v>
                </c:pt>
                <c:pt idx="12">
                  <c:v>37316.0</c:v>
                </c:pt>
                <c:pt idx="13">
                  <c:v>37347.0</c:v>
                </c:pt>
                <c:pt idx="14">
                  <c:v>37377.0</c:v>
                </c:pt>
                <c:pt idx="15">
                  <c:v>37408.0</c:v>
                </c:pt>
                <c:pt idx="16">
                  <c:v>37438.0</c:v>
                </c:pt>
                <c:pt idx="17">
                  <c:v>37469.0</c:v>
                </c:pt>
                <c:pt idx="18">
                  <c:v>37500.0</c:v>
                </c:pt>
                <c:pt idx="19">
                  <c:v>37530.0</c:v>
                </c:pt>
                <c:pt idx="20">
                  <c:v>37561.0</c:v>
                </c:pt>
                <c:pt idx="21">
                  <c:v>37591.0</c:v>
                </c:pt>
                <c:pt idx="22">
                  <c:v>37622.0</c:v>
                </c:pt>
                <c:pt idx="23">
                  <c:v>37653.0</c:v>
                </c:pt>
                <c:pt idx="24">
                  <c:v>37681.0</c:v>
                </c:pt>
                <c:pt idx="25">
                  <c:v>37712.0</c:v>
                </c:pt>
                <c:pt idx="26">
                  <c:v>37742.0</c:v>
                </c:pt>
                <c:pt idx="27">
                  <c:v>37773.0</c:v>
                </c:pt>
                <c:pt idx="28">
                  <c:v>37803.0</c:v>
                </c:pt>
                <c:pt idx="29">
                  <c:v>37834.0</c:v>
                </c:pt>
                <c:pt idx="30">
                  <c:v>37865.0</c:v>
                </c:pt>
                <c:pt idx="31">
                  <c:v>37895.0</c:v>
                </c:pt>
                <c:pt idx="32">
                  <c:v>37926.0</c:v>
                </c:pt>
                <c:pt idx="33">
                  <c:v>37956.0</c:v>
                </c:pt>
                <c:pt idx="34">
                  <c:v>37987.0</c:v>
                </c:pt>
                <c:pt idx="35">
                  <c:v>38018.0</c:v>
                </c:pt>
                <c:pt idx="36">
                  <c:v>38047.0</c:v>
                </c:pt>
                <c:pt idx="37">
                  <c:v>38078.0</c:v>
                </c:pt>
                <c:pt idx="38">
                  <c:v>38108.0</c:v>
                </c:pt>
                <c:pt idx="39">
                  <c:v>38139.0</c:v>
                </c:pt>
                <c:pt idx="40">
                  <c:v>38169.0</c:v>
                </c:pt>
                <c:pt idx="41">
                  <c:v>38200.0</c:v>
                </c:pt>
                <c:pt idx="42">
                  <c:v>38231.0</c:v>
                </c:pt>
                <c:pt idx="43">
                  <c:v>38261.0</c:v>
                </c:pt>
                <c:pt idx="44">
                  <c:v>38292.0</c:v>
                </c:pt>
                <c:pt idx="45">
                  <c:v>38322.0</c:v>
                </c:pt>
                <c:pt idx="46">
                  <c:v>38353.0</c:v>
                </c:pt>
                <c:pt idx="47">
                  <c:v>38384.0</c:v>
                </c:pt>
                <c:pt idx="48">
                  <c:v>38412.0</c:v>
                </c:pt>
                <c:pt idx="49">
                  <c:v>38443.0</c:v>
                </c:pt>
                <c:pt idx="50">
                  <c:v>38473.0</c:v>
                </c:pt>
                <c:pt idx="51">
                  <c:v>38504.0</c:v>
                </c:pt>
                <c:pt idx="52">
                  <c:v>38534.0</c:v>
                </c:pt>
                <c:pt idx="53">
                  <c:v>38565.0</c:v>
                </c:pt>
                <c:pt idx="54">
                  <c:v>38596.0</c:v>
                </c:pt>
                <c:pt idx="55">
                  <c:v>38626.0</c:v>
                </c:pt>
                <c:pt idx="56">
                  <c:v>38657.0</c:v>
                </c:pt>
                <c:pt idx="57">
                  <c:v>38687.0</c:v>
                </c:pt>
                <c:pt idx="58">
                  <c:v>38718.0</c:v>
                </c:pt>
                <c:pt idx="59">
                  <c:v>38749.0</c:v>
                </c:pt>
                <c:pt idx="60">
                  <c:v>38777.0</c:v>
                </c:pt>
                <c:pt idx="61">
                  <c:v>38808.0</c:v>
                </c:pt>
                <c:pt idx="62">
                  <c:v>38838.0</c:v>
                </c:pt>
                <c:pt idx="63">
                  <c:v>38869.0</c:v>
                </c:pt>
                <c:pt idx="64">
                  <c:v>38899.0</c:v>
                </c:pt>
                <c:pt idx="65">
                  <c:v>38930.0</c:v>
                </c:pt>
                <c:pt idx="66">
                  <c:v>38961.0</c:v>
                </c:pt>
                <c:pt idx="67">
                  <c:v>38991.0</c:v>
                </c:pt>
                <c:pt idx="68">
                  <c:v>39022.0</c:v>
                </c:pt>
                <c:pt idx="69">
                  <c:v>39052.0</c:v>
                </c:pt>
                <c:pt idx="70">
                  <c:v>39083.0</c:v>
                </c:pt>
                <c:pt idx="71">
                  <c:v>39114.0</c:v>
                </c:pt>
                <c:pt idx="72">
                  <c:v>39142.0</c:v>
                </c:pt>
                <c:pt idx="73">
                  <c:v>39173.0</c:v>
                </c:pt>
                <c:pt idx="74">
                  <c:v>39203.0</c:v>
                </c:pt>
                <c:pt idx="75">
                  <c:v>39234.0</c:v>
                </c:pt>
                <c:pt idx="76">
                  <c:v>39264.0</c:v>
                </c:pt>
                <c:pt idx="77">
                  <c:v>39295.0</c:v>
                </c:pt>
                <c:pt idx="78">
                  <c:v>39326.0</c:v>
                </c:pt>
                <c:pt idx="79">
                  <c:v>39356.0</c:v>
                </c:pt>
                <c:pt idx="80">
                  <c:v>39387.0</c:v>
                </c:pt>
                <c:pt idx="81">
                  <c:v>39417.0</c:v>
                </c:pt>
                <c:pt idx="82">
                  <c:v>39448.0</c:v>
                </c:pt>
                <c:pt idx="83">
                  <c:v>39479.0</c:v>
                </c:pt>
                <c:pt idx="84">
                  <c:v>39508.0</c:v>
                </c:pt>
                <c:pt idx="85">
                  <c:v>39539.0</c:v>
                </c:pt>
                <c:pt idx="86">
                  <c:v>39569.0</c:v>
                </c:pt>
                <c:pt idx="87">
                  <c:v>39600.0</c:v>
                </c:pt>
                <c:pt idx="88">
                  <c:v>39630.0</c:v>
                </c:pt>
                <c:pt idx="89">
                  <c:v>39661.0</c:v>
                </c:pt>
                <c:pt idx="90">
                  <c:v>39692.0</c:v>
                </c:pt>
                <c:pt idx="91">
                  <c:v>39722.0</c:v>
                </c:pt>
                <c:pt idx="92">
                  <c:v>39753.0</c:v>
                </c:pt>
                <c:pt idx="93">
                  <c:v>39783.0</c:v>
                </c:pt>
                <c:pt idx="94">
                  <c:v>39814.0</c:v>
                </c:pt>
                <c:pt idx="95">
                  <c:v>39845.0</c:v>
                </c:pt>
                <c:pt idx="96">
                  <c:v>39873.0</c:v>
                </c:pt>
                <c:pt idx="97">
                  <c:v>39904.0</c:v>
                </c:pt>
                <c:pt idx="98">
                  <c:v>39934.0</c:v>
                </c:pt>
                <c:pt idx="99">
                  <c:v>39965.0</c:v>
                </c:pt>
                <c:pt idx="100">
                  <c:v>39995.0</c:v>
                </c:pt>
                <c:pt idx="101">
                  <c:v>40026.0</c:v>
                </c:pt>
                <c:pt idx="102">
                  <c:v>40057.0</c:v>
                </c:pt>
                <c:pt idx="103">
                  <c:v>40087.0</c:v>
                </c:pt>
                <c:pt idx="104">
                  <c:v>40118.0</c:v>
                </c:pt>
                <c:pt idx="105">
                  <c:v>40148.0</c:v>
                </c:pt>
                <c:pt idx="106">
                  <c:v>40179.0</c:v>
                </c:pt>
                <c:pt idx="107">
                  <c:v>40210.0</c:v>
                </c:pt>
                <c:pt idx="108">
                  <c:v>40238.0</c:v>
                </c:pt>
                <c:pt idx="109">
                  <c:v>40269.0</c:v>
                </c:pt>
                <c:pt idx="110">
                  <c:v>40299.0</c:v>
                </c:pt>
                <c:pt idx="111">
                  <c:v>40330.0</c:v>
                </c:pt>
                <c:pt idx="112">
                  <c:v>40360.0</c:v>
                </c:pt>
                <c:pt idx="113">
                  <c:v>40391.0</c:v>
                </c:pt>
                <c:pt idx="114">
                  <c:v>40422.0</c:v>
                </c:pt>
                <c:pt idx="115">
                  <c:v>40452.0</c:v>
                </c:pt>
                <c:pt idx="116">
                  <c:v>40483.0</c:v>
                </c:pt>
                <c:pt idx="117">
                  <c:v>40513.0</c:v>
                </c:pt>
                <c:pt idx="118">
                  <c:v>40544.0</c:v>
                </c:pt>
                <c:pt idx="119">
                  <c:v>40575.0</c:v>
                </c:pt>
                <c:pt idx="120">
                  <c:v>40603.0</c:v>
                </c:pt>
                <c:pt idx="121">
                  <c:v>40634.0</c:v>
                </c:pt>
                <c:pt idx="122">
                  <c:v>40664.0</c:v>
                </c:pt>
                <c:pt idx="123">
                  <c:v>40695.0</c:v>
                </c:pt>
                <c:pt idx="124">
                  <c:v>40725.0</c:v>
                </c:pt>
                <c:pt idx="125">
                  <c:v>40756.0</c:v>
                </c:pt>
                <c:pt idx="126">
                  <c:v>40787.0</c:v>
                </c:pt>
                <c:pt idx="127">
                  <c:v>40817.0</c:v>
                </c:pt>
                <c:pt idx="128">
                  <c:v>40848.0</c:v>
                </c:pt>
                <c:pt idx="129">
                  <c:v>40878.0</c:v>
                </c:pt>
                <c:pt idx="130">
                  <c:v>40909.0</c:v>
                </c:pt>
                <c:pt idx="131">
                  <c:v>40940.0</c:v>
                </c:pt>
                <c:pt idx="132">
                  <c:v>40969.0</c:v>
                </c:pt>
                <c:pt idx="133">
                  <c:v>41000.0</c:v>
                </c:pt>
                <c:pt idx="134">
                  <c:v>41030.0</c:v>
                </c:pt>
                <c:pt idx="135">
                  <c:v>41061.0</c:v>
                </c:pt>
                <c:pt idx="136">
                  <c:v>41091.0</c:v>
                </c:pt>
                <c:pt idx="137">
                  <c:v>41122.0</c:v>
                </c:pt>
                <c:pt idx="138">
                  <c:v>41153.0</c:v>
                </c:pt>
                <c:pt idx="139">
                  <c:v>41183.0</c:v>
                </c:pt>
                <c:pt idx="140">
                  <c:v>41214.0</c:v>
                </c:pt>
                <c:pt idx="141">
                  <c:v>41244.0</c:v>
                </c:pt>
                <c:pt idx="142">
                  <c:v>41275.0</c:v>
                </c:pt>
                <c:pt idx="143">
                  <c:v>41306.0</c:v>
                </c:pt>
                <c:pt idx="144">
                  <c:v>41334.0</c:v>
                </c:pt>
                <c:pt idx="145">
                  <c:v>41365.0</c:v>
                </c:pt>
                <c:pt idx="146">
                  <c:v>41395.0</c:v>
                </c:pt>
                <c:pt idx="147">
                  <c:v>41426.0</c:v>
                </c:pt>
                <c:pt idx="148">
                  <c:v>41456.0</c:v>
                </c:pt>
                <c:pt idx="149">
                  <c:v>41487.0</c:v>
                </c:pt>
                <c:pt idx="150">
                  <c:v>41518.0</c:v>
                </c:pt>
                <c:pt idx="151">
                  <c:v>41548.0</c:v>
                </c:pt>
                <c:pt idx="152">
                  <c:v>41579.0</c:v>
                </c:pt>
                <c:pt idx="153">
                  <c:v>41609.0</c:v>
                </c:pt>
                <c:pt idx="154">
                  <c:v>41640.0</c:v>
                </c:pt>
                <c:pt idx="155">
                  <c:v>41671.0</c:v>
                </c:pt>
                <c:pt idx="156">
                  <c:v>41699.0</c:v>
                </c:pt>
                <c:pt idx="157">
                  <c:v>41730.0</c:v>
                </c:pt>
                <c:pt idx="158">
                  <c:v>41760.0</c:v>
                </c:pt>
                <c:pt idx="159">
                  <c:v>41791.0</c:v>
                </c:pt>
                <c:pt idx="160">
                  <c:v>41821.0</c:v>
                </c:pt>
                <c:pt idx="161">
                  <c:v>41852.0</c:v>
                </c:pt>
                <c:pt idx="162">
                  <c:v>41883.0</c:v>
                </c:pt>
                <c:pt idx="163">
                  <c:v>41913.0</c:v>
                </c:pt>
                <c:pt idx="164">
                  <c:v>41944.0</c:v>
                </c:pt>
                <c:pt idx="165">
                  <c:v>41974.0</c:v>
                </c:pt>
                <c:pt idx="166">
                  <c:v>42005.0</c:v>
                </c:pt>
                <c:pt idx="167">
                  <c:v>42036.0</c:v>
                </c:pt>
                <c:pt idx="168">
                  <c:v>42064.0</c:v>
                </c:pt>
                <c:pt idx="169">
                  <c:v>42095.0</c:v>
                </c:pt>
                <c:pt idx="170">
                  <c:v>42125.0</c:v>
                </c:pt>
                <c:pt idx="171">
                  <c:v>42156.0</c:v>
                </c:pt>
                <c:pt idx="172">
                  <c:v>42186.0</c:v>
                </c:pt>
                <c:pt idx="173">
                  <c:v>42217.0</c:v>
                </c:pt>
                <c:pt idx="174">
                  <c:v>42248.0</c:v>
                </c:pt>
                <c:pt idx="175">
                  <c:v>42278.0</c:v>
                </c:pt>
                <c:pt idx="176">
                  <c:v>42309.0</c:v>
                </c:pt>
                <c:pt idx="177">
                  <c:v>42339.0</c:v>
                </c:pt>
                <c:pt idx="178">
                  <c:v>42370.0</c:v>
                </c:pt>
                <c:pt idx="179">
                  <c:v>42401.0</c:v>
                </c:pt>
                <c:pt idx="180">
                  <c:v>42430.0</c:v>
                </c:pt>
                <c:pt idx="181">
                  <c:v>42461.0</c:v>
                </c:pt>
                <c:pt idx="182">
                  <c:v>42491.0</c:v>
                </c:pt>
                <c:pt idx="183">
                  <c:v>42522.0</c:v>
                </c:pt>
                <c:pt idx="184">
                  <c:v>42552.0</c:v>
                </c:pt>
                <c:pt idx="185">
                  <c:v>42583.0</c:v>
                </c:pt>
              </c:numCache>
            </c:numRef>
          </c:cat>
          <c:val>
            <c:numRef>
              <c:f>'Normalized Recruiting Inten MA'!$U$8:$U$200</c:f>
              <c:numCache>
                <c:formatCode>General</c:formatCode>
                <c:ptCount val="193"/>
                <c:pt idx="0">
                  <c:v>1.232867351680558</c:v>
                </c:pt>
                <c:pt idx="1">
                  <c:v>1.175296172542804</c:v>
                </c:pt>
                <c:pt idx="2">
                  <c:v>1.168733430833006</c:v>
                </c:pt>
                <c:pt idx="3">
                  <c:v>1.106647802012283</c:v>
                </c:pt>
                <c:pt idx="4">
                  <c:v>1.129255682475677</c:v>
                </c:pt>
                <c:pt idx="5">
                  <c:v>1.078895905461005</c:v>
                </c:pt>
                <c:pt idx="6">
                  <c:v>1.06657959182172</c:v>
                </c:pt>
                <c:pt idx="7">
                  <c:v>1.036811611135983</c:v>
                </c:pt>
                <c:pt idx="8">
                  <c:v>1.042126165615387</c:v>
                </c:pt>
                <c:pt idx="9">
                  <c:v>1.038855737214643</c:v>
                </c:pt>
                <c:pt idx="10">
                  <c:v>1.046114247193929</c:v>
                </c:pt>
                <c:pt idx="11">
                  <c:v>1.046923082116921</c:v>
                </c:pt>
                <c:pt idx="12">
                  <c:v>1.051481550666047</c:v>
                </c:pt>
                <c:pt idx="13">
                  <c:v>1.058176608558091</c:v>
                </c:pt>
                <c:pt idx="14">
                  <c:v>1.055586435680456</c:v>
                </c:pt>
                <c:pt idx="15">
                  <c:v>1.055383614865181</c:v>
                </c:pt>
                <c:pt idx="16">
                  <c:v>1.049187421458115</c:v>
                </c:pt>
                <c:pt idx="17">
                  <c:v>1.050208545861296</c:v>
                </c:pt>
                <c:pt idx="18">
                  <c:v>1.074777965357401</c:v>
                </c:pt>
                <c:pt idx="19">
                  <c:v>1.067246096796771</c:v>
                </c:pt>
                <c:pt idx="20">
                  <c:v>1.085505998730762</c:v>
                </c:pt>
                <c:pt idx="21">
                  <c:v>1.075677050648255</c:v>
                </c:pt>
                <c:pt idx="22">
                  <c:v>1.091876123564405</c:v>
                </c:pt>
                <c:pt idx="23">
                  <c:v>1.075570430452646</c:v>
                </c:pt>
                <c:pt idx="24">
                  <c:v>1.056503355235488</c:v>
                </c:pt>
                <c:pt idx="25">
                  <c:v>1.03374599929823</c:v>
                </c:pt>
                <c:pt idx="26">
                  <c:v>1.026678515246672</c:v>
                </c:pt>
                <c:pt idx="27">
                  <c:v>1.049795902134941</c:v>
                </c:pt>
                <c:pt idx="28">
                  <c:v>1.05860100265153</c:v>
                </c:pt>
                <c:pt idx="29">
                  <c:v>1.065806667635397</c:v>
                </c:pt>
                <c:pt idx="30">
                  <c:v>1.060174725608475</c:v>
                </c:pt>
                <c:pt idx="31">
                  <c:v>1.08269843485427</c:v>
                </c:pt>
                <c:pt idx="32">
                  <c:v>1.072984611717715</c:v>
                </c:pt>
                <c:pt idx="33">
                  <c:v>1.08622642365255</c:v>
                </c:pt>
                <c:pt idx="34">
                  <c:v>1.048555044586855</c:v>
                </c:pt>
                <c:pt idx="35">
                  <c:v>1.02877027942325</c:v>
                </c:pt>
                <c:pt idx="36">
                  <c:v>1.026112409005436</c:v>
                </c:pt>
                <c:pt idx="37">
                  <c:v>1.056608193136447</c:v>
                </c:pt>
                <c:pt idx="38">
                  <c:v>1.08311382432879</c:v>
                </c:pt>
                <c:pt idx="39">
                  <c:v>1.065420675614236</c:v>
                </c:pt>
                <c:pt idx="40">
                  <c:v>1.025993037335186</c:v>
                </c:pt>
                <c:pt idx="41">
                  <c:v>1.021975683439298</c:v>
                </c:pt>
                <c:pt idx="42">
                  <c:v>1.0131545324903</c:v>
                </c:pt>
                <c:pt idx="43">
                  <c:v>1.02589055970183</c:v>
                </c:pt>
                <c:pt idx="44">
                  <c:v>1.023345428367062</c:v>
                </c:pt>
                <c:pt idx="45">
                  <c:v>1.046048049201066</c:v>
                </c:pt>
                <c:pt idx="46">
                  <c:v>1.056278829461791</c:v>
                </c:pt>
                <c:pt idx="47">
                  <c:v>1.08342579098853</c:v>
                </c:pt>
                <c:pt idx="48">
                  <c:v>1.073921001874259</c:v>
                </c:pt>
                <c:pt idx="49">
                  <c:v>1.086506883368732</c:v>
                </c:pt>
                <c:pt idx="50">
                  <c:v>1.093064568566538</c:v>
                </c:pt>
                <c:pt idx="51">
                  <c:v>1.10932034486424</c:v>
                </c:pt>
                <c:pt idx="52">
                  <c:v>1.119375869280346</c:v>
                </c:pt>
                <c:pt idx="53">
                  <c:v>1.121873641373165</c:v>
                </c:pt>
                <c:pt idx="54">
                  <c:v>1.132061492024442</c:v>
                </c:pt>
                <c:pt idx="55">
                  <c:v>1.124890949203534</c:v>
                </c:pt>
                <c:pt idx="56">
                  <c:v>1.136626778185881</c:v>
                </c:pt>
                <c:pt idx="57">
                  <c:v>1.120309114740818</c:v>
                </c:pt>
                <c:pt idx="58">
                  <c:v>1.131761921765894</c:v>
                </c:pt>
                <c:pt idx="59">
                  <c:v>1.099633043377522</c:v>
                </c:pt>
                <c:pt idx="60">
                  <c:v>1.104220475219015</c:v>
                </c:pt>
                <c:pt idx="61">
                  <c:v>1.08370422091726</c:v>
                </c:pt>
                <c:pt idx="62">
                  <c:v>1.094303203048552</c:v>
                </c:pt>
                <c:pt idx="63">
                  <c:v>1.097542199562598</c:v>
                </c:pt>
                <c:pt idx="64">
                  <c:v>1.104535649026174</c:v>
                </c:pt>
                <c:pt idx="65">
                  <c:v>1.102966440731731</c:v>
                </c:pt>
                <c:pt idx="66">
                  <c:v>1.088521507895163</c:v>
                </c:pt>
                <c:pt idx="67">
                  <c:v>1.089037510262224</c:v>
                </c:pt>
                <c:pt idx="68">
                  <c:v>1.121932006834512</c:v>
                </c:pt>
                <c:pt idx="69">
                  <c:v>1.130491507957966</c:v>
                </c:pt>
                <c:pt idx="70">
                  <c:v>1.118333450442862</c:v>
                </c:pt>
                <c:pt idx="71">
                  <c:v>1.075433879950245</c:v>
                </c:pt>
                <c:pt idx="72">
                  <c:v>1.087339630328966</c:v>
                </c:pt>
                <c:pt idx="73">
                  <c:v>1.085336930549265</c:v>
                </c:pt>
                <c:pt idx="74">
                  <c:v>1.081870855448975</c:v>
                </c:pt>
                <c:pt idx="75">
                  <c:v>1.057720866880642</c:v>
                </c:pt>
                <c:pt idx="76">
                  <c:v>1.054256174094471</c:v>
                </c:pt>
                <c:pt idx="77">
                  <c:v>1.054824974901826</c:v>
                </c:pt>
                <c:pt idx="78">
                  <c:v>1.044639486122034</c:v>
                </c:pt>
                <c:pt idx="79">
                  <c:v>1.067653676266951</c:v>
                </c:pt>
                <c:pt idx="80">
                  <c:v>1.052899811520281</c:v>
                </c:pt>
                <c:pt idx="81">
                  <c:v>1.046640911532966</c:v>
                </c:pt>
                <c:pt idx="82">
                  <c:v>1.004738253787536</c:v>
                </c:pt>
                <c:pt idx="83">
                  <c:v>1.022073581719673</c:v>
                </c:pt>
                <c:pt idx="84">
                  <c:v>1.027667409045403</c:v>
                </c:pt>
                <c:pt idx="85">
                  <c:v>1.061488366137081</c:v>
                </c:pt>
                <c:pt idx="86">
                  <c:v>1.039985898775897</c:v>
                </c:pt>
                <c:pt idx="87">
                  <c:v>1.028559262882667</c:v>
                </c:pt>
                <c:pt idx="88">
                  <c:v>0.981996751392023</c:v>
                </c:pt>
                <c:pt idx="89">
                  <c:v>0.96700871618958</c:v>
                </c:pt>
                <c:pt idx="90">
                  <c:v>0.946507229545812</c:v>
                </c:pt>
                <c:pt idx="91">
                  <c:v>0.945261998455082</c:v>
                </c:pt>
                <c:pt idx="92">
                  <c:v>0.926666610900337</c:v>
                </c:pt>
                <c:pt idx="93">
                  <c:v>0.920340391378615</c:v>
                </c:pt>
                <c:pt idx="94">
                  <c:v>0.892454276415991</c:v>
                </c:pt>
                <c:pt idx="95">
                  <c:v>0.878509431053721</c:v>
                </c:pt>
                <c:pt idx="96">
                  <c:v>0.843895520617213</c:v>
                </c:pt>
                <c:pt idx="97">
                  <c:v>0.837750517821323</c:v>
                </c:pt>
                <c:pt idx="98">
                  <c:v>0.84513366028841</c:v>
                </c:pt>
                <c:pt idx="99">
                  <c:v>0.844273059444525</c:v>
                </c:pt>
                <c:pt idx="100">
                  <c:v>0.862001803748682</c:v>
                </c:pt>
                <c:pt idx="101">
                  <c:v>0.838074352514734</c:v>
                </c:pt>
                <c:pt idx="102">
                  <c:v>0.856120966371753</c:v>
                </c:pt>
                <c:pt idx="103">
                  <c:v>0.831841888454735</c:v>
                </c:pt>
                <c:pt idx="104">
                  <c:v>0.85869278819549</c:v>
                </c:pt>
                <c:pt idx="105">
                  <c:v>0.848765395201556</c:v>
                </c:pt>
                <c:pt idx="106">
                  <c:v>0.850484494306303</c:v>
                </c:pt>
                <c:pt idx="107">
                  <c:v>0.823052647396688</c:v>
                </c:pt>
                <c:pt idx="108">
                  <c:v>0.839228407468435</c:v>
                </c:pt>
                <c:pt idx="109">
                  <c:v>0.846889637985115</c:v>
                </c:pt>
                <c:pt idx="110">
                  <c:v>0.882914918848788</c:v>
                </c:pt>
                <c:pt idx="111">
                  <c:v>0.875580477292176</c:v>
                </c:pt>
                <c:pt idx="112">
                  <c:v>0.872756539421299</c:v>
                </c:pt>
                <c:pt idx="113">
                  <c:v>0.841613376394825</c:v>
                </c:pt>
                <c:pt idx="114">
                  <c:v>0.83158635403705</c:v>
                </c:pt>
                <c:pt idx="115">
                  <c:v>0.831718083050961</c:v>
                </c:pt>
                <c:pt idx="116">
                  <c:v>0.839615399900958</c:v>
                </c:pt>
                <c:pt idx="117">
                  <c:v>0.85688623323696</c:v>
                </c:pt>
                <c:pt idx="118">
                  <c:v>0.865644345536536</c:v>
                </c:pt>
                <c:pt idx="119">
                  <c:v>0.870763232239684</c:v>
                </c:pt>
                <c:pt idx="120">
                  <c:v>0.872031154840994</c:v>
                </c:pt>
                <c:pt idx="121">
                  <c:v>0.873324297734588</c:v>
                </c:pt>
                <c:pt idx="122">
                  <c:v>0.866398611310256</c:v>
                </c:pt>
                <c:pt idx="123">
                  <c:v>0.875687574488712</c:v>
                </c:pt>
                <c:pt idx="124">
                  <c:v>0.879444638412428</c:v>
                </c:pt>
                <c:pt idx="125">
                  <c:v>0.88902687316252</c:v>
                </c:pt>
                <c:pt idx="126">
                  <c:v>0.893642801621548</c:v>
                </c:pt>
                <c:pt idx="127">
                  <c:v>0.887451651090782</c:v>
                </c:pt>
                <c:pt idx="128">
                  <c:v>0.890084406030942</c:v>
                </c:pt>
                <c:pt idx="129">
                  <c:v>0.857594888001483</c:v>
                </c:pt>
                <c:pt idx="130">
                  <c:v>0.861155402725547</c:v>
                </c:pt>
                <c:pt idx="131">
                  <c:v>0.864129295610795</c:v>
                </c:pt>
                <c:pt idx="132">
                  <c:v>0.891987943652852</c:v>
                </c:pt>
                <c:pt idx="133">
                  <c:v>0.908574170304217</c:v>
                </c:pt>
                <c:pt idx="134">
                  <c:v>0.921722923465641</c:v>
                </c:pt>
                <c:pt idx="135">
                  <c:v>0.911185015380179</c:v>
                </c:pt>
                <c:pt idx="136">
                  <c:v>0.897625244760649</c:v>
                </c:pt>
                <c:pt idx="137">
                  <c:v>0.892369699326598</c:v>
                </c:pt>
                <c:pt idx="138">
                  <c:v>0.866171463740692</c:v>
                </c:pt>
                <c:pt idx="139">
                  <c:v>0.873028043860479</c:v>
                </c:pt>
                <c:pt idx="140">
                  <c:v>0.885282422500598</c:v>
                </c:pt>
                <c:pt idx="141">
                  <c:v>0.922325678015095</c:v>
                </c:pt>
                <c:pt idx="142">
                  <c:v>0.921301259994881</c:v>
                </c:pt>
                <c:pt idx="143">
                  <c:v>0.931935954446007</c:v>
                </c:pt>
                <c:pt idx="144">
                  <c:v>0.927764230399211</c:v>
                </c:pt>
                <c:pt idx="145">
                  <c:v>0.93095069290551</c:v>
                </c:pt>
                <c:pt idx="146">
                  <c:v>0.91101723846269</c:v>
                </c:pt>
                <c:pt idx="147">
                  <c:v>0.915657719292231</c:v>
                </c:pt>
                <c:pt idx="148">
                  <c:v>0.919313017845806</c:v>
                </c:pt>
                <c:pt idx="149">
                  <c:v>0.925646822221175</c:v>
                </c:pt>
                <c:pt idx="150">
                  <c:v>0.935879719835198</c:v>
                </c:pt>
                <c:pt idx="151">
                  <c:v>0.943260986171893</c:v>
                </c:pt>
                <c:pt idx="152">
                  <c:v>0.939475163002156</c:v>
                </c:pt>
                <c:pt idx="153">
                  <c:v>0.936635889655129</c:v>
                </c:pt>
                <c:pt idx="154">
                  <c:v>0.944209367761007</c:v>
                </c:pt>
                <c:pt idx="155">
                  <c:v>0.962475342857214</c:v>
                </c:pt>
                <c:pt idx="156">
                  <c:v>0.983070744544431</c:v>
                </c:pt>
                <c:pt idx="157">
                  <c:v>0.981010597851953</c:v>
                </c:pt>
                <c:pt idx="158">
                  <c:v>0.96337759531149</c:v>
                </c:pt>
                <c:pt idx="159">
                  <c:v>0.966463820195027</c:v>
                </c:pt>
                <c:pt idx="160">
                  <c:v>0.972160127967192</c:v>
                </c:pt>
                <c:pt idx="161">
                  <c:v>0.991817732785393</c:v>
                </c:pt>
                <c:pt idx="162">
                  <c:v>0.990725846465489</c:v>
                </c:pt>
                <c:pt idx="163">
                  <c:v>0.993948618443073</c:v>
                </c:pt>
                <c:pt idx="164">
                  <c:v>0.97475750432386</c:v>
                </c:pt>
                <c:pt idx="165">
                  <c:v>0.969749884881707</c:v>
                </c:pt>
                <c:pt idx="166">
                  <c:v>0.961735647771505</c:v>
                </c:pt>
                <c:pt idx="167">
                  <c:v>0.980993301032622</c:v>
                </c:pt>
                <c:pt idx="168">
                  <c:v>0.981318154331375</c:v>
                </c:pt>
                <c:pt idx="169">
                  <c:v>0.984884027361662</c:v>
                </c:pt>
                <c:pt idx="170">
                  <c:v>0.977278036401316</c:v>
                </c:pt>
                <c:pt idx="171">
                  <c:v>0.98220318544739</c:v>
                </c:pt>
                <c:pt idx="172">
                  <c:v>0.985431407443374</c:v>
                </c:pt>
                <c:pt idx="173">
                  <c:v>0.988737038511336</c:v>
                </c:pt>
                <c:pt idx="174">
                  <c:v>0.983826114630432</c:v>
                </c:pt>
                <c:pt idx="175">
                  <c:v>0.996381124305545</c:v>
                </c:pt>
                <c:pt idx="176">
                  <c:v>1.01183732528352</c:v>
                </c:pt>
                <c:pt idx="177">
                  <c:v>1.022889567134701</c:v>
                </c:pt>
                <c:pt idx="178">
                  <c:v>1.021724402432419</c:v>
                </c:pt>
                <c:pt idx="179">
                  <c:v>1.037786657240465</c:v>
                </c:pt>
                <c:pt idx="180">
                  <c:v>1.018094954205674</c:v>
                </c:pt>
                <c:pt idx="181">
                  <c:v>1.016897085745488</c:v>
                </c:pt>
                <c:pt idx="182">
                  <c:v>0.995193901574063</c:v>
                </c:pt>
                <c:pt idx="183">
                  <c:v>1.015725981317483</c:v>
                </c:pt>
                <c:pt idx="184">
                  <c:v>1.01150537320752</c:v>
                </c:pt>
                <c:pt idx="185">
                  <c:v>1.001496669323572</c:v>
                </c:pt>
                <c:pt idx="186">
                  <c:v>#N/A</c:v>
                </c:pt>
                <c:pt idx="187">
                  <c:v>#N/A</c:v>
                </c:pt>
                <c:pt idx="188">
                  <c:v>#N/A</c:v>
                </c:pt>
                <c:pt idx="189">
                  <c:v>#N/A</c:v>
                </c:pt>
                <c:pt idx="190">
                  <c:v>#N/A</c:v>
                </c:pt>
              </c:numCache>
            </c:numRef>
          </c:val>
          <c:smooth val="0"/>
        </c:ser>
        <c:dLbls>
          <c:showLegendKey val="0"/>
          <c:showVal val="0"/>
          <c:showCatName val="0"/>
          <c:showSerName val="0"/>
          <c:showPercent val="0"/>
          <c:showBubbleSize val="0"/>
        </c:dLbls>
        <c:smooth val="0"/>
        <c:axId val="2144143184"/>
        <c:axId val="2144145568"/>
      </c:lineChart>
      <c:dateAx>
        <c:axId val="2144143184"/>
        <c:scaling>
          <c:orientation val="minMax"/>
        </c:scaling>
        <c:delete val="0"/>
        <c:axPos val="b"/>
        <c:numFmt formatCode="mmm\-yy" sourceLinked="1"/>
        <c:majorTickMark val="none"/>
        <c:minorTickMark val="none"/>
        <c:tickLblPos val="nextTo"/>
        <c:crossAx val="2144145568"/>
        <c:crosses val="autoZero"/>
        <c:auto val="1"/>
        <c:lblOffset val="100"/>
        <c:baseTimeUnit val="months"/>
        <c:majorUnit val="6.0"/>
        <c:majorTimeUnit val="months"/>
      </c:dateAx>
      <c:valAx>
        <c:axId val="2144145568"/>
        <c:scaling>
          <c:orientation val="minMax"/>
          <c:min val="0.7"/>
        </c:scaling>
        <c:delete val="0"/>
        <c:axPos val="l"/>
        <c:numFmt formatCode="0.00" sourceLinked="0"/>
        <c:majorTickMark val="out"/>
        <c:minorTickMark val="none"/>
        <c:tickLblPos val="nextTo"/>
        <c:crossAx val="2144143184"/>
        <c:crosses val="autoZero"/>
        <c:crossBetween val="between"/>
        <c:majorUnit val="0.1"/>
      </c:valAx>
    </c:plotArea>
    <c:legend>
      <c:legendPos val="t"/>
      <c:layout>
        <c:manualLayout>
          <c:xMode val="edge"/>
          <c:yMode val="edge"/>
          <c:x val="0.142828960664906"/>
          <c:y val="0.183599941424304"/>
          <c:w val="0.765478406108328"/>
          <c:h val="0.0632904200068545"/>
        </c:manualLayout>
      </c:layout>
      <c:overlay val="0"/>
    </c:legend>
    <c:plotVisOnly val="1"/>
    <c:dispBlanksAs val="gap"/>
    <c:showDLblsOverMax val="0"/>
  </c:chart>
  <c:txPr>
    <a:bodyPr/>
    <a:lstStyle/>
    <a:p>
      <a:pPr>
        <a:defRPr sz="1600"/>
      </a:pPr>
      <a:endParaRPr lang="en-US"/>
    </a:p>
  </c:txPr>
  <c:externalData r:id="rId1">
    <c:autoUpdate val="0"/>
  </c:externalData>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drawing1.xml><?xml version="1.0" encoding="utf-8"?>
<c:userShapes xmlns:c="http://schemas.openxmlformats.org/drawingml/2006/chart">
  <cdr:relSizeAnchor xmlns:cdr="http://schemas.openxmlformats.org/drawingml/2006/chartDrawing">
    <cdr:from>
      <cdr:x>0.0041</cdr:x>
      <cdr:y>0.08405</cdr:y>
    </cdr:from>
    <cdr:to>
      <cdr:x>0.14829</cdr:x>
      <cdr:y>0.20706</cdr:y>
    </cdr:to>
    <cdr:sp macro="" textlink="">
      <cdr:nvSpPr>
        <cdr:cNvPr id="2" name="TextBox 1"/>
        <cdr:cNvSpPr txBox="1"/>
      </cdr:nvSpPr>
      <cdr:spPr>
        <a:xfrm xmlns:a="http://schemas.openxmlformats.org/drawingml/2006/main">
          <a:off x="32648" y="342246"/>
          <a:ext cx="1148170" cy="500890"/>
        </a:xfrm>
        <a:prstGeom xmlns:a="http://schemas.openxmlformats.org/drawingml/2006/main" prst="rect">
          <a:avLst/>
        </a:prstGeom>
      </cdr:spPr>
      <cdr:txBody>
        <a:bodyPr xmlns:a="http://schemas.openxmlformats.org/drawingml/2006/main" vertOverflow="clip" wrap="square" rtlCol="0" anchor="t"/>
        <a:lstStyle xmlns:a="http://schemas.openxmlformats.org/drawingml/2006/main"/>
        <a:p xmlns:a="http://schemas.openxmlformats.org/drawingml/2006/main">
          <a:pPr algn="l"/>
          <a:r>
            <a:rPr lang="en-US" sz="1600"/>
            <a:t>Working Days</a:t>
          </a:r>
        </a:p>
      </cdr:txBody>
    </cdr:sp>
  </cdr:relSizeAnchor>
</c:userShapes>
</file>

<file path=ppt/drawings/drawing2.xml><?xml version="1.0" encoding="utf-8"?>
<c:userShapes xmlns:c="http://schemas.openxmlformats.org/drawingml/2006/chart">
  <cdr:relSizeAnchor xmlns:cdr="http://schemas.openxmlformats.org/drawingml/2006/chartDrawing">
    <cdr:from>
      <cdr:x>0.00595</cdr:x>
      <cdr:y>0.8497</cdr:y>
    </cdr:from>
    <cdr:to>
      <cdr:x>1</cdr:x>
      <cdr:y>0.97284</cdr:y>
    </cdr:to>
    <cdr:sp macro="" textlink="">
      <cdr:nvSpPr>
        <cdr:cNvPr id="2" name="TextBox 1"/>
        <cdr:cNvSpPr txBox="1"/>
      </cdr:nvSpPr>
      <cdr:spPr>
        <a:xfrm xmlns:a="http://schemas.openxmlformats.org/drawingml/2006/main">
          <a:off x="51374" y="5711253"/>
          <a:ext cx="8582961" cy="827660"/>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just"/>
          <a:r>
            <a:rPr lang="en-US" sz="1100" baseline="0" dirty="0">
              <a:solidFill>
                <a:schemeClr val="dk1"/>
              </a:solidFill>
              <a:effectLst/>
              <a:latin typeface="+mn-lt"/>
              <a:ea typeface="+mn-ea"/>
              <a:cs typeface="+mn-cs"/>
            </a:rPr>
            <a:t>Short Term Unemployment is the number of persons unemployed for 26 weeks or less.</a:t>
          </a:r>
          <a:r>
            <a:rPr lang="en-US" sz="1100" dirty="0">
              <a:solidFill>
                <a:schemeClr val="dk1"/>
              </a:solidFill>
              <a:effectLst/>
              <a:latin typeface="+mn-lt"/>
              <a:ea typeface="+mn-ea"/>
              <a:cs typeface="+mn-cs"/>
            </a:rPr>
            <a:t> The</a:t>
          </a:r>
          <a:r>
            <a:rPr lang="en-US" sz="1100" baseline="0" dirty="0">
              <a:solidFill>
                <a:schemeClr val="dk1"/>
              </a:solidFill>
              <a:effectLst/>
              <a:latin typeface="+mn-lt"/>
              <a:ea typeface="+mn-ea"/>
              <a:cs typeface="+mn-cs"/>
            </a:rPr>
            <a:t> Quit Rate is rescaled to have the same mean and variance as the Vacancy-Unemployment Ratio from January 2001 to date. Non-Employment + PTER, an index developed by </a:t>
          </a:r>
          <a:r>
            <a:rPr lang="en-US" sz="1100" baseline="0" dirty="0" err="1">
              <a:solidFill>
                <a:schemeClr val="dk1"/>
              </a:solidFill>
              <a:effectLst/>
              <a:latin typeface="+mn-lt"/>
              <a:ea typeface="+mn-ea"/>
              <a:cs typeface="+mn-cs"/>
            </a:rPr>
            <a:t>Hornstein</a:t>
          </a:r>
          <a:r>
            <a:rPr lang="en-US" sz="1100" baseline="0" dirty="0">
              <a:solidFill>
                <a:schemeClr val="dk1"/>
              </a:solidFill>
              <a:effectLst/>
              <a:latin typeface="+mn-lt"/>
              <a:ea typeface="+mn-ea"/>
              <a:cs typeface="+mn-cs"/>
            </a:rPr>
            <a:t>, </a:t>
          </a:r>
          <a:r>
            <a:rPr lang="en-US" sz="1100" baseline="0" dirty="0" err="1">
              <a:solidFill>
                <a:schemeClr val="dk1"/>
              </a:solidFill>
              <a:effectLst/>
              <a:latin typeface="+mn-lt"/>
              <a:ea typeface="+mn-ea"/>
              <a:cs typeface="+mn-cs"/>
            </a:rPr>
            <a:t>Kudlyak</a:t>
          </a:r>
          <a:r>
            <a:rPr lang="en-US" sz="1100" baseline="0" dirty="0">
              <a:solidFill>
                <a:schemeClr val="dk1"/>
              </a:solidFill>
              <a:effectLst/>
              <a:latin typeface="+mn-lt"/>
              <a:ea typeface="+mn-ea"/>
              <a:cs typeface="+mn-cs"/>
            </a:rPr>
            <a:t> and Lange, reflects all persons who are not employed (weighted by labor force attachment) plus persons who are working part time for economic reasons and would prefer to work full time. Here, their index is multiplied by minus one and then rescaled to have the standard deviation as the Vacancy-Unemployment Ratio from January 2001 to date. </a:t>
          </a:r>
          <a:endParaRPr lang="en-US" sz="1400" dirty="0">
            <a:effectLst/>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0.63449</cdr:x>
      <cdr:y>0.26038</cdr:y>
    </cdr:from>
    <cdr:to>
      <cdr:x>1</cdr:x>
      <cdr:y>0.32455</cdr:y>
    </cdr:to>
    <cdr:sp macro="" textlink="">
      <cdr:nvSpPr>
        <cdr:cNvPr id="2" name="1 CuadroTexto"/>
        <cdr:cNvSpPr txBox="1"/>
      </cdr:nvSpPr>
      <cdr:spPr>
        <a:xfrm xmlns:a="http://schemas.openxmlformats.org/drawingml/2006/main">
          <a:off x="5321507" y="1549677"/>
          <a:ext cx="3065489" cy="38191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r"/>
          <a:r>
            <a:rPr lang="en-US" sz="1600"/>
            <a:t>Three-Month</a:t>
          </a:r>
          <a:r>
            <a:rPr lang="en-US" sz="1600" baseline="0"/>
            <a:t> Moving Averages</a:t>
          </a:r>
          <a:endParaRPr lang="en-US" sz="1600"/>
        </a:p>
      </cdr:txBody>
    </cdr:sp>
  </cdr:relSizeAnchor>
</c:userShapes>
</file>

<file path=ppt/drawings/drawing4.xml><?xml version="1.0" encoding="utf-8"?>
<c:userShapes xmlns:c="http://schemas.openxmlformats.org/drawingml/2006/chart">
  <cdr:relSizeAnchor xmlns:cdr="http://schemas.openxmlformats.org/drawingml/2006/chartDrawing">
    <cdr:from>
      <cdr:x>0</cdr:x>
      <cdr:y>0.10933</cdr:y>
    </cdr:from>
    <cdr:to>
      <cdr:x>0.14419</cdr:x>
      <cdr:y>0.23233</cdr:y>
    </cdr:to>
    <cdr:sp macro="" textlink="">
      <cdr:nvSpPr>
        <cdr:cNvPr id="2" name="TextBox 1"/>
        <cdr:cNvSpPr txBox="1"/>
      </cdr:nvSpPr>
      <cdr:spPr>
        <a:xfrm xmlns:a="http://schemas.openxmlformats.org/drawingml/2006/main">
          <a:off x="0" y="710540"/>
          <a:ext cx="1318474" cy="799410"/>
        </a:xfrm>
        <a:prstGeom xmlns:a="http://schemas.openxmlformats.org/drawingml/2006/main" prst="rect">
          <a:avLst/>
        </a:prstGeom>
      </cdr:spPr>
      <cdr:txBody>
        <a:bodyPr xmlns:a="http://schemas.openxmlformats.org/drawingml/2006/main" vertOverflow="clip" wrap="square" rtlCol="0" anchor="t"/>
        <a:lstStyle xmlns:a="http://schemas.openxmlformats.org/drawingml/2006/main"/>
        <a:p xmlns:a="http://schemas.openxmlformats.org/drawingml/2006/main">
          <a:pPr algn="l"/>
          <a:r>
            <a:rPr lang="en-US" sz="1600"/>
            <a:t>Working Days</a:t>
          </a:r>
        </a:p>
      </cdr:txBody>
    </cdr:sp>
  </cdr:relSizeAnchor>
  <cdr:relSizeAnchor xmlns:cdr="http://schemas.openxmlformats.org/drawingml/2006/chartDrawing">
    <cdr:from>
      <cdr:x>0.69538</cdr:x>
      <cdr:y>0.24748</cdr:y>
    </cdr:from>
    <cdr:to>
      <cdr:x>1</cdr:x>
      <cdr:y>0.31636</cdr:y>
    </cdr:to>
    <cdr:sp macro="" textlink="">
      <cdr:nvSpPr>
        <cdr:cNvPr id="3" name="TextBox 1"/>
        <cdr:cNvSpPr txBox="1"/>
      </cdr:nvSpPr>
      <cdr:spPr>
        <a:xfrm xmlns:a="http://schemas.openxmlformats.org/drawingml/2006/main">
          <a:off x="6358597" y="1608424"/>
          <a:ext cx="2785403" cy="447670"/>
        </a:xfrm>
        <a:prstGeom xmlns:a="http://schemas.openxmlformats.org/drawingml/2006/main" prst="rect">
          <a:avLst/>
        </a:prstGeom>
      </cdr:spPr>
      <cdr:txBody>
        <a:bodyPr xmlns:a="http://schemas.openxmlformats.org/drawingml/2006/main" wrap="square" rtlCol="0" anchor="ct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600" dirty="0" smtClean="0"/>
            <a:t>Three</a:t>
          </a:r>
          <a:r>
            <a:rPr lang="en-US" sz="1600" dirty="0"/>
            <a:t>-</a:t>
          </a:r>
          <a:r>
            <a:rPr lang="en-US" sz="1600" baseline="0" dirty="0" smtClean="0"/>
            <a:t>Month </a:t>
          </a:r>
          <a:r>
            <a:rPr lang="en-US" sz="1600" baseline="0" dirty="0"/>
            <a:t>Moving </a:t>
          </a:r>
          <a:r>
            <a:rPr lang="en-US" sz="1600" baseline="0" dirty="0" smtClean="0"/>
            <a:t>Averages</a:t>
          </a:r>
          <a:endParaRPr lang="en-US" sz="16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4159250" cy="365125"/>
          </a:xfrm>
          <a:prstGeom prst="rect">
            <a:avLst/>
          </a:prstGeom>
          <a:noFill/>
          <a:ln w="9525">
            <a:noFill/>
            <a:miter lim="800000"/>
            <a:headEnd/>
            <a:tailEnd/>
          </a:ln>
          <a:effectLst/>
        </p:spPr>
        <p:txBody>
          <a:bodyPr vert="horz" wrap="square" lIns="96658" tIns="48329" rIns="96658" bIns="48329" numCol="1" anchor="t" anchorCtr="0" compatLnSpc="1">
            <a:prstTxWarp prst="textNoShape">
              <a:avLst/>
            </a:prstTxWarp>
          </a:bodyPr>
          <a:lstStyle>
            <a:lvl1pPr defTabSz="966788"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21507" name="Rectangle 3"/>
          <p:cNvSpPr>
            <a:spLocks noGrp="1" noChangeArrowheads="1"/>
          </p:cNvSpPr>
          <p:nvPr>
            <p:ph type="dt" sz="quarter" idx="1"/>
          </p:nvPr>
        </p:nvSpPr>
        <p:spPr bwMode="auto">
          <a:xfrm>
            <a:off x="5438775" y="0"/>
            <a:ext cx="4160838" cy="365125"/>
          </a:xfrm>
          <a:prstGeom prst="rect">
            <a:avLst/>
          </a:prstGeom>
          <a:noFill/>
          <a:ln w="9525">
            <a:noFill/>
            <a:miter lim="800000"/>
            <a:headEnd/>
            <a:tailEnd/>
          </a:ln>
          <a:effectLst/>
        </p:spPr>
        <p:txBody>
          <a:bodyPr vert="horz" wrap="square" lIns="96658" tIns="48329" rIns="96658" bIns="48329" numCol="1" anchor="t" anchorCtr="0" compatLnSpc="1">
            <a:prstTxWarp prst="textNoShape">
              <a:avLst/>
            </a:prstTxWarp>
          </a:bodyPr>
          <a:lstStyle>
            <a:lvl1pPr algn="r" defTabSz="966788"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21508" name="Rectangle 4"/>
          <p:cNvSpPr>
            <a:spLocks noGrp="1" noChangeArrowheads="1"/>
          </p:cNvSpPr>
          <p:nvPr>
            <p:ph type="ftr" sz="quarter" idx="2"/>
          </p:nvPr>
        </p:nvSpPr>
        <p:spPr bwMode="auto">
          <a:xfrm>
            <a:off x="0" y="6948488"/>
            <a:ext cx="4159250" cy="365125"/>
          </a:xfrm>
          <a:prstGeom prst="rect">
            <a:avLst/>
          </a:prstGeom>
          <a:noFill/>
          <a:ln w="9525">
            <a:noFill/>
            <a:miter lim="800000"/>
            <a:headEnd/>
            <a:tailEnd/>
          </a:ln>
          <a:effectLst/>
        </p:spPr>
        <p:txBody>
          <a:bodyPr vert="horz" wrap="square" lIns="96658" tIns="48329" rIns="96658" bIns="48329" numCol="1" anchor="b" anchorCtr="0" compatLnSpc="1">
            <a:prstTxWarp prst="textNoShape">
              <a:avLst/>
            </a:prstTxWarp>
          </a:bodyPr>
          <a:lstStyle>
            <a:lvl1pPr defTabSz="966788"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21509" name="Rectangle 5"/>
          <p:cNvSpPr>
            <a:spLocks noGrp="1" noChangeArrowheads="1"/>
          </p:cNvSpPr>
          <p:nvPr>
            <p:ph type="sldNum" sz="quarter" idx="3"/>
          </p:nvPr>
        </p:nvSpPr>
        <p:spPr bwMode="auto">
          <a:xfrm>
            <a:off x="5438775" y="6948488"/>
            <a:ext cx="4160838" cy="365125"/>
          </a:xfrm>
          <a:prstGeom prst="rect">
            <a:avLst/>
          </a:prstGeom>
          <a:noFill/>
          <a:ln w="9525">
            <a:noFill/>
            <a:miter lim="800000"/>
            <a:headEnd/>
            <a:tailEnd/>
          </a:ln>
          <a:effectLst/>
        </p:spPr>
        <p:txBody>
          <a:bodyPr vert="horz" wrap="square" lIns="96658" tIns="48329" rIns="96658" bIns="48329" numCol="1" anchor="b" anchorCtr="0" compatLnSpc="1">
            <a:prstTxWarp prst="textNoShape">
              <a:avLst/>
            </a:prstTxWarp>
          </a:bodyPr>
          <a:lstStyle>
            <a:lvl1pPr algn="r" defTabSz="966788" eaLnBrk="1" hangingPunct="1">
              <a:defRPr sz="1200"/>
            </a:lvl1pPr>
          </a:lstStyle>
          <a:p>
            <a:fld id="{92B30C49-4A90-4E63-8C31-15635DB1EDE5}" type="slidenum">
              <a:rPr lang="en-US" altLang="en-US"/>
              <a:pPr/>
              <a:t>‹#›</a:t>
            </a:fld>
            <a:endParaRPr lang="en-US" altLang="en-US"/>
          </a:p>
        </p:txBody>
      </p:sp>
    </p:spTree>
    <p:extLst>
      <p:ext uri="{BB962C8B-B14F-4D97-AF65-F5344CB8AC3E}">
        <p14:creationId xmlns:p14="http://schemas.microsoft.com/office/powerpoint/2010/main" val="38177751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4159250" cy="365125"/>
          </a:xfrm>
          <a:prstGeom prst="rect">
            <a:avLst/>
          </a:prstGeom>
          <a:noFill/>
          <a:ln w="9525">
            <a:noFill/>
            <a:miter lim="800000"/>
            <a:headEnd/>
            <a:tailEnd/>
          </a:ln>
          <a:effectLst/>
        </p:spPr>
        <p:txBody>
          <a:bodyPr vert="horz" wrap="square" lIns="95079" tIns="47540" rIns="95079" bIns="47540" numCol="1" anchor="t" anchorCtr="0" compatLnSpc="1">
            <a:prstTxWarp prst="textNoShape">
              <a:avLst/>
            </a:prstTxWarp>
          </a:bodyPr>
          <a:lstStyle>
            <a:lvl1pPr defTabSz="950913"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73731" name="Rectangle 3"/>
          <p:cNvSpPr>
            <a:spLocks noGrp="1" noChangeArrowheads="1"/>
          </p:cNvSpPr>
          <p:nvPr>
            <p:ph type="dt" idx="1"/>
          </p:nvPr>
        </p:nvSpPr>
        <p:spPr bwMode="auto">
          <a:xfrm>
            <a:off x="5438775" y="0"/>
            <a:ext cx="4160838" cy="365125"/>
          </a:xfrm>
          <a:prstGeom prst="rect">
            <a:avLst/>
          </a:prstGeom>
          <a:noFill/>
          <a:ln w="9525">
            <a:noFill/>
            <a:miter lim="800000"/>
            <a:headEnd/>
            <a:tailEnd/>
          </a:ln>
          <a:effectLst/>
        </p:spPr>
        <p:txBody>
          <a:bodyPr vert="horz" wrap="square" lIns="95079" tIns="47540" rIns="95079" bIns="47540" numCol="1" anchor="t" anchorCtr="0" compatLnSpc="1">
            <a:prstTxWarp prst="textNoShape">
              <a:avLst/>
            </a:prstTxWarp>
          </a:bodyPr>
          <a:lstStyle>
            <a:lvl1pPr algn="r" defTabSz="950913"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19460" name="Rectangle 4"/>
          <p:cNvSpPr>
            <a:spLocks noGrp="1" noRot="1" noChangeAspect="1" noChangeArrowheads="1" noTextEdit="1"/>
          </p:cNvSpPr>
          <p:nvPr>
            <p:ph type="sldImg" idx="2"/>
          </p:nvPr>
        </p:nvSpPr>
        <p:spPr bwMode="auto">
          <a:xfrm>
            <a:off x="2971800" y="549275"/>
            <a:ext cx="3657600" cy="27432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73733" name="Rectangle 5"/>
          <p:cNvSpPr>
            <a:spLocks noGrp="1" noChangeArrowheads="1"/>
          </p:cNvSpPr>
          <p:nvPr>
            <p:ph type="body" sz="quarter" idx="3"/>
          </p:nvPr>
        </p:nvSpPr>
        <p:spPr bwMode="auto">
          <a:xfrm>
            <a:off x="960438" y="3475038"/>
            <a:ext cx="7680325" cy="3290887"/>
          </a:xfrm>
          <a:prstGeom prst="rect">
            <a:avLst/>
          </a:prstGeom>
          <a:noFill/>
          <a:ln w="9525">
            <a:noFill/>
            <a:miter lim="800000"/>
            <a:headEnd/>
            <a:tailEnd/>
          </a:ln>
          <a:effectLst/>
        </p:spPr>
        <p:txBody>
          <a:bodyPr vert="horz" wrap="square" lIns="95079" tIns="47540" rIns="95079" bIns="4754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3734" name="Rectangle 6"/>
          <p:cNvSpPr>
            <a:spLocks noGrp="1" noChangeArrowheads="1"/>
          </p:cNvSpPr>
          <p:nvPr>
            <p:ph type="ftr" sz="quarter" idx="4"/>
          </p:nvPr>
        </p:nvSpPr>
        <p:spPr bwMode="auto">
          <a:xfrm>
            <a:off x="0" y="6948488"/>
            <a:ext cx="4159250" cy="365125"/>
          </a:xfrm>
          <a:prstGeom prst="rect">
            <a:avLst/>
          </a:prstGeom>
          <a:noFill/>
          <a:ln w="9525">
            <a:noFill/>
            <a:miter lim="800000"/>
            <a:headEnd/>
            <a:tailEnd/>
          </a:ln>
          <a:effectLst/>
        </p:spPr>
        <p:txBody>
          <a:bodyPr vert="horz" wrap="square" lIns="95079" tIns="47540" rIns="95079" bIns="47540" numCol="1" anchor="b" anchorCtr="0" compatLnSpc="1">
            <a:prstTxWarp prst="textNoShape">
              <a:avLst/>
            </a:prstTxWarp>
          </a:bodyPr>
          <a:lstStyle>
            <a:lvl1pPr defTabSz="950913"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73735" name="Rectangle 7"/>
          <p:cNvSpPr>
            <a:spLocks noGrp="1" noChangeArrowheads="1"/>
          </p:cNvSpPr>
          <p:nvPr>
            <p:ph type="sldNum" sz="quarter" idx="5"/>
          </p:nvPr>
        </p:nvSpPr>
        <p:spPr bwMode="auto">
          <a:xfrm>
            <a:off x="5438775" y="6948488"/>
            <a:ext cx="4160838" cy="365125"/>
          </a:xfrm>
          <a:prstGeom prst="rect">
            <a:avLst/>
          </a:prstGeom>
          <a:noFill/>
          <a:ln w="9525">
            <a:noFill/>
            <a:miter lim="800000"/>
            <a:headEnd/>
            <a:tailEnd/>
          </a:ln>
          <a:effectLst/>
        </p:spPr>
        <p:txBody>
          <a:bodyPr vert="horz" wrap="square" lIns="95079" tIns="47540" rIns="95079" bIns="47540" numCol="1" anchor="b" anchorCtr="0" compatLnSpc="1">
            <a:prstTxWarp prst="textNoShape">
              <a:avLst/>
            </a:prstTxWarp>
          </a:bodyPr>
          <a:lstStyle>
            <a:lvl1pPr algn="r" defTabSz="950913" eaLnBrk="1" hangingPunct="1">
              <a:defRPr sz="1200"/>
            </a:lvl1pPr>
          </a:lstStyle>
          <a:p>
            <a:fld id="{96AFEA77-E8B3-4464-9228-802BC49A8720}" type="slidenum">
              <a:rPr lang="en-US" altLang="en-US"/>
              <a:pPr/>
              <a:t>‹#›</a:t>
            </a:fld>
            <a:endParaRPr lang="en-US" altLang="en-US"/>
          </a:p>
        </p:txBody>
      </p:sp>
    </p:spTree>
    <p:extLst>
      <p:ext uri="{BB962C8B-B14F-4D97-AF65-F5344CB8AC3E}">
        <p14:creationId xmlns:p14="http://schemas.microsoft.com/office/powerpoint/2010/main" val="4488800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6AFEA77-E8B3-4464-9228-802BC49A8720}" type="slidenum">
              <a:rPr lang="en-US" altLang="en-US" smtClean="0"/>
              <a:pPr/>
              <a:t>0</a:t>
            </a:fld>
            <a:endParaRPr lang="en-US" altLang="en-US"/>
          </a:p>
        </p:txBody>
      </p:sp>
    </p:spTree>
    <p:extLst>
      <p:ext uri="{BB962C8B-B14F-4D97-AF65-F5344CB8AC3E}">
        <p14:creationId xmlns:p14="http://schemas.microsoft.com/office/powerpoint/2010/main" val="1167651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50913">
              <a:defRPr>
                <a:solidFill>
                  <a:schemeClr val="tx1"/>
                </a:solidFill>
                <a:latin typeface="Arial" panose="020B0604020202020204" pitchFamily="34" charset="0"/>
                <a:ea typeface="MS PGothic" panose="020B0600070205080204" pitchFamily="34" charset="-128"/>
              </a:defRPr>
            </a:lvl1pPr>
            <a:lvl2pPr marL="742950" indent="-285750" defTabSz="950913">
              <a:defRPr>
                <a:solidFill>
                  <a:schemeClr val="tx1"/>
                </a:solidFill>
                <a:latin typeface="Arial" panose="020B0604020202020204" pitchFamily="34" charset="0"/>
                <a:ea typeface="MS PGothic" panose="020B0600070205080204" pitchFamily="34" charset="-128"/>
              </a:defRPr>
            </a:lvl2pPr>
            <a:lvl3pPr marL="1143000" indent="-228600" defTabSz="950913">
              <a:defRPr>
                <a:solidFill>
                  <a:schemeClr val="tx1"/>
                </a:solidFill>
                <a:latin typeface="Arial" panose="020B0604020202020204" pitchFamily="34" charset="0"/>
                <a:ea typeface="MS PGothic" panose="020B0600070205080204" pitchFamily="34" charset="-128"/>
              </a:defRPr>
            </a:lvl3pPr>
            <a:lvl4pPr marL="1600200" indent="-228600" defTabSz="950913">
              <a:defRPr>
                <a:solidFill>
                  <a:schemeClr val="tx1"/>
                </a:solidFill>
                <a:latin typeface="Arial" panose="020B0604020202020204" pitchFamily="34" charset="0"/>
                <a:ea typeface="MS PGothic" panose="020B0600070205080204" pitchFamily="34" charset="-128"/>
              </a:defRPr>
            </a:lvl4pPr>
            <a:lvl5pPr marL="2057400" indent="-228600" defTabSz="950913">
              <a:defRPr>
                <a:solidFill>
                  <a:schemeClr val="tx1"/>
                </a:solidFill>
                <a:latin typeface="Arial" panose="020B0604020202020204" pitchFamily="34" charset="0"/>
                <a:ea typeface="MS PGothic" panose="020B0600070205080204" pitchFamily="34" charset="-128"/>
              </a:defRPr>
            </a:lvl5pPr>
            <a:lvl6pPr marL="2514600" indent="-228600" defTabSz="950913"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950913"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950913"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950913"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9E79EC3C-FC41-4A54-9FE7-2C45B86BC35A}" type="slidenum">
              <a:rPr lang="en-US" altLang="en-US"/>
              <a:pPr/>
              <a:t>1</a:t>
            </a:fld>
            <a:endParaRPr lang="en-US" altLang="en-US"/>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980614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smtClean="0">
              <a:latin typeface="Arial" panose="020B0604020202020204" pitchFamily="34" charset="0"/>
            </a:endParaRPr>
          </a:p>
        </p:txBody>
      </p:sp>
    </p:spTree>
    <p:extLst>
      <p:ext uri="{BB962C8B-B14F-4D97-AF65-F5344CB8AC3E}">
        <p14:creationId xmlns:p14="http://schemas.microsoft.com/office/powerpoint/2010/main" val="7417459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4868902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0727721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35116472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4675448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4052074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1614275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770784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80799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8971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A8BCBD8-7877-0E40-89DC-631DDC9B6E12}" type="datetime1">
              <a:rPr lang="en-US" altLang="en-US" smtClean="0"/>
              <a:t>10/12/16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3683268-5D89-45CB-ACCA-283268CEF692}" type="slidenum">
              <a:rPr lang="en-US" altLang="en-US"/>
              <a:pPr/>
              <a:t>‹#›</a:t>
            </a:fld>
            <a:endParaRPr lang="en-US" altLang="en-US"/>
          </a:p>
        </p:txBody>
      </p:sp>
    </p:spTree>
    <p:extLst>
      <p:ext uri="{BB962C8B-B14F-4D97-AF65-F5344CB8AC3E}">
        <p14:creationId xmlns:p14="http://schemas.microsoft.com/office/powerpoint/2010/main" val="35934730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754ABFA-3D20-C045-8CC3-383506F01F82}" type="datetime1">
              <a:rPr lang="en-US" altLang="en-US" smtClean="0"/>
              <a:t>10/12/16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C8048A4-0C28-41D8-982B-FEBDB2A67581}" type="slidenum">
              <a:rPr lang="en-US" altLang="en-US"/>
              <a:pPr/>
              <a:t>‹#›</a:t>
            </a:fld>
            <a:endParaRPr lang="en-US" altLang="en-US"/>
          </a:p>
        </p:txBody>
      </p:sp>
    </p:spTree>
    <p:extLst>
      <p:ext uri="{BB962C8B-B14F-4D97-AF65-F5344CB8AC3E}">
        <p14:creationId xmlns:p14="http://schemas.microsoft.com/office/powerpoint/2010/main" val="26287342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8713A5C-C6F9-B940-ADCF-23D1B1BC1362}" type="datetime1">
              <a:rPr lang="en-US" altLang="en-US" smtClean="0"/>
              <a:t>10/12/16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D30BDBB-327C-4C75-B55F-07B85110EF89}" type="slidenum">
              <a:rPr lang="en-US" altLang="en-US"/>
              <a:pPr/>
              <a:t>‹#›</a:t>
            </a:fld>
            <a:endParaRPr lang="en-US" altLang="en-US"/>
          </a:p>
        </p:txBody>
      </p:sp>
    </p:spTree>
    <p:extLst>
      <p:ext uri="{BB962C8B-B14F-4D97-AF65-F5344CB8AC3E}">
        <p14:creationId xmlns:p14="http://schemas.microsoft.com/office/powerpoint/2010/main" val="18904373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10A3A0A8-1718-C54E-AB99-C7E998FCBCB8}" type="datetime1">
              <a:rPr lang="en-US" altLang="en-US" smtClean="0"/>
              <a:t>10/12/16</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5428EEA5-354A-4CB2-B9EF-79AE6B51DA71}" type="slidenum">
              <a:rPr lang="en-US" altLang="en-US"/>
              <a:pPr/>
              <a:t>‹#›</a:t>
            </a:fld>
            <a:endParaRPr lang="en-US" altLang="en-US"/>
          </a:p>
        </p:txBody>
      </p:sp>
    </p:spTree>
    <p:extLst>
      <p:ext uri="{BB962C8B-B14F-4D97-AF65-F5344CB8AC3E}">
        <p14:creationId xmlns:p14="http://schemas.microsoft.com/office/powerpoint/2010/main" val="1987676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6411DE6-640F-4946-83C6-D6DD4BD2F45C}" type="datetime1">
              <a:rPr lang="en-US" altLang="en-US" smtClean="0"/>
              <a:t>10/12/16</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DE763723-0E72-4C54-9D5C-87D8E2B0312D}" type="slidenum">
              <a:rPr lang="en-US" altLang="en-US"/>
              <a:pPr/>
              <a:t>‹#›</a:t>
            </a:fld>
            <a:endParaRPr lang="en-US" altLang="en-US"/>
          </a:p>
        </p:txBody>
      </p:sp>
    </p:spTree>
    <p:extLst>
      <p:ext uri="{BB962C8B-B14F-4D97-AF65-F5344CB8AC3E}">
        <p14:creationId xmlns:p14="http://schemas.microsoft.com/office/powerpoint/2010/main" val="23198138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935B435-A6F3-5049-940F-32F91FCC3DD3}" type="datetime1">
              <a:rPr lang="en-US" altLang="en-US" smtClean="0"/>
              <a:t>10/12/16</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80148862-09B4-4CED-93E0-68FC37726C35}" type="slidenum">
              <a:rPr lang="en-US" altLang="en-US"/>
              <a:pPr/>
              <a:t>‹#›</a:t>
            </a:fld>
            <a:endParaRPr lang="en-US" altLang="en-US"/>
          </a:p>
        </p:txBody>
      </p:sp>
    </p:spTree>
    <p:extLst>
      <p:ext uri="{BB962C8B-B14F-4D97-AF65-F5344CB8AC3E}">
        <p14:creationId xmlns:p14="http://schemas.microsoft.com/office/powerpoint/2010/main" val="39723225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2E422D9-C57A-F64A-B944-38A37AF38C26}" type="datetime1">
              <a:rPr lang="en-US" altLang="en-US" smtClean="0"/>
              <a:t>10/12/16</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651F6418-C57F-43A1-A9EA-C97B84385595}" type="slidenum">
              <a:rPr lang="en-US" altLang="en-US"/>
              <a:pPr/>
              <a:t>‹#›</a:t>
            </a:fld>
            <a:endParaRPr lang="en-US" altLang="en-US"/>
          </a:p>
        </p:txBody>
      </p:sp>
    </p:spTree>
    <p:extLst>
      <p:ext uri="{BB962C8B-B14F-4D97-AF65-F5344CB8AC3E}">
        <p14:creationId xmlns:p14="http://schemas.microsoft.com/office/powerpoint/2010/main" val="17789854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B97DC87-64C9-B349-8683-90E7F051B443}" type="datetime1">
              <a:rPr lang="en-US" altLang="en-US" smtClean="0"/>
              <a:t>10/12/16</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D4149D2-3019-4297-BFE1-9266B4189D94}" type="slidenum">
              <a:rPr lang="en-US" altLang="en-US"/>
              <a:pPr/>
              <a:t>‹#›</a:t>
            </a:fld>
            <a:endParaRPr lang="en-US" altLang="en-US"/>
          </a:p>
        </p:txBody>
      </p:sp>
    </p:spTree>
    <p:extLst>
      <p:ext uri="{BB962C8B-B14F-4D97-AF65-F5344CB8AC3E}">
        <p14:creationId xmlns:p14="http://schemas.microsoft.com/office/powerpoint/2010/main" val="1049983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811632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5A61D4D-A119-D344-A801-BBC9F99D6232}" type="datetime1">
              <a:rPr lang="en-US" altLang="en-US" smtClean="0"/>
              <a:t>10/12/16</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60A06E4-93AC-4F3F-9E0E-458F2397E5A8}" type="slidenum">
              <a:rPr lang="en-US" altLang="en-US"/>
              <a:pPr/>
              <a:t>‹#›</a:t>
            </a:fld>
            <a:endParaRPr lang="en-US" altLang="en-US"/>
          </a:p>
        </p:txBody>
      </p:sp>
    </p:spTree>
    <p:extLst>
      <p:ext uri="{BB962C8B-B14F-4D97-AF65-F5344CB8AC3E}">
        <p14:creationId xmlns:p14="http://schemas.microsoft.com/office/powerpoint/2010/main" val="12171805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CC4E3AD-A714-804C-BEAE-2B41806DE418}" type="datetime1">
              <a:rPr lang="en-US" altLang="en-US" smtClean="0"/>
              <a:t>10/12/16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0CB7EE7-C61A-4E15-A245-EB1F421165AC}" type="slidenum">
              <a:rPr lang="en-US" altLang="en-US"/>
              <a:pPr/>
              <a:t>‹#›</a:t>
            </a:fld>
            <a:endParaRPr lang="en-US" altLang="en-US"/>
          </a:p>
        </p:txBody>
      </p:sp>
    </p:spTree>
    <p:extLst>
      <p:ext uri="{BB962C8B-B14F-4D97-AF65-F5344CB8AC3E}">
        <p14:creationId xmlns:p14="http://schemas.microsoft.com/office/powerpoint/2010/main" val="42659839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8891B99-A147-D944-9CF0-FC432F9E178E}" type="datetime1">
              <a:rPr lang="en-US" altLang="en-US" smtClean="0"/>
              <a:t>10/12/16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62C1DE6-1862-400B-B7F6-D8871307C3A6}" type="slidenum">
              <a:rPr lang="en-US" altLang="en-US"/>
              <a:pPr/>
              <a:t>‹#›</a:t>
            </a:fld>
            <a:endParaRPr lang="en-US" altLang="en-US"/>
          </a:p>
        </p:txBody>
      </p:sp>
    </p:spTree>
    <p:extLst>
      <p:ext uri="{BB962C8B-B14F-4D97-AF65-F5344CB8AC3E}">
        <p14:creationId xmlns:p14="http://schemas.microsoft.com/office/powerpoint/2010/main" val="2200061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9636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240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40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631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26640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73543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7482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84565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997947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vmlDrawing" Target="../drawings/vmlDrawing1.vml"/><Relationship Id="rId14" Type="http://schemas.openxmlformats.org/officeDocument/2006/relationships/oleObject" Target="../embeddings/oleObject1.bin"/><Relationship Id="rId15" Type="http://schemas.openxmlformats.org/officeDocument/2006/relationships/image" Target="../media/image1.emf"/><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 Box 2"/>
          <p:cNvSpPr txBox="1">
            <a:spLocks noChangeArrowheads="1"/>
          </p:cNvSpPr>
          <p:nvPr/>
        </p:nvSpPr>
        <p:spPr bwMode="auto">
          <a:xfrm>
            <a:off x="228600" y="533400"/>
            <a:ext cx="2743200" cy="336550"/>
          </a:xfrm>
          <a:prstGeom prst="rect">
            <a:avLst/>
          </a:prstGeom>
          <a:noFill/>
          <a:ln>
            <a:noFill/>
          </a:ln>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defRPr/>
            </a:pPr>
            <a:r>
              <a:rPr lang="en-US" sz="1600" b="1" smtClean="0"/>
              <a:t>Bureau of Labor Statistics</a:t>
            </a:r>
          </a:p>
        </p:txBody>
      </p:sp>
      <p:graphicFrame>
        <p:nvGraphicFramePr>
          <p:cNvPr id="1027" name="Object 3"/>
          <p:cNvGraphicFramePr>
            <a:graphicFrameLocks noChangeAspect="1"/>
          </p:cNvGraphicFramePr>
          <p:nvPr/>
        </p:nvGraphicFramePr>
        <p:xfrm>
          <a:off x="8153400" y="152400"/>
          <a:ext cx="647700" cy="715963"/>
        </p:xfrm>
        <a:graphic>
          <a:graphicData uri="http://schemas.openxmlformats.org/presentationml/2006/ole">
            <mc:AlternateContent xmlns:mc="http://schemas.openxmlformats.org/markup-compatibility/2006">
              <mc:Choice xmlns:v="urn:schemas-microsoft-com:vml" Requires="v">
                <p:oleObj spid="_x0000_s1148" name="CorelDRAW" r:id="rId14" imgW="990600" imgH="1092200" progId="CorelDRAW.Graphic.10">
                  <p:embed/>
                </p:oleObj>
              </mc:Choice>
              <mc:Fallback>
                <p:oleObj name="CorelDRAW" r:id="rId14" imgW="990600" imgH="1092200" progId="CorelDRAW.Graphic.10">
                  <p:embed/>
                  <p:pic>
                    <p:nvPicPr>
                      <p:cNvPr id="0" name="Object 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153400" y="152400"/>
                        <a:ext cx="647700" cy="715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sp>
        <p:nvSpPr>
          <p:cNvPr id="1028" name="Line 4"/>
          <p:cNvSpPr>
            <a:spLocks noChangeShapeType="1"/>
          </p:cNvSpPr>
          <p:nvPr/>
        </p:nvSpPr>
        <p:spPr bwMode="auto">
          <a:xfrm>
            <a:off x="304800" y="914400"/>
            <a:ext cx="8458200" cy="0"/>
          </a:xfrm>
          <a:prstGeom prst="line">
            <a:avLst/>
          </a:prstGeom>
          <a:noFill/>
          <a:ln w="9525">
            <a:solidFill>
              <a:schemeClr val="tx1"/>
            </a:solidFill>
            <a:round/>
            <a:headEnd/>
            <a:tailEnd/>
          </a:ln>
          <a:extLst>
            <a:ext uri="{909E8E84-426E-40dd-AFC4-6F175D3DCCD1}">
              <a14:hiddenFill xmlns="" xmlns:a14="http://schemas.microsoft.com/office/drawing/2010/main">
                <a:noFill/>
              </a14:hiddenFill>
            </a:ext>
          </a:extLst>
        </p:spPr>
        <p:txBody>
          <a:bodyPr/>
          <a:lstStyle/>
          <a:p>
            <a:endParaRPr lang="en-US"/>
          </a:p>
        </p:txBody>
      </p:sp>
      <p:sp>
        <p:nvSpPr>
          <p:cNvPr id="1029" name="Text Box 5"/>
          <p:cNvSpPr txBox="1">
            <a:spLocks noChangeArrowheads="1"/>
          </p:cNvSpPr>
          <p:nvPr/>
        </p:nvSpPr>
        <p:spPr bwMode="auto">
          <a:xfrm>
            <a:off x="381000" y="1066800"/>
            <a:ext cx="8229600" cy="366713"/>
          </a:xfrm>
          <a:prstGeom prst="rect">
            <a:avLst/>
          </a:prstGeom>
          <a:noFill/>
          <a:ln>
            <a:noFill/>
          </a:ln>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50000"/>
              </a:spcBef>
              <a:defRPr/>
            </a:pPr>
            <a:endParaRPr lang="en-US" sz="1800" smtClean="0"/>
          </a:p>
        </p:txBody>
      </p:sp>
      <p:sp>
        <p:nvSpPr>
          <p:cNvPr id="1030" name="Rectangle 6"/>
          <p:cNvSpPr>
            <a:spLocks noGrp="1" noChangeArrowheads="1"/>
          </p:cNvSpPr>
          <p:nvPr>
            <p:ph type="title"/>
          </p:nvPr>
        </p:nvSpPr>
        <p:spPr bwMode="auto">
          <a:xfrm>
            <a:off x="457200" y="914400"/>
            <a:ext cx="8229600" cy="533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31" name="Rectangle 7"/>
          <p:cNvSpPr>
            <a:spLocks noGrp="1" noChangeArrowheads="1"/>
          </p:cNvSpPr>
          <p:nvPr>
            <p:ph type="body" idx="1"/>
          </p:nvPr>
        </p:nvSpPr>
        <p:spPr bwMode="auto">
          <a:xfrm>
            <a:off x="457200" y="1524000"/>
            <a:ext cx="8229600" cy="5105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4376" r:id="rId1"/>
    <p:sldLayoutId id="2147484377" r:id="rId2"/>
    <p:sldLayoutId id="2147484378" r:id="rId3"/>
    <p:sldLayoutId id="2147484379" r:id="rId4"/>
    <p:sldLayoutId id="2147484380" r:id="rId5"/>
    <p:sldLayoutId id="2147484381" r:id="rId6"/>
    <p:sldLayoutId id="2147484382" r:id="rId7"/>
    <p:sldLayoutId id="2147484383" r:id="rId8"/>
    <p:sldLayoutId id="2147484384" r:id="rId9"/>
    <p:sldLayoutId id="2147484385" r:id="rId10"/>
    <p:sldLayoutId id="2147484386" r:id="rId11"/>
  </p:sldLayoutIdLst>
  <p:hf hdr="0" ftr="0" dt="0"/>
  <p:txStyles>
    <p:titleStyle>
      <a:lvl1pPr algn="l" rtl="0" eaLnBrk="0" fontAlgn="base" hangingPunct="0">
        <a:spcBef>
          <a:spcPct val="0"/>
        </a:spcBef>
        <a:spcAft>
          <a:spcPct val="0"/>
        </a:spcAft>
        <a:defRPr sz="3200" b="1">
          <a:solidFill>
            <a:schemeClr val="accent2"/>
          </a:solidFill>
          <a:latin typeface="+mj-lt"/>
          <a:ea typeface="MS PGothic" panose="020B0600070205080204" pitchFamily="34" charset="-128"/>
          <a:cs typeface="MS PGothic" charset="0"/>
        </a:defRPr>
      </a:lvl1pPr>
      <a:lvl2pPr algn="l" rtl="0" eaLnBrk="0" fontAlgn="base" hangingPunct="0">
        <a:spcBef>
          <a:spcPct val="0"/>
        </a:spcBef>
        <a:spcAft>
          <a:spcPct val="0"/>
        </a:spcAft>
        <a:defRPr sz="3200" b="1">
          <a:solidFill>
            <a:schemeClr val="accent2"/>
          </a:solidFill>
          <a:latin typeface="Garamond" pitchFamily="18" charset="0"/>
          <a:ea typeface="MS PGothic" panose="020B0600070205080204" pitchFamily="34" charset="-128"/>
          <a:cs typeface="MS PGothic" charset="0"/>
        </a:defRPr>
      </a:lvl2pPr>
      <a:lvl3pPr algn="l" rtl="0" eaLnBrk="0" fontAlgn="base" hangingPunct="0">
        <a:spcBef>
          <a:spcPct val="0"/>
        </a:spcBef>
        <a:spcAft>
          <a:spcPct val="0"/>
        </a:spcAft>
        <a:defRPr sz="3200" b="1">
          <a:solidFill>
            <a:schemeClr val="accent2"/>
          </a:solidFill>
          <a:latin typeface="Garamond" pitchFamily="18" charset="0"/>
          <a:ea typeface="MS PGothic" panose="020B0600070205080204" pitchFamily="34" charset="-128"/>
          <a:cs typeface="MS PGothic" charset="0"/>
        </a:defRPr>
      </a:lvl3pPr>
      <a:lvl4pPr algn="l" rtl="0" eaLnBrk="0" fontAlgn="base" hangingPunct="0">
        <a:spcBef>
          <a:spcPct val="0"/>
        </a:spcBef>
        <a:spcAft>
          <a:spcPct val="0"/>
        </a:spcAft>
        <a:defRPr sz="3200" b="1">
          <a:solidFill>
            <a:schemeClr val="accent2"/>
          </a:solidFill>
          <a:latin typeface="Garamond" pitchFamily="18" charset="0"/>
          <a:ea typeface="MS PGothic" panose="020B0600070205080204" pitchFamily="34" charset="-128"/>
          <a:cs typeface="MS PGothic" charset="0"/>
        </a:defRPr>
      </a:lvl4pPr>
      <a:lvl5pPr algn="l" rtl="0" eaLnBrk="0" fontAlgn="base" hangingPunct="0">
        <a:spcBef>
          <a:spcPct val="0"/>
        </a:spcBef>
        <a:spcAft>
          <a:spcPct val="0"/>
        </a:spcAft>
        <a:defRPr sz="3200" b="1">
          <a:solidFill>
            <a:schemeClr val="accent2"/>
          </a:solidFill>
          <a:latin typeface="Garamond" pitchFamily="18" charset="0"/>
          <a:ea typeface="MS PGothic" panose="020B0600070205080204" pitchFamily="34" charset="-128"/>
          <a:cs typeface="MS PGothic" charset="0"/>
        </a:defRPr>
      </a:lvl5pPr>
      <a:lvl6pPr marL="457200" algn="l" rtl="0" fontAlgn="base">
        <a:spcBef>
          <a:spcPct val="0"/>
        </a:spcBef>
        <a:spcAft>
          <a:spcPct val="0"/>
        </a:spcAft>
        <a:defRPr sz="3200" b="1">
          <a:solidFill>
            <a:schemeClr val="accent2"/>
          </a:solidFill>
          <a:latin typeface="Garamond" pitchFamily="18" charset="0"/>
        </a:defRPr>
      </a:lvl6pPr>
      <a:lvl7pPr marL="914400" algn="l" rtl="0" fontAlgn="base">
        <a:spcBef>
          <a:spcPct val="0"/>
        </a:spcBef>
        <a:spcAft>
          <a:spcPct val="0"/>
        </a:spcAft>
        <a:defRPr sz="3200" b="1">
          <a:solidFill>
            <a:schemeClr val="accent2"/>
          </a:solidFill>
          <a:latin typeface="Garamond" pitchFamily="18" charset="0"/>
        </a:defRPr>
      </a:lvl7pPr>
      <a:lvl8pPr marL="1371600" algn="l" rtl="0" fontAlgn="base">
        <a:spcBef>
          <a:spcPct val="0"/>
        </a:spcBef>
        <a:spcAft>
          <a:spcPct val="0"/>
        </a:spcAft>
        <a:defRPr sz="3200" b="1">
          <a:solidFill>
            <a:schemeClr val="accent2"/>
          </a:solidFill>
          <a:latin typeface="Garamond" pitchFamily="18" charset="0"/>
        </a:defRPr>
      </a:lvl8pPr>
      <a:lvl9pPr marL="1828800" algn="l" rtl="0" fontAlgn="base">
        <a:spcBef>
          <a:spcPct val="0"/>
        </a:spcBef>
        <a:spcAft>
          <a:spcPct val="0"/>
        </a:spcAft>
        <a:defRPr sz="3200" b="1">
          <a:solidFill>
            <a:schemeClr val="accent2"/>
          </a:solidFill>
          <a:latin typeface="Garamond" pitchFamily="18" charset="0"/>
        </a:defRPr>
      </a:lvl9pPr>
    </p:titleStyle>
    <p:bodyStyle>
      <a:lvl1pPr marL="342900" indent="-342900" algn="l" rtl="0" eaLnBrk="0" fontAlgn="base" hangingPunct="0">
        <a:spcBef>
          <a:spcPct val="20000"/>
        </a:spcBef>
        <a:spcAft>
          <a:spcPct val="0"/>
        </a:spcAft>
        <a:buChar char="•"/>
        <a:defRPr sz="2800" b="1">
          <a:solidFill>
            <a:schemeClr val="accent2"/>
          </a:solidFill>
          <a:latin typeface="+mn-lt"/>
          <a:ea typeface="MS PGothic" panose="020B0600070205080204" pitchFamily="34" charset="-128"/>
          <a:cs typeface="MS PGothic" charset="0"/>
        </a:defRPr>
      </a:lvl1pPr>
      <a:lvl2pPr marL="742950" indent="-285750" algn="l" rtl="0" eaLnBrk="0" fontAlgn="base" hangingPunct="0">
        <a:spcBef>
          <a:spcPct val="20000"/>
        </a:spcBef>
        <a:spcAft>
          <a:spcPct val="0"/>
        </a:spcAft>
        <a:buChar char="–"/>
        <a:defRPr sz="2400">
          <a:solidFill>
            <a:schemeClr val="tx1"/>
          </a:solidFill>
          <a:latin typeface="+mn-lt"/>
          <a:ea typeface="MS PGothic" panose="020B0600070205080204" pitchFamily="34" charset="-128"/>
          <a:cs typeface="MS PGothic" charset="0"/>
        </a:defRPr>
      </a:lvl2pPr>
      <a:lvl3pPr marL="1143000" indent="-228600" algn="l" rtl="0" eaLnBrk="0" fontAlgn="base" hangingPunct="0">
        <a:spcBef>
          <a:spcPct val="20000"/>
        </a:spcBef>
        <a:spcAft>
          <a:spcPct val="0"/>
        </a:spcAft>
        <a:buChar char="•"/>
        <a:defRPr sz="2000" b="1">
          <a:solidFill>
            <a:srgbClr val="FF0000"/>
          </a:solidFill>
          <a:latin typeface="+mn-lt"/>
          <a:ea typeface="MS PGothic" panose="020B0600070205080204" pitchFamily="34" charset="-128"/>
          <a:cs typeface="MS PGothic" charset="0"/>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charset="0"/>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charset="0"/>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defRPr>
            </a:lvl1pPr>
          </a:lstStyle>
          <a:p>
            <a:pPr>
              <a:defRPr/>
            </a:pPr>
            <a:fld id="{D1046560-1213-FA4C-B75A-7077C903FC7C}" type="datetime1">
              <a:rPr lang="en-US" altLang="en-US" smtClean="0"/>
              <a:t>10/12/16</a:t>
            </a:fld>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pitchFamily="30" charset="0"/>
                <a:ea typeface="ＭＳ Ｐゴシック" pitchFamily="30" charset="-128"/>
                <a:cs typeface="ＭＳ Ｐゴシック" pitchFamily="30" charset="-128"/>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E9D7B533-81D4-405E-829B-7A7D736FFA6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87" r:id="rId1"/>
    <p:sldLayoutId id="2147484388" r:id="rId2"/>
    <p:sldLayoutId id="2147484389" r:id="rId3"/>
    <p:sldLayoutId id="2147484390" r:id="rId4"/>
    <p:sldLayoutId id="2147484391" r:id="rId5"/>
    <p:sldLayoutId id="2147484392" r:id="rId6"/>
    <p:sldLayoutId id="2147484393" r:id="rId7"/>
    <p:sldLayoutId id="2147484394" r:id="rId8"/>
    <p:sldLayoutId id="2147484395" r:id="rId9"/>
    <p:sldLayoutId id="2147484396" r:id="rId10"/>
    <p:sldLayoutId id="2147484397"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MS PGothic" charset="0"/>
        </a:defRPr>
      </a:lvl1pPr>
      <a:lvl2pPr algn="ctr" defTabSz="457200" rtl="0" eaLnBrk="0" fontAlgn="base" hangingPunct="0">
        <a:spcBef>
          <a:spcPct val="0"/>
        </a:spcBef>
        <a:spcAft>
          <a:spcPct val="0"/>
        </a:spcAft>
        <a:defRPr sz="4400">
          <a:solidFill>
            <a:schemeClr val="tx1"/>
          </a:solidFill>
          <a:latin typeface="Calibri" pitchFamily="-111" charset="0"/>
          <a:ea typeface="MS PGothic" panose="020B0600070205080204" pitchFamily="34" charset="-128"/>
          <a:cs typeface="MS PGothic" charset="0"/>
        </a:defRPr>
      </a:lvl2pPr>
      <a:lvl3pPr algn="ctr" defTabSz="457200" rtl="0" eaLnBrk="0" fontAlgn="base" hangingPunct="0">
        <a:spcBef>
          <a:spcPct val="0"/>
        </a:spcBef>
        <a:spcAft>
          <a:spcPct val="0"/>
        </a:spcAft>
        <a:defRPr sz="4400">
          <a:solidFill>
            <a:schemeClr val="tx1"/>
          </a:solidFill>
          <a:latin typeface="Calibri" pitchFamily="-111" charset="0"/>
          <a:ea typeface="MS PGothic" panose="020B0600070205080204" pitchFamily="34" charset="-128"/>
          <a:cs typeface="MS PGothic" charset="0"/>
        </a:defRPr>
      </a:lvl3pPr>
      <a:lvl4pPr algn="ctr" defTabSz="457200" rtl="0" eaLnBrk="0" fontAlgn="base" hangingPunct="0">
        <a:spcBef>
          <a:spcPct val="0"/>
        </a:spcBef>
        <a:spcAft>
          <a:spcPct val="0"/>
        </a:spcAft>
        <a:defRPr sz="4400">
          <a:solidFill>
            <a:schemeClr val="tx1"/>
          </a:solidFill>
          <a:latin typeface="Calibri" pitchFamily="-111" charset="0"/>
          <a:ea typeface="MS PGothic" panose="020B0600070205080204" pitchFamily="34" charset="-128"/>
          <a:cs typeface="MS PGothic" charset="0"/>
        </a:defRPr>
      </a:lvl4pPr>
      <a:lvl5pPr algn="ctr" defTabSz="457200" rtl="0" eaLnBrk="0" fontAlgn="base" hangingPunct="0">
        <a:spcBef>
          <a:spcPct val="0"/>
        </a:spcBef>
        <a:spcAft>
          <a:spcPct val="0"/>
        </a:spcAft>
        <a:defRPr sz="4400">
          <a:solidFill>
            <a:schemeClr val="tx1"/>
          </a:solidFill>
          <a:latin typeface="Calibri" pitchFamily="-111" charset="0"/>
          <a:ea typeface="MS PGothic" panose="020B0600070205080204" pitchFamily="34" charset="-128"/>
          <a:cs typeface="MS PGothic" charset="0"/>
        </a:defRPr>
      </a:lvl5pPr>
      <a:lvl6pPr marL="457200" algn="ctr" defTabSz="457200" rtl="0" fontAlgn="base">
        <a:spcBef>
          <a:spcPct val="0"/>
        </a:spcBef>
        <a:spcAft>
          <a:spcPct val="0"/>
        </a:spcAft>
        <a:defRPr sz="4400">
          <a:solidFill>
            <a:schemeClr val="tx1"/>
          </a:solidFill>
          <a:latin typeface="Calibri" pitchFamily="-111" charset="0"/>
          <a:ea typeface="ＭＳ Ｐゴシック" pitchFamily="-111" charset="-128"/>
          <a:cs typeface="ＭＳ Ｐゴシック" pitchFamily="-111" charset="-128"/>
        </a:defRPr>
      </a:lvl6pPr>
      <a:lvl7pPr marL="914400" algn="ctr" defTabSz="457200" rtl="0" fontAlgn="base">
        <a:spcBef>
          <a:spcPct val="0"/>
        </a:spcBef>
        <a:spcAft>
          <a:spcPct val="0"/>
        </a:spcAft>
        <a:defRPr sz="4400">
          <a:solidFill>
            <a:schemeClr val="tx1"/>
          </a:solidFill>
          <a:latin typeface="Calibri" pitchFamily="-111" charset="0"/>
          <a:ea typeface="ＭＳ Ｐゴシック" pitchFamily="-111" charset="-128"/>
          <a:cs typeface="ＭＳ Ｐゴシック" pitchFamily="-111" charset="-128"/>
        </a:defRPr>
      </a:lvl7pPr>
      <a:lvl8pPr marL="1371600" algn="ctr" defTabSz="457200" rtl="0" fontAlgn="base">
        <a:spcBef>
          <a:spcPct val="0"/>
        </a:spcBef>
        <a:spcAft>
          <a:spcPct val="0"/>
        </a:spcAft>
        <a:defRPr sz="4400">
          <a:solidFill>
            <a:schemeClr val="tx1"/>
          </a:solidFill>
          <a:latin typeface="Calibri" pitchFamily="-111" charset="0"/>
          <a:ea typeface="ＭＳ Ｐゴシック" pitchFamily="-111" charset="-128"/>
          <a:cs typeface="ＭＳ Ｐゴシック" pitchFamily="-111" charset="-128"/>
        </a:defRPr>
      </a:lvl8pPr>
      <a:lvl9pPr marL="1828800" algn="ctr" defTabSz="457200" rtl="0" fontAlgn="base">
        <a:spcBef>
          <a:spcPct val="0"/>
        </a:spcBef>
        <a:spcAft>
          <a:spcPct val="0"/>
        </a:spcAft>
        <a:defRPr sz="4400">
          <a:solidFill>
            <a:schemeClr val="tx1"/>
          </a:solidFill>
          <a:latin typeface="Calibri" pitchFamily="-111" charset="0"/>
          <a:ea typeface="ＭＳ Ｐゴシック" pitchFamily="-111" charset="-128"/>
          <a:cs typeface="ＭＳ Ｐゴシック" pitchFamily="-111"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hyperlink" Target="http://dicehiringindicators.com/" TargetMode="External"/><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 Id="rId3" Type="http://schemas.openxmlformats.org/officeDocument/2006/relationships/chart" Target="../charts/char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 Id="rId3" Type="http://schemas.openxmlformats.org/officeDocument/2006/relationships/chart" Target="../charts/char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hyperlink" Target="http://faculty.chicagobooth.edu/steven.davi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 Id="rId3" Type="http://schemas.openxmlformats.org/officeDocument/2006/relationships/chart" Target="../charts/char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 Id="rId3" Type="http://schemas.openxmlformats.org/officeDocument/2006/relationships/chart" Target="../charts/char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chart" Target="../charts/char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61078" y="146050"/>
            <a:ext cx="2240070" cy="682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TextBox 5"/>
          <p:cNvSpPr txBox="1"/>
          <p:nvPr/>
        </p:nvSpPr>
        <p:spPr>
          <a:xfrm>
            <a:off x="1554163" y="3017838"/>
            <a:ext cx="5959475" cy="1061829"/>
          </a:xfrm>
          <a:prstGeom prst="rect">
            <a:avLst/>
          </a:prstGeom>
          <a:noFill/>
        </p:spPr>
        <p:txBody>
          <a:bodyPr>
            <a:spAutoFit/>
          </a:bodyPr>
          <a:lstStyle/>
          <a:p>
            <a:pPr algn="ctr">
              <a:defRPr/>
            </a:pPr>
            <a:r>
              <a:rPr lang="en-US" sz="2100" b="1" dirty="0">
                <a:solidFill>
                  <a:schemeClr val="bg1">
                    <a:lumMod val="50000"/>
                  </a:schemeClr>
                </a:solidFill>
                <a:latin typeface="+mn-lt"/>
              </a:rPr>
              <a:t>Dr. Steven J. </a:t>
            </a:r>
            <a:r>
              <a:rPr lang="en-US" sz="2100" b="1" dirty="0" smtClean="0">
                <a:solidFill>
                  <a:schemeClr val="bg1">
                    <a:lumMod val="50000"/>
                  </a:schemeClr>
                </a:solidFill>
                <a:latin typeface="+mn-lt"/>
              </a:rPr>
              <a:t>Davis </a:t>
            </a:r>
            <a:endParaRPr lang="en-US" sz="2100" b="1" dirty="0">
              <a:solidFill>
                <a:schemeClr val="bg1">
                  <a:lumMod val="50000"/>
                </a:schemeClr>
              </a:solidFill>
              <a:latin typeface="+mn-lt"/>
            </a:endParaRPr>
          </a:p>
          <a:p>
            <a:pPr algn="ctr">
              <a:defRPr/>
            </a:pPr>
            <a:r>
              <a:rPr lang="en-US" sz="2100" b="1" dirty="0">
                <a:solidFill>
                  <a:schemeClr val="bg1">
                    <a:lumMod val="50000"/>
                  </a:schemeClr>
                </a:solidFill>
                <a:latin typeface="+mn-lt"/>
              </a:rPr>
              <a:t>University of Chicago Booth School of Business </a:t>
            </a:r>
          </a:p>
          <a:p>
            <a:pPr algn="ctr">
              <a:defRPr/>
            </a:pPr>
            <a:r>
              <a:rPr lang="en-US" sz="2100" b="1" dirty="0" smtClean="0">
                <a:solidFill>
                  <a:schemeClr val="bg1">
                    <a:lumMod val="50000"/>
                  </a:schemeClr>
                </a:solidFill>
                <a:latin typeface="+mn-lt"/>
              </a:rPr>
              <a:t>October 12, 2016</a:t>
            </a:r>
            <a:endParaRPr lang="en-US" sz="2100" b="1" dirty="0">
              <a:solidFill>
                <a:schemeClr val="bg1">
                  <a:lumMod val="50000"/>
                </a:schemeClr>
              </a:solidFill>
              <a:latin typeface="+mn-lt"/>
            </a:endParaRPr>
          </a:p>
        </p:txBody>
      </p:sp>
      <p:sp>
        <p:nvSpPr>
          <p:cNvPr id="7" name="TextBox 6"/>
          <p:cNvSpPr txBox="1"/>
          <p:nvPr/>
        </p:nvSpPr>
        <p:spPr>
          <a:xfrm>
            <a:off x="2867025" y="4322763"/>
            <a:ext cx="3351213" cy="369887"/>
          </a:xfrm>
          <a:prstGeom prst="rect">
            <a:avLst/>
          </a:prstGeom>
          <a:noFill/>
        </p:spPr>
        <p:txBody>
          <a:bodyPr>
            <a:spAutoFit/>
          </a:bodyPr>
          <a:lstStyle/>
          <a:p>
            <a:pPr>
              <a:defRPr/>
            </a:pPr>
            <a:r>
              <a:rPr lang="en-US" b="1" dirty="0">
                <a:solidFill>
                  <a:schemeClr val="bg1">
                    <a:lumMod val="50000"/>
                  </a:schemeClr>
                </a:solidFill>
                <a:latin typeface="+mn-lt"/>
                <a:hlinkClick r:id="rId4"/>
              </a:rPr>
              <a:t>http</a:t>
            </a:r>
            <a:r>
              <a:rPr lang="en-US" b="1" dirty="0" smtClean="0">
                <a:solidFill>
                  <a:schemeClr val="bg1">
                    <a:lumMod val="50000"/>
                  </a:schemeClr>
                </a:solidFill>
                <a:latin typeface="+mn-lt"/>
                <a:hlinkClick r:id="rId4"/>
              </a:rPr>
              <a:t>://DHIhiringindicators.com</a:t>
            </a:r>
            <a:r>
              <a:rPr lang="en-US" b="1" dirty="0">
                <a:solidFill>
                  <a:schemeClr val="bg1">
                    <a:lumMod val="50000"/>
                  </a:schemeClr>
                </a:solidFill>
                <a:latin typeface="+mn-lt"/>
                <a:hlinkClick r:id="rId4"/>
              </a:rPr>
              <a:t>/</a:t>
            </a:r>
            <a:r>
              <a:rPr lang="en-US" b="1" dirty="0">
                <a:solidFill>
                  <a:schemeClr val="bg1">
                    <a:lumMod val="50000"/>
                  </a:schemeClr>
                </a:solidFill>
                <a:latin typeface="+mn-lt"/>
              </a:rPr>
              <a:t> </a:t>
            </a:r>
          </a:p>
        </p:txBody>
      </p:sp>
      <p:sp>
        <p:nvSpPr>
          <p:cNvPr id="2" name="Rectangle 1"/>
          <p:cNvSpPr/>
          <p:nvPr/>
        </p:nvSpPr>
        <p:spPr>
          <a:xfrm>
            <a:off x="1554163" y="1649795"/>
            <a:ext cx="6068108" cy="830997"/>
          </a:xfrm>
          <a:prstGeom prst="rect">
            <a:avLst/>
          </a:prstGeom>
        </p:spPr>
        <p:txBody>
          <a:bodyPr wrap="square">
            <a:spAutoFit/>
          </a:bodyPr>
          <a:lstStyle/>
          <a:p>
            <a:pPr algn="ctr"/>
            <a:r>
              <a:rPr lang="en-US" sz="2400" b="1" dirty="0">
                <a:effectLst>
                  <a:reflection blurRad="6350" stA="53000" endA="300" endPos="35500" dir="5400000" sy="-90000" algn="bl"/>
                </a:effectLst>
              </a:rPr>
              <a:t> </a:t>
            </a:r>
            <a:r>
              <a:rPr lang="en-US" sz="2400" b="1" dirty="0" smtClean="0"/>
              <a:t>Job </a:t>
            </a:r>
            <a:r>
              <a:rPr lang="en-US" sz="2400" b="1" dirty="0"/>
              <a:t>Seekers Target New Vacancy Postings </a:t>
            </a:r>
            <a:r>
              <a:rPr lang="en-US" sz="2400" b="1" dirty="0" smtClean="0"/>
              <a:t>Says </a:t>
            </a:r>
            <a:r>
              <a:rPr lang="en-US" sz="2400" b="1" dirty="0" smtClean="0"/>
              <a:t>DHI </a:t>
            </a:r>
            <a:r>
              <a:rPr lang="en-US" sz="2400" b="1" dirty="0" smtClean="0"/>
              <a:t>Database </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Box 3"/>
          <p:cNvSpPr txBox="1">
            <a:spLocks noChangeArrowheads="1"/>
          </p:cNvSpPr>
          <p:nvPr/>
        </p:nvSpPr>
        <p:spPr bwMode="auto">
          <a:xfrm>
            <a:off x="5795889" y="1103380"/>
            <a:ext cx="3348111"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eaLnBrk="1" hangingPunct="1">
              <a:spcBef>
                <a:spcPct val="0"/>
              </a:spcBef>
              <a:buFontTx/>
              <a:buNone/>
            </a:pPr>
            <a:r>
              <a:rPr lang="en-US" altLang="en-US" sz="1600" dirty="0">
                <a:latin typeface="Arial" panose="020B0604020202020204" pitchFamily="34" charset="0"/>
              </a:rPr>
              <a:t>Three-Month Moving Averages</a:t>
            </a:r>
          </a:p>
        </p:txBody>
      </p:sp>
      <p:sp>
        <p:nvSpPr>
          <p:cNvPr id="2" name="Slide Number Placeholder 1"/>
          <p:cNvSpPr>
            <a:spLocks noGrp="1"/>
          </p:cNvSpPr>
          <p:nvPr>
            <p:ph type="sldNum" sz="quarter" idx="12"/>
          </p:nvPr>
        </p:nvSpPr>
        <p:spPr/>
        <p:txBody>
          <a:bodyPr/>
          <a:lstStyle/>
          <a:p>
            <a:fld id="{DC8048A4-0C28-41D8-982B-FEBDB2A67581}" type="slidenum">
              <a:rPr lang="en-US" altLang="en-US" smtClean="0"/>
              <a:pPr/>
              <a:t>9</a:t>
            </a:fld>
            <a:endParaRPr lang="en-US" altLang="en-US"/>
          </a:p>
        </p:txBody>
      </p:sp>
      <p:graphicFrame>
        <p:nvGraphicFramePr>
          <p:cNvPr id="6" name="Chart 5"/>
          <p:cNvGraphicFramePr>
            <a:graphicFrameLocks/>
          </p:cNvGraphicFramePr>
          <p:nvPr>
            <p:extLst>
              <p:ext uri="{D42A27DB-BD31-4B8C-83A1-F6EECF244321}">
                <p14:modId xmlns:p14="http://schemas.microsoft.com/office/powerpoint/2010/main" val="220127375"/>
              </p:ext>
            </p:extLst>
          </p:nvPr>
        </p:nvGraphicFramePr>
        <p:xfrm>
          <a:off x="179881" y="254832"/>
          <a:ext cx="8649325" cy="63258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C8048A4-0C28-41D8-982B-FEBDB2A67581}" type="slidenum">
              <a:rPr lang="en-US" altLang="en-US" smtClean="0"/>
              <a:pPr/>
              <a:t>10</a:t>
            </a:fld>
            <a:endParaRPr lang="en-US" altLang="en-US"/>
          </a:p>
        </p:txBody>
      </p:sp>
      <p:graphicFrame>
        <p:nvGraphicFramePr>
          <p:cNvPr id="4" name="2 Gráfico"/>
          <p:cNvGraphicFramePr>
            <a:graphicFrameLocks/>
          </p:cNvGraphicFramePr>
          <p:nvPr>
            <p:extLst>
              <p:ext uri="{D42A27DB-BD31-4B8C-83A1-F6EECF244321}">
                <p14:modId xmlns:p14="http://schemas.microsoft.com/office/powerpoint/2010/main" val="610073018"/>
              </p:ext>
            </p:extLst>
          </p:nvPr>
        </p:nvGraphicFramePr>
        <p:xfrm>
          <a:off x="299804" y="404734"/>
          <a:ext cx="8386996" cy="608600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17 Gráfico"/>
          <p:cNvGraphicFramePr>
            <a:graphicFrameLocks/>
          </p:cNvGraphicFramePr>
          <p:nvPr>
            <p:extLst>
              <p:ext uri="{D42A27DB-BD31-4B8C-83A1-F6EECF244321}">
                <p14:modId xmlns:p14="http://schemas.microsoft.com/office/powerpoint/2010/main" val="1690248979"/>
              </p:ext>
            </p:extLst>
          </p:nvPr>
        </p:nvGraphicFramePr>
        <p:xfrm>
          <a:off x="0" y="211015"/>
          <a:ext cx="9144000" cy="6499274"/>
        </p:xfrm>
        <a:graphic>
          <a:graphicData uri="http://schemas.openxmlformats.org/drawingml/2006/chart">
            <c:chart xmlns:c="http://schemas.openxmlformats.org/drawingml/2006/chart" xmlns:r="http://schemas.openxmlformats.org/officeDocument/2006/relationships" r:id="rId2"/>
          </a:graphicData>
        </a:graphic>
      </p:graphicFrame>
      <p:sp>
        <p:nvSpPr>
          <p:cNvPr id="2" name="Slide Number Placeholder 1"/>
          <p:cNvSpPr>
            <a:spLocks noGrp="1"/>
          </p:cNvSpPr>
          <p:nvPr>
            <p:ph type="sldNum" sz="quarter" idx="12"/>
          </p:nvPr>
        </p:nvSpPr>
        <p:spPr/>
        <p:txBody>
          <a:bodyPr/>
          <a:lstStyle/>
          <a:p>
            <a:fld id="{DC8048A4-0C28-41D8-982B-FEBDB2A67581}" type="slidenum">
              <a:rPr lang="en-US" altLang="en-US" smtClean="0"/>
              <a:pPr/>
              <a:t>11</a:t>
            </a:fld>
            <a:endParaRPr lang="en-US"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CuadroTexto"/>
          <p:cNvSpPr txBox="1">
            <a:spLocks noChangeArrowheads="1"/>
          </p:cNvSpPr>
          <p:nvPr/>
        </p:nvSpPr>
        <p:spPr bwMode="auto">
          <a:xfrm>
            <a:off x="5526088" y="1204118"/>
            <a:ext cx="3617912" cy="368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pPr>
            <a:r>
              <a:rPr lang="en-US" altLang="en-US" sz="1600" dirty="0">
                <a:latin typeface="Arial" panose="020B0604020202020204" pitchFamily="34" charset="0"/>
                <a:cs typeface="Arial" panose="020B0604020202020204" pitchFamily="34" charset="0"/>
              </a:rPr>
              <a:t>Three-Month Moving Averages</a:t>
            </a:r>
          </a:p>
        </p:txBody>
      </p:sp>
      <p:graphicFrame>
        <p:nvGraphicFramePr>
          <p:cNvPr id="5" name="18 Gráfico"/>
          <p:cNvGraphicFramePr>
            <a:graphicFrameLocks/>
          </p:cNvGraphicFramePr>
          <p:nvPr>
            <p:extLst>
              <p:ext uri="{D42A27DB-BD31-4B8C-83A1-F6EECF244321}">
                <p14:modId xmlns:p14="http://schemas.microsoft.com/office/powerpoint/2010/main" val="1254738874"/>
              </p:ext>
            </p:extLst>
          </p:nvPr>
        </p:nvGraphicFramePr>
        <p:xfrm>
          <a:off x="196948" y="225083"/>
          <a:ext cx="8834510" cy="6414868"/>
        </p:xfrm>
        <a:graphic>
          <a:graphicData uri="http://schemas.openxmlformats.org/drawingml/2006/chart">
            <c:chart xmlns:c="http://schemas.openxmlformats.org/drawingml/2006/chart" xmlns:r="http://schemas.openxmlformats.org/officeDocument/2006/relationships" r:id="rId2"/>
          </a:graphicData>
        </a:graphic>
      </p:graphicFrame>
      <p:sp>
        <p:nvSpPr>
          <p:cNvPr id="2" name="Slide Number Placeholder 1"/>
          <p:cNvSpPr>
            <a:spLocks noGrp="1"/>
          </p:cNvSpPr>
          <p:nvPr>
            <p:ph type="sldNum" sz="quarter" idx="12"/>
          </p:nvPr>
        </p:nvSpPr>
        <p:spPr/>
        <p:txBody>
          <a:bodyPr/>
          <a:lstStyle/>
          <a:p>
            <a:fld id="{DC8048A4-0C28-41D8-982B-FEBDB2A67581}" type="slidenum">
              <a:rPr lang="en-US" altLang="en-US" smtClean="0"/>
              <a:pPr/>
              <a:t>12</a:t>
            </a:fld>
            <a:endParaRPr lang="en-US"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252339689"/>
              </p:ext>
            </p:extLst>
          </p:nvPr>
        </p:nvGraphicFramePr>
        <p:xfrm>
          <a:off x="-1" y="167755"/>
          <a:ext cx="9144002" cy="6188599"/>
        </p:xfrm>
        <a:graphic>
          <a:graphicData uri="http://schemas.openxmlformats.org/drawingml/2006/table">
            <a:tbl>
              <a:tblPr/>
              <a:tblGrid>
                <a:gridCol w="2621643"/>
                <a:gridCol w="801477"/>
                <a:gridCol w="704747"/>
                <a:gridCol w="677109"/>
                <a:gridCol w="732383"/>
                <a:gridCol w="815295"/>
                <a:gridCol w="621834"/>
                <a:gridCol w="704747"/>
                <a:gridCol w="677013"/>
                <a:gridCol w="787754"/>
              </a:tblGrid>
              <a:tr h="413929">
                <a:tc gridSpan="10">
                  <a:txBody>
                    <a:bodyPr/>
                    <a:lstStyle/>
                    <a:p>
                      <a:pPr algn="ctr" fontAlgn="ctr"/>
                      <a:r>
                        <a:rPr lang="en-US" sz="1800" b="1" i="0" u="none" strike="noStrike">
                          <a:solidFill>
                            <a:srgbClr val="FFFFFF"/>
                          </a:solidFill>
                          <a:effectLst/>
                          <a:latin typeface="Calibri"/>
                        </a:rPr>
                        <a:t>Recruiting Intensity Index</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54538">
                <a:tc gridSpan="10">
                  <a:txBody>
                    <a:bodyPr/>
                    <a:lstStyle/>
                    <a:p>
                      <a:pPr algn="ctr" fontAlgn="ctr"/>
                      <a:r>
                        <a:rPr lang="en-US" sz="1800" b="1" i="0" u="none" strike="noStrike" dirty="0">
                          <a:solidFill>
                            <a:srgbClr val="FFFFFF"/>
                          </a:solidFill>
                          <a:effectLst/>
                          <a:latin typeface="Calibri"/>
                        </a:rPr>
                        <a:t>By Industry and Time Period</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50236">
                <a:tc>
                  <a:txBody>
                    <a:bodyPr/>
                    <a:lstStyle/>
                    <a:p>
                      <a:pPr algn="l" fontAlgn="b"/>
                      <a:r>
                        <a:rPr lang="en-US" sz="1400" b="0" i="0" u="none" strike="noStrike" dirty="0">
                          <a:solidFill>
                            <a:srgbClr val="000000"/>
                          </a:solidFill>
                          <a:effectLst/>
                          <a:latin typeface="Calibri"/>
                        </a:rPr>
                        <a:t> </a:t>
                      </a:r>
                    </a:p>
                  </a:txBody>
                  <a:tcPr marL="0" marR="0" marT="0" marB="0" anchor="b">
                    <a:lnL w="19050" cap="flat" cmpd="sng" algn="ctr">
                      <a:solidFill>
                        <a:srgbClr val="000000"/>
                      </a:solidFill>
                      <a:prstDash val="solid"/>
                      <a:round/>
                      <a:headEnd type="none" w="med" len="med"/>
                      <a:tailEnd type="none" w="med" len="med"/>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charset="0"/>
                        </a:rPr>
                        <a:t>2001 to 2003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2004 to 2006</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2008</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2009</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charset="0"/>
                        </a:rPr>
                        <a:t>2010 to 2012</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2013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2014</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2015</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nb-NO" sz="1400" b="1" i="0" u="none" strike="noStrike" dirty="0">
                          <a:solidFill>
                            <a:srgbClr val="000000"/>
                          </a:solidFill>
                          <a:effectLst/>
                          <a:latin typeface="Calibri" charset="0"/>
                        </a:rPr>
                        <a:t>Jan</a:t>
                      </a:r>
                      <a:r>
                        <a:rPr lang="nb-NO" sz="1400" b="1" i="0" u="none" strike="noStrike" dirty="0" smtClean="0">
                          <a:solidFill>
                            <a:srgbClr val="000000"/>
                          </a:solidFill>
                          <a:effectLst/>
                          <a:latin typeface="Calibri" charset="0"/>
                        </a:rPr>
                        <a:t>.-Aug. </a:t>
                      </a:r>
                      <a:r>
                        <a:rPr lang="nb-NO" sz="1400" b="1" i="0" u="none" strike="noStrike" dirty="0">
                          <a:solidFill>
                            <a:srgbClr val="000000"/>
                          </a:solidFill>
                          <a:effectLst/>
                          <a:latin typeface="Calibri" charset="0"/>
                        </a:rPr>
                        <a:t>2016</a:t>
                      </a:r>
                    </a:p>
                  </a:txBody>
                  <a:tcPr marL="0" marR="0" marT="0" marB="0" anchor="ctr">
                    <a:lnL>
                      <a:noFill/>
                    </a:lnL>
                    <a:lnR w="1905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tcPr>
                </a:tc>
              </a:tr>
              <a:tr h="339552">
                <a:tc>
                  <a:txBody>
                    <a:bodyPr/>
                    <a:lstStyle/>
                    <a:p>
                      <a:pPr algn="l" fontAlgn="ctr"/>
                      <a:r>
                        <a:rPr lang="en-US" sz="1400" b="0" i="0" u="none" strike="noStrike" dirty="0">
                          <a:solidFill>
                            <a:srgbClr val="000000"/>
                          </a:solidFill>
                          <a:effectLst/>
                          <a:latin typeface="Calibri"/>
                        </a:rPr>
                        <a:t>Resources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dirty="0">
                          <a:solidFill>
                            <a:srgbClr val="000000"/>
                          </a:solidFill>
                          <a:effectLst/>
                          <a:latin typeface="Calibri" charset="0"/>
                        </a:rPr>
                        <a:t>0.99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0.70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1.00</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dirty="0">
                          <a:solidFill>
                            <a:srgbClr val="000000"/>
                          </a:solidFill>
                          <a:effectLst/>
                          <a:latin typeface="Calibri" charset="0"/>
                        </a:rPr>
                        <a:t>0.98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0.97</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39552">
                <a:tc>
                  <a:txBody>
                    <a:bodyPr/>
                    <a:lstStyle/>
                    <a:p>
                      <a:pPr algn="l" fontAlgn="ctr"/>
                      <a:r>
                        <a:rPr lang="en-US" sz="1400" b="0" i="0" u="none" strike="noStrike">
                          <a:solidFill>
                            <a:srgbClr val="000000"/>
                          </a:solidFill>
                          <a:effectLst/>
                          <a:latin typeface="Calibri"/>
                        </a:rPr>
                        <a:t>Construction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0.89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0.89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0.86</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39552">
                <a:tc>
                  <a:txBody>
                    <a:bodyPr/>
                    <a:lstStyle/>
                    <a:p>
                      <a:pPr algn="l" fontAlgn="ctr"/>
                      <a:r>
                        <a:rPr lang="en-US" sz="1400" b="0" i="0" u="none" strike="noStrike">
                          <a:solidFill>
                            <a:srgbClr val="000000"/>
                          </a:solidFill>
                          <a:effectLst/>
                          <a:latin typeface="Calibri"/>
                        </a:rPr>
                        <a:t>Manufacturing</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dirty="0">
                          <a:solidFill>
                            <a:srgbClr val="000000"/>
                          </a:solidFill>
                          <a:effectLst/>
                          <a:latin typeface="Calibri" charset="0"/>
                        </a:rPr>
                        <a:t>1.09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0.94</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39552">
                <a:tc>
                  <a:txBody>
                    <a:bodyPr/>
                    <a:lstStyle/>
                    <a:p>
                      <a:pPr algn="l" fontAlgn="ctr"/>
                      <a:r>
                        <a:rPr lang="en-US" sz="1400" b="0" i="0" u="none" strike="noStrike">
                          <a:solidFill>
                            <a:srgbClr val="000000"/>
                          </a:solidFill>
                          <a:effectLst/>
                          <a:latin typeface="Calibri"/>
                        </a:rPr>
                        <a:t>Wholesale and Retail Trade</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0.89</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1.03</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39552">
                <a:tc>
                  <a:txBody>
                    <a:bodyPr/>
                    <a:lstStyle/>
                    <a:p>
                      <a:pPr algn="l" fontAlgn="ctr"/>
                      <a:r>
                        <a:rPr lang="en-US" sz="1400" b="0" i="0" u="none" strike="noStrike" dirty="0">
                          <a:solidFill>
                            <a:srgbClr val="000000"/>
                          </a:solidFill>
                          <a:effectLst/>
                          <a:latin typeface="Calibri"/>
                        </a:rPr>
                        <a:t>Warehouse, Trans. &amp; Utilities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1.13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0.94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0.96</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39552">
                <a:tc>
                  <a:txBody>
                    <a:bodyPr/>
                    <a:lstStyle/>
                    <a:p>
                      <a:pPr algn="l" fontAlgn="ctr"/>
                      <a:r>
                        <a:rPr lang="en-US" sz="1400" b="0" i="0" u="none" strike="noStrike">
                          <a:solidFill>
                            <a:srgbClr val="000000"/>
                          </a:solidFill>
                          <a:effectLst/>
                          <a:latin typeface="Calibri"/>
                        </a:rPr>
                        <a:t>Information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fi-FI" sz="1400" b="0" i="0" u="none" strike="noStrike">
                          <a:solidFill>
                            <a:srgbClr val="000000"/>
                          </a:solidFill>
                          <a:effectLst/>
                          <a:latin typeface="Calibri" charset="0"/>
                        </a:rPr>
                        <a:t>0.87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0.91</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39552">
                <a:tc>
                  <a:txBody>
                    <a:bodyPr/>
                    <a:lstStyle/>
                    <a:p>
                      <a:pPr algn="l" fontAlgn="ctr"/>
                      <a:r>
                        <a:rPr lang="en-US" sz="1400" b="0" i="0" u="none" strike="noStrike">
                          <a:solidFill>
                            <a:srgbClr val="000000"/>
                          </a:solidFill>
                          <a:effectLst/>
                          <a:latin typeface="Calibri"/>
                        </a:rPr>
                        <a:t>Financial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fi-FI" sz="1400" b="0" i="0" u="none" strike="noStrike">
                          <a:solidFill>
                            <a:srgbClr val="000000"/>
                          </a:solidFill>
                          <a:effectLst/>
                          <a:latin typeface="Calibri" charset="0"/>
                        </a:rPr>
                        <a:t>0.87</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0.97</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39552">
                <a:tc>
                  <a:txBody>
                    <a:bodyPr/>
                    <a:lstStyle/>
                    <a:p>
                      <a:pPr algn="l" fontAlgn="ctr"/>
                      <a:r>
                        <a:rPr lang="en-US" sz="1400" b="0" i="0" u="none" strike="noStrike">
                          <a:solidFill>
                            <a:srgbClr val="000000"/>
                          </a:solidFill>
                          <a:effectLst/>
                          <a:latin typeface="Calibri"/>
                        </a:rPr>
                        <a:t>Professional and Business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dirty="0">
                          <a:solidFill>
                            <a:srgbClr val="000000"/>
                          </a:solidFill>
                          <a:effectLst/>
                          <a:latin typeface="Calibri" charset="0"/>
                        </a:rPr>
                        <a:t>0.94</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39552">
                <a:tc>
                  <a:txBody>
                    <a:bodyPr/>
                    <a:lstStyle/>
                    <a:p>
                      <a:pPr algn="l" fontAlgn="ctr"/>
                      <a:r>
                        <a:rPr lang="en-US" sz="1400" b="0" i="0" u="none" strike="noStrike">
                          <a:solidFill>
                            <a:srgbClr val="000000"/>
                          </a:solidFill>
                          <a:effectLst/>
                          <a:latin typeface="Calibri"/>
                        </a:rPr>
                        <a:t>Education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0.94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1.06</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39552">
                <a:tc>
                  <a:txBody>
                    <a:bodyPr/>
                    <a:lstStyle/>
                    <a:p>
                      <a:pPr algn="l" fontAlgn="ctr"/>
                      <a:r>
                        <a:rPr lang="en-US" sz="1400" b="0" i="0" u="none" strike="noStrike">
                          <a:solidFill>
                            <a:srgbClr val="000000"/>
                          </a:solidFill>
                          <a:effectLst/>
                          <a:latin typeface="Calibri"/>
                        </a:rPr>
                        <a:t>Health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0.89</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0.99</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39552">
                <a:tc>
                  <a:txBody>
                    <a:bodyPr/>
                    <a:lstStyle/>
                    <a:p>
                      <a:pPr algn="l" fontAlgn="ctr"/>
                      <a:r>
                        <a:rPr lang="en-US" sz="1400" b="0" i="0" u="none" strike="noStrike">
                          <a:solidFill>
                            <a:srgbClr val="000000"/>
                          </a:solidFill>
                          <a:effectLst/>
                          <a:latin typeface="Calibri"/>
                        </a:rPr>
                        <a:t>Leisure and Hospitality</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0.88</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39552">
                <a:tc>
                  <a:txBody>
                    <a:bodyPr/>
                    <a:lstStyle/>
                    <a:p>
                      <a:pPr algn="l" fontAlgn="ctr"/>
                      <a:r>
                        <a:rPr lang="en-US" sz="1400" b="0" i="0" u="none" strike="noStrike">
                          <a:solidFill>
                            <a:srgbClr val="000000"/>
                          </a:solidFill>
                          <a:effectLst/>
                          <a:latin typeface="Calibri"/>
                        </a:rPr>
                        <a:t>Other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0.95</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0.95</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39552">
                <a:tc>
                  <a:txBody>
                    <a:bodyPr/>
                    <a:lstStyle/>
                    <a:p>
                      <a:pPr algn="l" fontAlgn="ctr"/>
                      <a:r>
                        <a:rPr lang="en-US" sz="1400" b="0" i="0" u="none" strike="noStrike" dirty="0">
                          <a:solidFill>
                            <a:srgbClr val="000000"/>
                          </a:solidFill>
                          <a:effectLst/>
                          <a:latin typeface="Calibri"/>
                        </a:rPr>
                        <a:t>Government</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0.94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fi-FI" sz="1400" b="0" i="0" u="none" strike="noStrike">
                          <a:solidFill>
                            <a:srgbClr val="000000"/>
                          </a:solidFill>
                          <a:effectLst/>
                          <a:latin typeface="Calibri" charset="0"/>
                        </a:rPr>
                        <a:t>0.87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0.93</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1.13</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55720">
                <a:tc>
                  <a:txBody>
                    <a:bodyPr/>
                    <a:lstStyle/>
                    <a:p>
                      <a:pPr algn="l" fontAlgn="ctr"/>
                      <a:r>
                        <a:rPr lang="en-US" sz="1400" b="0" i="0" u="none" strike="noStrike">
                          <a:solidFill>
                            <a:srgbClr val="000000"/>
                          </a:solidFill>
                          <a:effectLst/>
                          <a:latin typeface="Calibri"/>
                        </a:rPr>
                        <a:t>Non-Farm</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0.95</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0.86</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0.92</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1.02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
        <p:nvSpPr>
          <p:cNvPr id="3" name="Slide Number Placeholder 2"/>
          <p:cNvSpPr>
            <a:spLocks noGrp="1"/>
          </p:cNvSpPr>
          <p:nvPr>
            <p:ph type="sldNum" sz="quarter" idx="12"/>
          </p:nvPr>
        </p:nvSpPr>
        <p:spPr/>
        <p:txBody>
          <a:bodyPr/>
          <a:lstStyle/>
          <a:p>
            <a:fld id="{DC8048A4-0C28-41D8-982B-FEBDB2A67581}" type="slidenum">
              <a:rPr lang="en-US" altLang="en-US" smtClean="0"/>
              <a:pPr/>
              <a:t>13</a:t>
            </a:fld>
            <a:endParaRPr lang="en-US"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825916542"/>
              </p:ext>
            </p:extLst>
          </p:nvPr>
        </p:nvGraphicFramePr>
        <p:xfrm>
          <a:off x="0" y="239848"/>
          <a:ext cx="9144001" cy="6116508"/>
        </p:xfrm>
        <a:graphic>
          <a:graphicData uri="http://schemas.openxmlformats.org/drawingml/2006/table">
            <a:tbl>
              <a:tblPr/>
              <a:tblGrid>
                <a:gridCol w="2602042"/>
                <a:gridCol w="728511"/>
                <a:gridCol w="644451"/>
                <a:gridCol w="700491"/>
                <a:gridCol w="714501"/>
                <a:gridCol w="756530"/>
                <a:gridCol w="798559"/>
                <a:gridCol w="728511"/>
                <a:gridCol w="682651"/>
                <a:gridCol w="787754"/>
              </a:tblGrid>
              <a:tr h="322052">
                <a:tc gridSpan="10">
                  <a:txBody>
                    <a:bodyPr/>
                    <a:lstStyle/>
                    <a:p>
                      <a:pPr algn="ctr" fontAlgn="ctr"/>
                      <a:r>
                        <a:rPr lang="en-US" sz="1600" b="1" i="0" u="none" strike="noStrike" dirty="0">
                          <a:solidFill>
                            <a:srgbClr val="FFFFFF"/>
                          </a:solidFill>
                          <a:effectLst/>
                          <a:latin typeface="Calibri"/>
                        </a:rPr>
                        <a:t>Mean Vacancy Duration (Number of Working Days)</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67897">
                <a:tc gridSpan="10">
                  <a:txBody>
                    <a:bodyPr/>
                    <a:lstStyle/>
                    <a:p>
                      <a:pPr algn="ctr" fontAlgn="ctr"/>
                      <a:r>
                        <a:rPr lang="en-US" sz="1600" b="1" i="0" u="none" strike="noStrike" dirty="0">
                          <a:solidFill>
                            <a:srgbClr val="FFFFFF"/>
                          </a:solidFill>
                          <a:effectLst/>
                          <a:latin typeface="Calibri"/>
                        </a:rPr>
                        <a:t>By Industry and Time Period</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37059">
                <a:tc>
                  <a:txBody>
                    <a:bodyPr/>
                    <a:lstStyle/>
                    <a:p>
                      <a:pPr algn="l" fontAlgn="b"/>
                      <a:r>
                        <a:rPr lang="en-US" sz="1400" b="0" i="0" u="none" strike="noStrike" dirty="0">
                          <a:solidFill>
                            <a:srgbClr val="000000"/>
                          </a:solidFill>
                          <a:effectLst/>
                          <a:latin typeface="Calibri"/>
                        </a:rPr>
                        <a:t> </a:t>
                      </a:r>
                    </a:p>
                  </a:txBody>
                  <a:tcPr marL="0" marR="0" marT="0" marB="0" anchor="b">
                    <a:lnL w="19050" cap="flat" cmpd="sng" algn="ctr">
                      <a:solidFill>
                        <a:srgbClr val="000000"/>
                      </a:solidFill>
                      <a:prstDash val="solid"/>
                      <a:round/>
                      <a:headEnd type="none" w="med" len="med"/>
                      <a:tailEnd type="none" w="med" len="med"/>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charset="0"/>
                        </a:rPr>
                        <a:t>2001 to 2003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2004 to 2006</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2008</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2009</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charset="0"/>
                        </a:rPr>
                        <a:t>2010 to 2012</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2013</a:t>
                      </a:r>
                    </a:p>
                  </a:txBody>
                  <a:tcPr marL="0" marR="0" marT="0" marB="0" anchor="ctr">
                    <a:lnL>
                      <a:noFill/>
                    </a:lnL>
                    <a:lnR>
                      <a:noFill/>
                    </a:lnR>
                    <a:lnT>
                      <a:noFill/>
                    </a:lnT>
                    <a:lnB>
                      <a:noFill/>
                    </a:lnB>
                  </a:tcPr>
                </a:tc>
                <a:tc>
                  <a:txBody>
                    <a:bodyPr/>
                    <a:lstStyle/>
                    <a:p>
                      <a:pPr algn="ctr" fontAlgn="ctr"/>
                      <a:r>
                        <a:rPr lang="is-IS" sz="1400" b="1" i="0" u="none" strike="noStrike">
                          <a:solidFill>
                            <a:srgbClr val="000000"/>
                          </a:solidFill>
                          <a:effectLst/>
                          <a:latin typeface="Calibri" charset="0"/>
                        </a:rPr>
                        <a:t>2014</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2015</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nb-NO" sz="1400" b="1" i="0" u="none" strike="noStrike" dirty="0">
                          <a:solidFill>
                            <a:srgbClr val="000000"/>
                          </a:solidFill>
                          <a:effectLst/>
                          <a:latin typeface="Calibri" charset="0"/>
                        </a:rPr>
                        <a:t>Jan</a:t>
                      </a:r>
                      <a:r>
                        <a:rPr lang="nb-NO" sz="1400" b="1" i="0" u="none" strike="noStrike" dirty="0" smtClean="0">
                          <a:solidFill>
                            <a:srgbClr val="000000"/>
                          </a:solidFill>
                          <a:effectLst/>
                          <a:latin typeface="Calibri" charset="0"/>
                        </a:rPr>
                        <a:t>.-Aug. </a:t>
                      </a:r>
                      <a:r>
                        <a:rPr lang="nb-NO" sz="1400" b="1" i="0" u="none" strike="noStrike" dirty="0">
                          <a:solidFill>
                            <a:srgbClr val="000000"/>
                          </a:solidFill>
                          <a:effectLst/>
                          <a:latin typeface="Calibri" charset="0"/>
                        </a:rPr>
                        <a:t>2016</a:t>
                      </a:r>
                    </a:p>
                  </a:txBody>
                  <a:tcPr marL="0" marR="0" marT="0" marB="0" anchor="ctr">
                    <a:lnL>
                      <a:noFill/>
                    </a:lnL>
                    <a:lnR w="1905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tcPr>
                </a:tc>
              </a:tr>
              <a:tr h="349250">
                <a:tc>
                  <a:txBody>
                    <a:bodyPr/>
                    <a:lstStyle/>
                    <a:p>
                      <a:pPr algn="l" fontAlgn="ctr"/>
                      <a:r>
                        <a:rPr lang="en-US" sz="1400" b="0" i="0" u="none" strike="noStrike" dirty="0">
                          <a:solidFill>
                            <a:srgbClr val="000000"/>
                          </a:solidFill>
                          <a:effectLst/>
                          <a:latin typeface="Calibri"/>
                        </a:rPr>
                        <a:t>Resources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12.0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14.0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18.1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13.5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18.7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17.3</a:t>
                      </a:r>
                    </a:p>
                  </a:txBody>
                  <a:tcPr marL="0" marR="0" marT="0" marB="0" anchor="ctr">
                    <a:lnL>
                      <a:noFill/>
                    </a:lnL>
                    <a:lnR w="12700" cap="flat" cmpd="sng" algn="ctr">
                      <a:no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22.5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16.5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13.4</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49250">
                <a:tc>
                  <a:txBody>
                    <a:bodyPr/>
                    <a:lstStyle/>
                    <a:p>
                      <a:pPr algn="l" fontAlgn="ctr"/>
                      <a:r>
                        <a:rPr lang="en-US" sz="1400" b="0" i="0" u="none" strike="noStrike">
                          <a:solidFill>
                            <a:srgbClr val="000000"/>
                          </a:solidFill>
                          <a:effectLst/>
                          <a:latin typeface="Calibri"/>
                        </a:rPr>
                        <a:t>Construction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7.9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8.8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7.3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4.3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6.1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9.5</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15.4</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49250">
                <a:tc>
                  <a:txBody>
                    <a:bodyPr/>
                    <a:lstStyle/>
                    <a:p>
                      <a:pPr algn="l" fontAlgn="ctr"/>
                      <a:r>
                        <a:rPr lang="en-US" sz="1400" b="0" i="0" u="none" strike="noStrike">
                          <a:solidFill>
                            <a:srgbClr val="000000"/>
                          </a:solidFill>
                          <a:effectLst/>
                          <a:latin typeface="Calibri"/>
                        </a:rPr>
                        <a:t>Manufacturing</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17.4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20.9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21.6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13.8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23.4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28.4</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29.2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30.6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33.6</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49250">
                <a:tc>
                  <a:txBody>
                    <a:bodyPr/>
                    <a:lstStyle/>
                    <a:p>
                      <a:pPr algn="l" fontAlgn="ctr"/>
                      <a:r>
                        <a:rPr lang="en-US" sz="1400" b="0" i="0" u="none" strike="noStrike" dirty="0">
                          <a:solidFill>
                            <a:srgbClr val="000000"/>
                          </a:solidFill>
                          <a:effectLst/>
                          <a:latin typeface="Calibri"/>
                        </a:rPr>
                        <a:t>Wholesale and Retail Trade</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14.2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15.8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15.5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13.1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15.9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19.8</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20.6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22.9</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49250">
                <a:tc>
                  <a:txBody>
                    <a:bodyPr/>
                    <a:lstStyle/>
                    <a:p>
                      <a:pPr algn="l" fontAlgn="ctr"/>
                      <a:r>
                        <a:rPr lang="en-US" sz="1400" b="0" i="0" u="none" strike="noStrike">
                          <a:solidFill>
                            <a:srgbClr val="000000"/>
                          </a:solidFill>
                          <a:effectLst/>
                          <a:latin typeface="Calibri"/>
                        </a:rPr>
                        <a:t>Warehouse, Trans. &amp; Utilities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18.6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17.0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20.6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18.2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22.5</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23.9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28.0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29.9</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49250">
                <a:tc>
                  <a:txBody>
                    <a:bodyPr/>
                    <a:lstStyle/>
                    <a:p>
                      <a:pPr algn="l" fontAlgn="ctr"/>
                      <a:r>
                        <a:rPr lang="en-US" sz="1400" b="0" i="0" u="none" strike="noStrike">
                          <a:solidFill>
                            <a:srgbClr val="000000"/>
                          </a:solidFill>
                          <a:effectLst/>
                          <a:latin typeface="Calibri"/>
                        </a:rPr>
                        <a:t>Information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25.8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36.0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34.4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23.4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40.9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36.5</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36.7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35.3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31.2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49250">
                <a:tc>
                  <a:txBody>
                    <a:bodyPr/>
                    <a:lstStyle/>
                    <a:p>
                      <a:pPr algn="l" fontAlgn="ctr"/>
                      <a:r>
                        <a:rPr lang="en-US" sz="1400" b="0" i="0" u="none" strike="noStrike">
                          <a:solidFill>
                            <a:srgbClr val="000000"/>
                          </a:solidFill>
                          <a:effectLst/>
                          <a:latin typeface="Calibri"/>
                        </a:rPr>
                        <a:t>Financial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28.0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32.1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27.6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25.7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33.3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36.2</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37.3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43.0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42.2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49250">
                <a:tc>
                  <a:txBody>
                    <a:bodyPr/>
                    <a:lstStyle/>
                    <a:p>
                      <a:pPr algn="l" fontAlgn="ctr"/>
                      <a:r>
                        <a:rPr lang="en-US" sz="1400" b="0" i="0" u="none" strike="noStrike">
                          <a:solidFill>
                            <a:srgbClr val="000000"/>
                          </a:solidFill>
                          <a:effectLst/>
                          <a:latin typeface="Calibri"/>
                        </a:rPr>
                        <a:t>Professional and Business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16.6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19.6</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26.5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26.4</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49250">
                <a:tc>
                  <a:txBody>
                    <a:bodyPr/>
                    <a:lstStyle/>
                    <a:p>
                      <a:pPr algn="l" fontAlgn="ctr"/>
                      <a:r>
                        <a:rPr lang="en-US" sz="1400" b="0" i="0" u="none" strike="noStrike">
                          <a:solidFill>
                            <a:srgbClr val="000000"/>
                          </a:solidFill>
                          <a:effectLst/>
                          <a:latin typeface="Calibri"/>
                        </a:rPr>
                        <a:t>Education</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21.3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25.0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22.0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18.5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21.1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23.8</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26.6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31.2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29.2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49250">
                <a:tc>
                  <a:txBody>
                    <a:bodyPr/>
                    <a:lstStyle/>
                    <a:p>
                      <a:pPr algn="l" fontAlgn="ctr"/>
                      <a:r>
                        <a:rPr lang="en-US" sz="1400" b="0" i="0" u="none" strike="noStrike">
                          <a:solidFill>
                            <a:srgbClr val="000000"/>
                          </a:solidFill>
                          <a:effectLst/>
                          <a:latin typeface="Calibri"/>
                        </a:rPr>
                        <a:t>Health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uk-UA" sz="1400" b="0" i="0" u="none" strike="noStrike">
                          <a:solidFill>
                            <a:srgbClr val="000000"/>
                          </a:solidFill>
                          <a:effectLst/>
                          <a:latin typeface="Calibri" charset="0"/>
                        </a:rPr>
                        <a:t>39.1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35.8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36.4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29.8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dirty="0">
                          <a:solidFill>
                            <a:srgbClr val="000000"/>
                          </a:solidFill>
                          <a:effectLst/>
                          <a:latin typeface="Calibri" charset="0"/>
                        </a:rPr>
                        <a:t>33.5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34.6</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38.4</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45.0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47.8</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49250">
                <a:tc>
                  <a:txBody>
                    <a:bodyPr/>
                    <a:lstStyle/>
                    <a:p>
                      <a:pPr algn="l" fontAlgn="ctr"/>
                      <a:r>
                        <a:rPr lang="en-US" sz="1400" b="0" i="0" u="none" strike="noStrike">
                          <a:solidFill>
                            <a:srgbClr val="000000"/>
                          </a:solidFill>
                          <a:effectLst/>
                          <a:latin typeface="Calibri"/>
                        </a:rPr>
                        <a:t>Leisure and Hospitality</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13.7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14.8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14.9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10.4</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13.3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16.6</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dirty="0">
                          <a:solidFill>
                            <a:srgbClr val="000000"/>
                          </a:solidFill>
                          <a:effectLst/>
                          <a:latin typeface="Calibri" charset="0"/>
                        </a:rPr>
                        <a:t>19.3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19.7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19.8</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49250">
                <a:tc>
                  <a:txBody>
                    <a:bodyPr/>
                    <a:lstStyle/>
                    <a:p>
                      <a:pPr algn="l" fontAlgn="ctr"/>
                      <a:r>
                        <a:rPr lang="en-US" sz="1400" b="0" i="0" u="none" strike="noStrike">
                          <a:solidFill>
                            <a:srgbClr val="000000"/>
                          </a:solidFill>
                          <a:effectLst/>
                          <a:latin typeface="Calibri"/>
                        </a:rPr>
                        <a:t>Other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22.5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25.2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16.9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20.0</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20.8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29.7</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49250">
                <a:tc>
                  <a:txBody>
                    <a:bodyPr/>
                    <a:lstStyle/>
                    <a:p>
                      <a:pPr algn="l" fontAlgn="ctr"/>
                      <a:r>
                        <a:rPr lang="en-US" sz="1400" b="0" i="0" u="none" strike="noStrike">
                          <a:solidFill>
                            <a:srgbClr val="000000"/>
                          </a:solidFill>
                          <a:effectLst/>
                          <a:latin typeface="Calibri"/>
                        </a:rPr>
                        <a:t>Government</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33.2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30.7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35.7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32.2</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33.0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35.9</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37.7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dirty="0">
                          <a:solidFill>
                            <a:srgbClr val="000000"/>
                          </a:solidFill>
                          <a:effectLst/>
                          <a:latin typeface="Calibri" charset="0"/>
                        </a:rPr>
                        <a:t>38.0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36.9</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349250">
                <a:tc>
                  <a:txBody>
                    <a:bodyPr/>
                    <a:lstStyle/>
                    <a:p>
                      <a:pPr algn="l" fontAlgn="ctr"/>
                      <a:r>
                        <a:rPr lang="en-US" sz="1400" b="0" i="0" u="none" strike="noStrike">
                          <a:solidFill>
                            <a:srgbClr val="000000"/>
                          </a:solidFill>
                          <a:effectLst/>
                          <a:latin typeface="Calibri"/>
                        </a:rPr>
                        <a:t>Non-Farm</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19.3</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20.0</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21.1</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16.6</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20.0</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22.5</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24.1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dirty="0">
                          <a:solidFill>
                            <a:srgbClr val="000000"/>
                          </a:solidFill>
                          <a:effectLst/>
                          <a:latin typeface="Calibri" charset="0"/>
                        </a:rPr>
                        <a:t>26.8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dirty="0">
                          <a:solidFill>
                            <a:srgbClr val="000000"/>
                          </a:solidFill>
                          <a:effectLst/>
                          <a:latin typeface="Calibri" charset="0"/>
                        </a:rPr>
                        <a:t>28.1</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
        <p:nvSpPr>
          <p:cNvPr id="2" name="Slide Number Placeholder 1"/>
          <p:cNvSpPr>
            <a:spLocks noGrp="1"/>
          </p:cNvSpPr>
          <p:nvPr>
            <p:ph type="sldNum" sz="quarter" idx="12"/>
          </p:nvPr>
        </p:nvSpPr>
        <p:spPr/>
        <p:txBody>
          <a:bodyPr/>
          <a:lstStyle/>
          <a:p>
            <a:fld id="{DC8048A4-0C28-41D8-982B-FEBDB2A67581}" type="slidenum">
              <a:rPr lang="en-US" altLang="en-US" smtClean="0"/>
              <a:pPr/>
              <a:t>14</a:t>
            </a:fld>
            <a:endParaRPr lang="en-US"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361950"/>
            <a:ext cx="9144000" cy="685800"/>
          </a:xfrm>
        </p:spPr>
        <p:txBody>
          <a:bodyPr/>
          <a:lstStyle/>
          <a:p>
            <a:r>
              <a:rPr lang="en-US" altLang="en-US" sz="4000" dirty="0" smtClean="0"/>
              <a:t>Focus on Professional &amp; Business Services </a:t>
            </a:r>
          </a:p>
        </p:txBody>
      </p:sp>
      <p:graphicFrame>
        <p:nvGraphicFramePr>
          <p:cNvPr id="2" name="Table 1"/>
          <p:cNvGraphicFramePr>
            <a:graphicFrameLocks noGrp="1"/>
          </p:cNvGraphicFramePr>
          <p:nvPr>
            <p:extLst>
              <p:ext uri="{D42A27DB-BD31-4B8C-83A1-F6EECF244321}">
                <p14:modId xmlns:p14="http://schemas.microsoft.com/office/powerpoint/2010/main" val="550186749"/>
              </p:ext>
            </p:extLst>
          </p:nvPr>
        </p:nvGraphicFramePr>
        <p:xfrm>
          <a:off x="179797" y="1051097"/>
          <a:ext cx="8784405" cy="5305253"/>
        </p:xfrm>
        <a:graphic>
          <a:graphicData uri="http://schemas.openxmlformats.org/drawingml/2006/table">
            <a:tbl>
              <a:tblPr/>
              <a:tblGrid>
                <a:gridCol w="1756881"/>
                <a:gridCol w="780836"/>
                <a:gridCol w="780836"/>
                <a:gridCol w="780836"/>
                <a:gridCol w="780836"/>
                <a:gridCol w="780836"/>
                <a:gridCol w="780836"/>
                <a:gridCol w="780836"/>
                <a:gridCol w="780836"/>
                <a:gridCol w="780836"/>
              </a:tblGrid>
              <a:tr h="432115">
                <a:tc gridSpan="10">
                  <a:txBody>
                    <a:bodyPr/>
                    <a:lstStyle/>
                    <a:p>
                      <a:pPr algn="ctr" fontAlgn="ctr"/>
                      <a:r>
                        <a:rPr lang="en-US" sz="1600" b="1" i="0" u="none" strike="noStrike" dirty="0">
                          <a:solidFill>
                            <a:srgbClr val="FFFFFF"/>
                          </a:solidFill>
                          <a:effectLst/>
                          <a:latin typeface="Calibri"/>
                        </a:rPr>
                        <a:t>Mean Vacancy Duration (Number of Working days) </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32115">
                <a:tc gridSpan="10">
                  <a:txBody>
                    <a:bodyPr/>
                    <a:lstStyle/>
                    <a:p>
                      <a:pPr algn="ctr" fontAlgn="ctr"/>
                      <a:r>
                        <a:rPr lang="en-US" sz="1600" b="1" i="0" u="none" strike="noStrike" dirty="0">
                          <a:solidFill>
                            <a:srgbClr val="FFFFFF"/>
                          </a:solidFill>
                          <a:effectLst/>
                          <a:latin typeface="Calibri"/>
                        </a:rPr>
                        <a:t>By Industry and Time Period</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37743">
                <a:tc>
                  <a:txBody>
                    <a:bodyPr/>
                    <a:lstStyle/>
                    <a:p>
                      <a:pPr algn="l" fontAlgn="b"/>
                      <a:r>
                        <a:rPr lang="en-US" sz="1400" b="0" i="0" u="none" strike="noStrike" dirty="0">
                          <a:solidFill>
                            <a:srgbClr val="000000"/>
                          </a:solidFill>
                          <a:effectLst/>
                          <a:latin typeface="Calibri"/>
                        </a:rPr>
                        <a:t> </a:t>
                      </a:r>
                    </a:p>
                  </a:txBody>
                  <a:tcPr marL="0" marR="0" marT="0" marB="0" anchor="b">
                    <a:lnL w="19050" cap="flat" cmpd="sng" algn="ctr">
                      <a:solidFill>
                        <a:srgbClr val="000000"/>
                      </a:solidFill>
                      <a:prstDash val="solid"/>
                      <a:round/>
                      <a:headEnd type="none" w="med" len="med"/>
                      <a:tailEnd type="none" w="med" len="med"/>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charset="0"/>
                        </a:rPr>
                        <a:t>2001 to 2003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2004 to 2006</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2008</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2009</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charset="0"/>
                        </a:rPr>
                        <a:t>2010 to 2012</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2014</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2015</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smtClean="0">
                          <a:solidFill>
                            <a:srgbClr val="000000"/>
                          </a:solidFill>
                          <a:effectLst/>
                          <a:latin typeface="Calibri" charset="0"/>
                        </a:rPr>
                        <a:t>Jan.-Aug.</a:t>
                      </a:r>
                      <a:r>
                        <a:rPr lang="is-IS" sz="1400" b="1" i="0" u="none" strike="noStrike" baseline="0" dirty="0" smtClean="0">
                          <a:solidFill>
                            <a:srgbClr val="000000"/>
                          </a:solidFill>
                          <a:effectLst/>
                          <a:latin typeface="Calibri" charset="0"/>
                        </a:rPr>
                        <a:t> 2016</a:t>
                      </a:r>
                      <a:endParaRPr lang="is-IS" sz="1400" b="1" i="0" u="none" strike="noStrike" dirty="0">
                        <a:solidFill>
                          <a:srgbClr val="000000"/>
                        </a:solidFill>
                        <a:effectLst/>
                        <a:latin typeface="Calibri" charset="0"/>
                      </a:endParaRPr>
                    </a:p>
                  </a:txBody>
                  <a:tcPr marL="0" marR="0" marT="0" marB="0" anchor="ctr">
                    <a:lnL>
                      <a:noFill/>
                    </a:lnL>
                    <a:lnR w="1905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tcPr>
                </a:tc>
              </a:tr>
              <a:tr h="537743">
                <a:tc>
                  <a:txBody>
                    <a:bodyPr/>
                    <a:lstStyle/>
                    <a:p>
                      <a:pPr algn="l" fontAlgn="ctr"/>
                      <a:r>
                        <a:rPr lang="en-US" sz="1400" b="0" i="0" u="none" strike="noStrike" dirty="0">
                          <a:solidFill>
                            <a:srgbClr val="000000"/>
                          </a:solidFill>
                          <a:effectLst/>
                          <a:latin typeface="Calibri"/>
                        </a:rPr>
                        <a:t>Professional and Business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dirty="0">
                          <a:solidFill>
                            <a:srgbClr val="000000"/>
                          </a:solidFill>
                          <a:effectLst/>
                          <a:latin typeface="Calibri" charset="0"/>
                        </a:rPr>
                        <a:t>19.9</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16.6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18.8</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21.9</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26.5</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26.4</a:t>
                      </a:r>
                    </a:p>
                  </a:txBody>
                  <a:tcPr marL="0" marR="0" marT="0" marB="0" anchor="ctr">
                    <a:lnL>
                      <a:noFill/>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432115">
                <a:tc>
                  <a:txBody>
                    <a:bodyPr/>
                    <a:lstStyle/>
                    <a:p>
                      <a:pPr algn="l" fontAlgn="ctr"/>
                      <a:r>
                        <a:rPr lang="en-US" sz="1400" b="0" i="0" u="none" strike="noStrike">
                          <a:solidFill>
                            <a:srgbClr val="000000"/>
                          </a:solidFill>
                          <a:effectLst/>
                          <a:latin typeface="Calibri"/>
                        </a:rPr>
                        <a:t>Private</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19.3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dirty="0">
                          <a:solidFill>
                            <a:srgbClr val="000000"/>
                          </a:solidFill>
                          <a:effectLst/>
                          <a:latin typeface="Calibri" charset="0"/>
                        </a:rPr>
                        <a:t>20.1</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dirty="0">
                          <a:solidFill>
                            <a:srgbClr val="000000"/>
                          </a:solidFill>
                          <a:effectLst/>
                          <a:latin typeface="Calibri" charset="0"/>
                        </a:rPr>
                        <a:t>15.5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19.0</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21.6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23.2</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26.0</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27.5</a:t>
                      </a:r>
                    </a:p>
                  </a:txBody>
                  <a:tcPr marL="0" marR="0" marT="0" marB="0" anchor="ctr">
                    <a:lnL>
                      <a:noFill/>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432115">
                <a:tc>
                  <a:txBody>
                    <a:bodyPr/>
                    <a:lstStyle/>
                    <a:p>
                      <a:pPr algn="l" fontAlgn="ctr"/>
                      <a:r>
                        <a:rPr lang="en-US" sz="1400" b="0" i="0" u="none" strike="noStrike">
                          <a:solidFill>
                            <a:srgbClr val="000000"/>
                          </a:solidFill>
                          <a:effectLst/>
                          <a:latin typeface="Calibri"/>
                        </a:rPr>
                        <a:t>Non-Farm</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19.3</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20.0</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21.1</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16.6</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20.0</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22.5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24.1</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26.8</a:t>
                      </a:r>
                    </a:p>
                  </a:txBody>
                  <a:tcPr marL="0" marR="0" marT="0" marB="0" anchor="ctr">
                    <a:lnL w="12700" cap="flat" cmpd="sng" algn="ctr">
                      <a:no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dirty="0">
                          <a:solidFill>
                            <a:srgbClr val="000000"/>
                          </a:solidFill>
                          <a:effectLst/>
                          <a:latin typeface="Calibri" charset="0"/>
                        </a:rPr>
                        <a:t>28.1</a:t>
                      </a:r>
                    </a:p>
                  </a:txBody>
                  <a:tcPr marL="0" marR="0" marT="0" marB="0" anchor="ctr">
                    <a:lnL>
                      <a:noFill/>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244707">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a:endParaRPr>
                    </a:p>
                  </a:txBody>
                  <a:tcPr marL="0" marR="0" marT="0" marB="0" anchor="b">
                    <a:lnL>
                      <a:noFill/>
                    </a:lnL>
                    <a:lnR>
                      <a:noFill/>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r h="336089">
                <a:tc gridSpan="10">
                  <a:txBody>
                    <a:bodyPr/>
                    <a:lstStyle/>
                    <a:p>
                      <a:pPr algn="ctr" fontAlgn="ctr"/>
                      <a:r>
                        <a:rPr lang="en-US" sz="1600" b="1" i="0" u="none" strike="noStrike" dirty="0">
                          <a:solidFill>
                            <a:srgbClr val="FFFFFF"/>
                          </a:solidFill>
                          <a:effectLst/>
                          <a:latin typeface="Calibri"/>
                        </a:rPr>
                        <a:t>Recruiting Intensity Index</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7281">
                <a:tc gridSpan="10">
                  <a:txBody>
                    <a:bodyPr/>
                    <a:lstStyle/>
                    <a:p>
                      <a:pPr algn="ctr" fontAlgn="ctr"/>
                      <a:r>
                        <a:rPr lang="en-US" sz="1600" b="1" i="0" u="none" strike="noStrike" dirty="0">
                          <a:solidFill>
                            <a:srgbClr val="FFFFFF"/>
                          </a:solidFill>
                          <a:effectLst/>
                          <a:latin typeface="Calibri"/>
                        </a:rPr>
                        <a:t>By Industry and Time Period</a:t>
                      </a:r>
                    </a:p>
                  </a:txBody>
                  <a:tcPr marL="0" marR="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37743">
                <a:tc>
                  <a:txBody>
                    <a:bodyPr/>
                    <a:lstStyle/>
                    <a:p>
                      <a:pPr algn="l" fontAlgn="b"/>
                      <a:r>
                        <a:rPr lang="en-US" sz="1400" b="0" i="0" u="none" strike="noStrike">
                          <a:solidFill>
                            <a:srgbClr val="000000"/>
                          </a:solidFill>
                          <a:effectLst/>
                          <a:latin typeface="Calibri"/>
                        </a:rPr>
                        <a:t> </a:t>
                      </a:r>
                    </a:p>
                  </a:txBody>
                  <a:tcPr marL="0" marR="0" marT="0" marB="0" anchor="b">
                    <a:lnL w="19050" cap="flat" cmpd="sng" algn="ctr">
                      <a:solidFill>
                        <a:srgbClr val="000000"/>
                      </a:solidFill>
                      <a:prstDash val="solid"/>
                      <a:round/>
                      <a:headEnd type="none" w="med" len="med"/>
                      <a:tailEnd type="none" w="med" len="med"/>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Calibri" charset="0"/>
                        </a:rPr>
                        <a:t>2001 to 2003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2004 to 2006</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2008</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2009</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Calibri" charset="0"/>
                        </a:rPr>
                        <a:t>2010 to 2012</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dirty="0">
                          <a:solidFill>
                            <a:srgbClr val="000000"/>
                          </a:solidFill>
                          <a:effectLst/>
                          <a:latin typeface="Calibri" charset="0"/>
                        </a:rPr>
                        <a:t>2013</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2014</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is-IS" sz="1400" b="1" i="0" u="none" strike="noStrike">
                          <a:solidFill>
                            <a:srgbClr val="000000"/>
                          </a:solidFill>
                          <a:effectLst/>
                          <a:latin typeface="Calibri" charset="0"/>
                        </a:rPr>
                        <a:t>2015</a:t>
                      </a:r>
                    </a:p>
                  </a:txBody>
                  <a:tcPr marL="0" marR="0" marT="0" marB="0" anchor="ctr">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ctr"/>
                      <a:r>
                        <a:rPr lang="nb-NO" sz="1400" b="1" i="0" u="none" strike="noStrike" dirty="0">
                          <a:solidFill>
                            <a:srgbClr val="000000"/>
                          </a:solidFill>
                          <a:effectLst/>
                          <a:latin typeface="Calibri" charset="0"/>
                        </a:rPr>
                        <a:t>Jan</a:t>
                      </a:r>
                      <a:r>
                        <a:rPr lang="nb-NO" sz="1400" b="1" i="0" u="none" strike="noStrike" dirty="0" smtClean="0">
                          <a:solidFill>
                            <a:srgbClr val="000000"/>
                          </a:solidFill>
                          <a:effectLst/>
                          <a:latin typeface="Calibri" charset="0"/>
                        </a:rPr>
                        <a:t>.-Aug. </a:t>
                      </a:r>
                      <a:r>
                        <a:rPr lang="nb-NO" sz="1400" b="1" i="0" u="none" strike="noStrike" dirty="0">
                          <a:solidFill>
                            <a:srgbClr val="000000"/>
                          </a:solidFill>
                          <a:effectLst/>
                          <a:latin typeface="Calibri" charset="0"/>
                        </a:rPr>
                        <a:t>2016</a:t>
                      </a:r>
                    </a:p>
                  </a:txBody>
                  <a:tcPr marL="0" marR="0" marT="0" marB="0" anchor="ctr">
                    <a:lnL>
                      <a:noFill/>
                    </a:lnL>
                    <a:lnR w="1905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tcPr>
                </a:tc>
              </a:tr>
              <a:tr h="537743">
                <a:tc>
                  <a:txBody>
                    <a:bodyPr/>
                    <a:lstStyle/>
                    <a:p>
                      <a:pPr algn="l" fontAlgn="ctr"/>
                      <a:r>
                        <a:rPr lang="en-US" sz="1400" b="0" i="0" u="none" strike="noStrike" dirty="0">
                          <a:solidFill>
                            <a:srgbClr val="000000"/>
                          </a:solidFill>
                          <a:effectLst/>
                          <a:latin typeface="Calibri"/>
                        </a:rPr>
                        <a:t>Professional and Business Services</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dirty="0">
                          <a:solidFill>
                            <a:srgbClr val="000000"/>
                          </a:solidFill>
                          <a:effectLst/>
                          <a:latin typeface="Calibri" charset="0"/>
                        </a:rPr>
                        <a:t>1.07</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0.90</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0.83</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68872">
                <a:tc>
                  <a:txBody>
                    <a:bodyPr/>
                    <a:lstStyle/>
                    <a:p>
                      <a:pPr algn="l" fontAlgn="ctr"/>
                      <a:r>
                        <a:rPr lang="en-US" sz="1400" b="0" i="0" u="none" strike="noStrike">
                          <a:solidFill>
                            <a:srgbClr val="000000"/>
                          </a:solidFill>
                          <a:effectLst/>
                          <a:latin typeface="Calibri"/>
                        </a:rPr>
                        <a:t>Private</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0.86</a:t>
                      </a:r>
                    </a:p>
                  </a:txBody>
                  <a:tcPr marL="0" marR="0" marT="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dirty="0">
                          <a:solidFill>
                            <a:srgbClr val="000000"/>
                          </a:solidFill>
                          <a:effectLst/>
                          <a:latin typeface="Calibri" charset="0"/>
                        </a:rPr>
                        <a:t>0.92</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dirty="0">
                          <a:solidFill>
                            <a:srgbClr val="000000"/>
                          </a:solidFill>
                          <a:effectLst/>
                          <a:latin typeface="Calibri" charset="0"/>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1.01</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68872">
                <a:tc>
                  <a:txBody>
                    <a:bodyPr/>
                    <a:lstStyle/>
                    <a:p>
                      <a:pPr algn="l" fontAlgn="ctr"/>
                      <a:r>
                        <a:rPr lang="en-US" sz="1400" b="0" i="0" u="none" strike="noStrike">
                          <a:solidFill>
                            <a:srgbClr val="000000"/>
                          </a:solidFill>
                          <a:effectLst/>
                          <a:latin typeface="Calibri"/>
                        </a:rPr>
                        <a:t>Non-Farm</a:t>
                      </a:r>
                    </a:p>
                  </a:txBody>
                  <a:tcPr marL="0" marR="0" marT="0" marB="0" anchor="ctr">
                    <a:lnL w="1905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1.05</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0.95</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0.86</a:t>
                      </a:r>
                    </a:p>
                  </a:txBody>
                  <a:tcPr marL="0" marR="0" marT="0" marB="0" anchor="ctr">
                    <a:lnL>
                      <a:noFill/>
                    </a:lnL>
                    <a:lnR>
                      <a:noFill/>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0.92</a:t>
                      </a:r>
                    </a:p>
                  </a:txBody>
                  <a:tcPr marL="0" marR="0" marT="0" marB="0" anchor="ctr">
                    <a:lnL>
                      <a:noFill/>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0.95</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1.02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1.02</a:t>
                      </a:r>
                    </a:p>
                  </a:txBody>
                  <a:tcPr marL="0" marR="0" marT="0" marB="0" anchor="ctr">
                    <a:lnL w="12700" cap="flat" cmpd="sng" algn="ctr">
                      <a:no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
        <p:nvSpPr>
          <p:cNvPr id="3" name="Slide Number Placeholder 2"/>
          <p:cNvSpPr>
            <a:spLocks noGrp="1"/>
          </p:cNvSpPr>
          <p:nvPr>
            <p:ph type="sldNum" sz="quarter" idx="12"/>
          </p:nvPr>
        </p:nvSpPr>
        <p:spPr/>
        <p:txBody>
          <a:bodyPr/>
          <a:lstStyle/>
          <a:p>
            <a:fld id="{DC8048A4-0C28-41D8-982B-FEBDB2A67581}" type="slidenum">
              <a:rPr lang="en-US" altLang="en-US" smtClean="0"/>
              <a:pPr/>
              <a:t>15</a:t>
            </a:fld>
            <a:endParaRPr lang="en-US"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798648924"/>
              </p:ext>
            </p:extLst>
          </p:nvPr>
        </p:nvGraphicFramePr>
        <p:xfrm>
          <a:off x="102746" y="123291"/>
          <a:ext cx="9041253" cy="6591933"/>
        </p:xfrm>
        <a:graphic>
          <a:graphicData uri="http://schemas.openxmlformats.org/drawingml/2006/table">
            <a:tbl>
              <a:tblPr/>
              <a:tblGrid>
                <a:gridCol w="885027"/>
                <a:gridCol w="748582"/>
                <a:gridCol w="771714"/>
                <a:gridCol w="639180"/>
                <a:gridCol w="755803"/>
                <a:gridCol w="755803"/>
                <a:gridCol w="755803"/>
                <a:gridCol w="755803"/>
                <a:gridCol w="883546"/>
                <a:gridCol w="883546"/>
                <a:gridCol w="1206446"/>
              </a:tblGrid>
              <a:tr h="308485">
                <a:tc gridSpan="11">
                  <a:txBody>
                    <a:bodyPr/>
                    <a:lstStyle/>
                    <a:p>
                      <a:pPr algn="ctr" fontAlgn="ctr"/>
                      <a:r>
                        <a:rPr lang="en-US" sz="1600" b="1" i="0" u="none" strike="noStrike">
                          <a:solidFill>
                            <a:srgbClr val="FFFFFF"/>
                          </a:solidFill>
                          <a:effectLst/>
                          <a:latin typeface="Calibri" charset="0"/>
                        </a:rPr>
                        <a:t>Mean Vacancy Duration by Establishment Size</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8485">
                <a:tc gridSpan="11">
                  <a:txBody>
                    <a:bodyPr/>
                    <a:lstStyle/>
                    <a:p>
                      <a:pPr algn="ctr" fontAlgn="ctr"/>
                      <a:r>
                        <a:rPr lang="en-US" sz="1600" b="1" i="0" u="none" strike="noStrike">
                          <a:solidFill>
                            <a:srgbClr val="FFFFFF"/>
                          </a:solidFill>
                          <a:effectLst/>
                          <a:latin typeface="Calibri" charset="0"/>
                        </a:rPr>
                        <a:t>Selected Time Periods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90419">
                <a:tc>
                  <a:txBody>
                    <a:bodyPr/>
                    <a:lstStyle/>
                    <a:p>
                      <a:pPr algn="l" fontAlgn="ctr"/>
                      <a:r>
                        <a:rPr lang="en-US" sz="1600" b="1" i="0" u="none" strike="noStrike">
                          <a:solidFill>
                            <a:srgbClr val="000000"/>
                          </a:solidFill>
                          <a:effectLst/>
                          <a:latin typeface="Calibri" charset="0"/>
                        </a:rPr>
                        <a:t>Class Size</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en-US" sz="1600" b="1" i="0" u="none" strike="noStrike">
                          <a:solidFill>
                            <a:srgbClr val="000000"/>
                          </a:solidFill>
                          <a:effectLst/>
                          <a:latin typeface="Calibri" charset="0"/>
                        </a:rPr>
                        <a:t>2001 to 2003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2004 to 2005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en-US" sz="1600" b="1" i="0" u="none" strike="noStrike">
                          <a:solidFill>
                            <a:srgbClr val="000000"/>
                          </a:solidFill>
                          <a:effectLst/>
                          <a:latin typeface="Calibri" charset="0"/>
                        </a:rPr>
                        <a:t>2010 to 2012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de-DE" sz="1600" b="1" i="0" u="none" strike="noStrike" dirty="0">
                          <a:solidFill>
                            <a:srgbClr val="000000"/>
                          </a:solidFill>
                          <a:effectLst/>
                          <a:latin typeface="Calibri" charset="0"/>
                        </a:rPr>
                        <a:t>Jan</a:t>
                      </a:r>
                      <a:r>
                        <a:rPr lang="de-DE" sz="1600" b="1" i="0" u="none" strike="noStrike" dirty="0" smtClean="0">
                          <a:solidFill>
                            <a:srgbClr val="000000"/>
                          </a:solidFill>
                          <a:effectLst/>
                          <a:latin typeface="Calibri" charset="0"/>
                        </a:rPr>
                        <a:t>.-May </a:t>
                      </a:r>
                      <a:r>
                        <a:rPr lang="de-DE" sz="1600" b="1" i="0" u="none" strike="noStrike" dirty="0">
                          <a:solidFill>
                            <a:srgbClr val="000000"/>
                          </a:solidFill>
                          <a:effectLst/>
                          <a:latin typeface="Calibri" charset="0"/>
                        </a:rPr>
                        <a:t>2016</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93795">
                <a:tc>
                  <a:txBody>
                    <a:bodyPr/>
                    <a:lstStyle/>
                    <a:p>
                      <a:pPr algn="l" fontAlgn="b"/>
                      <a:r>
                        <a:rPr lang="en-US" sz="1400" b="0" i="0" u="none" strike="noStrike">
                          <a:solidFill>
                            <a:srgbClr val="000000"/>
                          </a:solidFill>
                          <a:effectLst/>
                          <a:latin typeface="Calibri" charset="0"/>
                        </a:rPr>
                        <a:t>1-9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17.2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13.3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16.7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23.3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27.8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28.1</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3795">
                <a:tc>
                  <a:txBody>
                    <a:bodyPr/>
                    <a:lstStyle/>
                    <a:p>
                      <a:pPr algn="l" fontAlgn="b"/>
                      <a:r>
                        <a:rPr lang="cs-CZ" sz="1400" b="0" i="0" u="none" strike="noStrike">
                          <a:solidFill>
                            <a:srgbClr val="000000"/>
                          </a:solidFill>
                          <a:effectLst/>
                          <a:latin typeface="Calibri" charset="0"/>
                        </a:rPr>
                        <a:t>10-49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15.2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14.9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17.4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16.5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12.9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15.7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19.0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20.7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22.9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25.8</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93795">
                <a:tc>
                  <a:txBody>
                    <a:bodyPr/>
                    <a:lstStyle/>
                    <a:p>
                      <a:pPr algn="l" fontAlgn="b"/>
                      <a:r>
                        <a:rPr lang="cs-CZ" sz="1400" b="0" i="0" u="none" strike="noStrike">
                          <a:solidFill>
                            <a:srgbClr val="000000"/>
                          </a:solidFill>
                          <a:effectLst/>
                          <a:latin typeface="Calibri" charset="0"/>
                        </a:rPr>
                        <a:t>50-249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15.7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17.0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19.3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18.2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15.1</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17.9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21.0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21.2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22.9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24.7</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3795">
                <a:tc>
                  <a:txBody>
                    <a:bodyPr/>
                    <a:lstStyle/>
                    <a:p>
                      <a:pPr algn="l" fontAlgn="b"/>
                      <a:r>
                        <a:rPr lang="is-IS" sz="1400" b="0" i="0" u="none" strike="noStrike">
                          <a:solidFill>
                            <a:srgbClr val="000000"/>
                          </a:solidFill>
                          <a:effectLst/>
                          <a:latin typeface="Calibri" charset="0"/>
                        </a:rPr>
                        <a:t>250-999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21.0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21.5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25.4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24.8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17.7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24.4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24.0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26.5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29.4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30.8</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428607">
                <a:tc>
                  <a:txBody>
                    <a:bodyPr/>
                    <a:lstStyle/>
                    <a:p>
                      <a:pPr algn="l" fontAlgn="b"/>
                      <a:r>
                        <a:rPr lang="cs-CZ" sz="1400" b="0" i="0" u="none" strike="noStrike">
                          <a:solidFill>
                            <a:srgbClr val="000000"/>
                          </a:solidFill>
                          <a:effectLst/>
                          <a:latin typeface="Calibri" charset="0"/>
                        </a:rPr>
                        <a:t>1000-4999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36.3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34.8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44.2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35.8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30.8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34.4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37.2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36.7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uk-UA" sz="1400" b="0" i="0" u="none" strike="noStrike">
                          <a:solidFill>
                            <a:srgbClr val="000000"/>
                          </a:solidFill>
                          <a:effectLst/>
                          <a:latin typeface="Calibri" charset="0"/>
                        </a:rPr>
                        <a:t>39.5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40.9</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08485">
                <a:tc>
                  <a:txBody>
                    <a:bodyPr/>
                    <a:lstStyle/>
                    <a:p>
                      <a:pPr algn="l" fontAlgn="b"/>
                      <a:r>
                        <a:rPr lang="en-US" sz="1400" b="0" i="0" u="none" strike="noStrike">
                          <a:solidFill>
                            <a:srgbClr val="000000"/>
                          </a:solidFill>
                          <a:effectLst/>
                          <a:latin typeface="Calibri" charset="0"/>
                        </a:rPr>
                        <a:t>5000+</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48.8</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44.3</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uk-UA" sz="1400" b="0" i="0" u="none" strike="noStrike">
                          <a:solidFill>
                            <a:srgbClr val="000000"/>
                          </a:solidFill>
                          <a:effectLst/>
                          <a:latin typeface="Calibri" charset="0"/>
                        </a:rPr>
                        <a:t>39.4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uk-UA" sz="1400" b="0" i="0" u="none" strike="noStrike">
                          <a:solidFill>
                            <a:srgbClr val="000000"/>
                          </a:solidFill>
                          <a:effectLst/>
                          <a:latin typeface="Calibri" charset="0"/>
                        </a:rPr>
                        <a:t>39.9</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40.8</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55.9</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56.7</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57.0</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dirty="0">
                          <a:solidFill>
                            <a:srgbClr val="000000"/>
                          </a:solidFill>
                          <a:effectLst/>
                          <a:latin typeface="Calibri" charset="0"/>
                        </a:rPr>
                        <a:t>60.8</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hr-HR" sz="1400" b="0" i="0" u="none" strike="noStrike" dirty="0">
                          <a:solidFill>
                            <a:srgbClr val="000000"/>
                          </a:solidFill>
                          <a:effectLst/>
                          <a:latin typeface="Calibri" charset="0"/>
                        </a:rPr>
                        <a:t>58.6</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r>
              <a:tr h="189036">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Calibri" charset="0"/>
                      </a:endParaRPr>
                    </a:p>
                  </a:txBody>
                  <a:tcPr marL="12700" marR="12700" marT="1270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8485">
                <a:tc gridSpan="11">
                  <a:txBody>
                    <a:bodyPr/>
                    <a:lstStyle/>
                    <a:p>
                      <a:pPr algn="ctr" fontAlgn="ctr"/>
                      <a:r>
                        <a:rPr lang="en-US" sz="1600" b="1" i="0" u="none" strike="noStrike">
                          <a:solidFill>
                            <a:srgbClr val="FFFFFF"/>
                          </a:solidFill>
                          <a:effectLst/>
                          <a:latin typeface="Calibri" charset="0"/>
                        </a:rPr>
                        <a:t>Recruiting Intensity Index</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8485">
                <a:tc gridSpan="11">
                  <a:txBody>
                    <a:bodyPr/>
                    <a:lstStyle/>
                    <a:p>
                      <a:pPr algn="ctr" fontAlgn="ctr"/>
                      <a:r>
                        <a:rPr lang="en-US" sz="1600" b="1" i="0" u="none" strike="noStrike">
                          <a:solidFill>
                            <a:srgbClr val="FFFFFF"/>
                          </a:solidFill>
                          <a:effectLst/>
                          <a:latin typeface="Calibri" charset="0"/>
                        </a:rPr>
                        <a:t>By Establishment Size and Time Period</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95B3D7"/>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16970">
                <a:tc>
                  <a:txBody>
                    <a:bodyPr/>
                    <a:lstStyle/>
                    <a:p>
                      <a:pPr algn="l" fontAlgn="ctr"/>
                      <a:r>
                        <a:rPr lang="en-US" sz="1600" b="1" i="0" u="none" strike="noStrike">
                          <a:solidFill>
                            <a:srgbClr val="000000"/>
                          </a:solidFill>
                          <a:effectLst/>
                          <a:latin typeface="Calibri" charset="0"/>
                        </a:rPr>
                        <a:t>Class Size</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en-US" sz="1600" b="1" i="0" u="none" strike="noStrike">
                          <a:solidFill>
                            <a:srgbClr val="000000"/>
                          </a:solidFill>
                          <a:effectLst/>
                          <a:latin typeface="Calibri" charset="0"/>
                        </a:rPr>
                        <a:t>2001 to 2003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2004 to 2005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2009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en-US" sz="1600" b="1" i="0" u="none" strike="noStrike">
                          <a:solidFill>
                            <a:srgbClr val="000000"/>
                          </a:solidFill>
                          <a:effectLst/>
                          <a:latin typeface="Calibri" charset="0"/>
                        </a:rPr>
                        <a:t>2010 to 2012</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2013</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is-IS" sz="1600" b="1" i="0" u="none" strike="noStrike">
                          <a:solidFill>
                            <a:srgbClr val="000000"/>
                          </a:solidFill>
                          <a:effectLst/>
                          <a:latin typeface="Calibri" charset="0"/>
                        </a:rPr>
                        <a:t>2015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ctr" fontAlgn="ctr"/>
                      <a:r>
                        <a:rPr lang="de-DE" sz="1600" b="1" i="0" u="none" strike="noStrike" dirty="0">
                          <a:solidFill>
                            <a:srgbClr val="000000"/>
                          </a:solidFill>
                          <a:effectLst/>
                          <a:latin typeface="Calibri" charset="0"/>
                        </a:rPr>
                        <a:t>Jan</a:t>
                      </a:r>
                      <a:r>
                        <a:rPr lang="de-DE" sz="1600" b="1" i="0" u="none" strike="noStrike" dirty="0" smtClean="0">
                          <a:solidFill>
                            <a:srgbClr val="000000"/>
                          </a:solidFill>
                          <a:effectLst/>
                          <a:latin typeface="Calibri" charset="0"/>
                        </a:rPr>
                        <a:t>.-May </a:t>
                      </a:r>
                      <a:r>
                        <a:rPr lang="de-DE" sz="1600" b="1" i="0" u="none" strike="noStrike" dirty="0">
                          <a:solidFill>
                            <a:srgbClr val="000000"/>
                          </a:solidFill>
                          <a:effectLst/>
                          <a:latin typeface="Calibri" charset="0"/>
                        </a:rPr>
                        <a:t>2016</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93795">
                <a:tc>
                  <a:txBody>
                    <a:bodyPr/>
                    <a:lstStyle/>
                    <a:p>
                      <a:pPr algn="l" fontAlgn="b"/>
                      <a:r>
                        <a:rPr lang="en-US" sz="1400" b="0" i="0" u="none" strike="noStrike">
                          <a:solidFill>
                            <a:srgbClr val="000000"/>
                          </a:solidFill>
                          <a:effectLst/>
                          <a:latin typeface="Calibri" charset="0"/>
                        </a:rPr>
                        <a:t>1-9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3795">
                <a:tc>
                  <a:txBody>
                    <a:bodyPr/>
                    <a:lstStyle/>
                    <a:p>
                      <a:pPr algn="l" fontAlgn="b"/>
                      <a:r>
                        <a:rPr lang="cs-CZ" sz="1400" b="0" i="0" u="none" strike="noStrike">
                          <a:solidFill>
                            <a:srgbClr val="000000"/>
                          </a:solidFill>
                          <a:effectLst/>
                          <a:latin typeface="Calibri" charset="0"/>
                        </a:rPr>
                        <a:t>10-49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0.89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293795">
                <a:tc>
                  <a:txBody>
                    <a:bodyPr/>
                    <a:lstStyle/>
                    <a:p>
                      <a:pPr algn="l" fontAlgn="b"/>
                      <a:r>
                        <a:rPr lang="cs-CZ" sz="1400" b="0" i="0" u="none" strike="noStrike">
                          <a:solidFill>
                            <a:srgbClr val="000000"/>
                          </a:solidFill>
                          <a:effectLst/>
                          <a:latin typeface="Calibri" charset="0"/>
                        </a:rPr>
                        <a:t>50-249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1.08</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0.81</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0.91</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1.01</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293795">
                <a:tc>
                  <a:txBody>
                    <a:bodyPr/>
                    <a:lstStyle/>
                    <a:p>
                      <a:pPr algn="l" fontAlgn="b"/>
                      <a:r>
                        <a:rPr lang="is-IS" sz="1400" b="0" i="0" u="none" strike="noStrike">
                          <a:solidFill>
                            <a:srgbClr val="000000"/>
                          </a:solidFill>
                          <a:effectLst/>
                          <a:latin typeface="Calibri" charset="0"/>
                        </a:rPr>
                        <a:t>250-999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1.07</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0.91</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hr-HR" sz="1400" b="0" i="0" u="none" strike="noStrike">
                          <a:solidFill>
                            <a:srgbClr val="000000"/>
                          </a:solidFill>
                          <a:effectLst/>
                          <a:latin typeface="Calibri" charset="0"/>
                        </a:rPr>
                        <a:t>1.06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1.0</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solidFill>
                      <a:srgbClr val="DCE6F1"/>
                    </a:solidFill>
                  </a:tcPr>
                </a:tc>
              </a:tr>
              <a:tr h="428607">
                <a:tc>
                  <a:txBody>
                    <a:bodyPr/>
                    <a:lstStyle/>
                    <a:p>
                      <a:pPr algn="l" fontAlgn="b"/>
                      <a:r>
                        <a:rPr lang="cs-CZ" sz="1400" b="0" i="0" u="none" strike="noStrike">
                          <a:solidFill>
                            <a:srgbClr val="000000"/>
                          </a:solidFill>
                          <a:effectLst/>
                          <a:latin typeface="Calibri" charset="0"/>
                        </a:rPr>
                        <a:t>1000-4999</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1.05</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hr-HR" sz="1400" b="0" i="0" u="none" strike="noStrike">
                          <a:solidFill>
                            <a:srgbClr val="000000"/>
                          </a:solidFill>
                          <a:effectLst/>
                          <a:latin typeface="Calibri" charset="0"/>
                        </a:rPr>
                        <a:t>1.06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0.99</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1.04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0.84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it-IT" sz="1400" b="0" i="0" u="none" strike="noStrike">
                          <a:solidFill>
                            <a:srgbClr val="000000"/>
                          </a:solidFill>
                          <a:effectLst/>
                          <a:latin typeface="Calibri" charset="0"/>
                        </a:rPr>
                        <a:t>0.94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0.96</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a:solidFill>
                            <a:srgbClr val="000000"/>
                          </a:solidFill>
                          <a:effectLst/>
                          <a:latin typeface="Calibri" charset="0"/>
                        </a:rPr>
                        <a:t>1.10</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1.14</a:t>
                      </a:r>
                    </a:p>
                  </a:txBody>
                  <a:tcPr marL="12700" marR="12700" marT="12700" marB="0" anchor="ctr">
                    <a:lnL>
                      <a:noFill/>
                    </a:lnL>
                    <a:lnR>
                      <a:noFill/>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c>
                  <a:txBody>
                    <a:bodyPr/>
                    <a:lstStyle/>
                    <a:p>
                      <a:pPr algn="r" fontAlgn="b"/>
                      <a:r>
                        <a:rPr lang="nb-NO" sz="1400" b="0" i="0" u="none" strike="noStrike" dirty="0">
                          <a:solidFill>
                            <a:srgbClr val="000000"/>
                          </a:solidFill>
                          <a:effectLst/>
                          <a:latin typeface="Calibri" charset="0"/>
                        </a:rPr>
                        <a:t>1.1</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6350" cap="flat" cmpd="sng" algn="ctr">
                      <a:solidFill>
                        <a:srgbClr val="95B3D7"/>
                      </a:solidFill>
                      <a:prstDash val="solid"/>
                      <a:round/>
                      <a:headEnd type="none" w="med" len="med"/>
                      <a:tailEnd type="none" w="med" len="med"/>
                    </a:lnB>
                  </a:tcPr>
                </a:tc>
              </a:tr>
              <a:tr h="308485">
                <a:tc>
                  <a:txBody>
                    <a:bodyPr/>
                    <a:lstStyle/>
                    <a:p>
                      <a:pPr algn="l" fontAlgn="b"/>
                      <a:r>
                        <a:rPr lang="en-US" sz="1400" b="0" i="0" u="none" strike="noStrike">
                          <a:solidFill>
                            <a:srgbClr val="000000"/>
                          </a:solidFill>
                          <a:effectLst/>
                          <a:latin typeface="Calibri" charset="0"/>
                        </a:rPr>
                        <a:t>5000+</a:t>
                      </a:r>
                    </a:p>
                  </a:txBody>
                  <a:tcPr marL="12700" marR="12700" marT="12700" marB="0" anchor="ctr">
                    <a:lnL w="12700" cap="flat" cmpd="sng" algn="ctr">
                      <a:solidFill>
                        <a:srgbClr val="000000"/>
                      </a:solidFill>
                      <a:prstDash val="solid"/>
                      <a:round/>
                      <a:headEnd type="none" w="med" len="med"/>
                      <a:tailEnd type="none" w="med" len="med"/>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0.97</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1.11</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1.35</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1.12</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0.78</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fi-FI" sz="1400" b="0" i="0" u="none" strike="noStrike">
                          <a:solidFill>
                            <a:srgbClr val="000000"/>
                          </a:solidFill>
                          <a:effectLst/>
                          <a:latin typeface="Calibri" charset="0"/>
                        </a:rPr>
                        <a:t>0.79</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0.83</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it-IT" sz="1400" b="0" i="0" u="none" strike="noStrike">
                          <a:solidFill>
                            <a:srgbClr val="000000"/>
                          </a:solidFill>
                          <a:effectLst/>
                          <a:latin typeface="Calibri" charset="0"/>
                        </a:rPr>
                        <a:t>0.89</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a:solidFill>
                            <a:srgbClr val="000000"/>
                          </a:solidFill>
                          <a:effectLst/>
                          <a:latin typeface="Calibri" charset="0"/>
                        </a:rPr>
                        <a:t>0.98</a:t>
                      </a:r>
                    </a:p>
                  </a:txBody>
                  <a:tcPr marL="12700" marR="12700" marT="12700" marB="0" anchor="ctr">
                    <a:lnL>
                      <a:noFill/>
                    </a:lnL>
                    <a:lnR>
                      <a:noFill/>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c>
                  <a:txBody>
                    <a:bodyPr/>
                    <a:lstStyle/>
                    <a:p>
                      <a:pPr algn="r" fontAlgn="b"/>
                      <a:r>
                        <a:rPr lang="nb-NO" sz="1400" b="0" i="0" u="none" strike="noStrike" dirty="0">
                          <a:solidFill>
                            <a:srgbClr val="000000"/>
                          </a:solidFill>
                          <a:effectLst/>
                          <a:latin typeface="Calibri" charset="0"/>
                        </a:rPr>
                        <a:t>1.0</a:t>
                      </a:r>
                    </a:p>
                  </a:txBody>
                  <a:tcPr marL="12700" marR="12700" marT="12700" marB="0" anchor="ctr">
                    <a:lnL>
                      <a:noFill/>
                    </a:lnL>
                    <a:lnR w="12700" cap="flat" cmpd="sng" algn="ctr">
                      <a:solidFill>
                        <a:srgbClr val="000000"/>
                      </a:solidFill>
                      <a:prstDash val="solid"/>
                      <a:round/>
                      <a:headEnd type="none" w="med" len="med"/>
                      <a:tailEnd type="none" w="med" len="med"/>
                    </a:lnR>
                    <a:lnT w="6350" cap="flat" cmpd="sng" algn="ctr">
                      <a:solidFill>
                        <a:srgbClr val="95B3D7"/>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r>
            </a:tbl>
          </a:graphicData>
        </a:graphic>
      </p:graphicFrame>
      <p:sp>
        <p:nvSpPr>
          <p:cNvPr id="2" name="Slide Number Placeholder 1"/>
          <p:cNvSpPr>
            <a:spLocks noGrp="1"/>
          </p:cNvSpPr>
          <p:nvPr>
            <p:ph type="sldNum" sz="quarter" idx="12"/>
          </p:nvPr>
        </p:nvSpPr>
        <p:spPr/>
        <p:txBody>
          <a:bodyPr/>
          <a:lstStyle/>
          <a:p>
            <a:fld id="{DC8048A4-0C28-41D8-982B-FEBDB2A67581}" type="slidenum">
              <a:rPr lang="en-US" altLang="en-US" smtClean="0"/>
              <a:pPr/>
              <a:t>16</a:t>
            </a:fld>
            <a:endParaRPr lang="en-US"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101600"/>
            <a:ext cx="8229600" cy="603250"/>
          </a:xfrm>
        </p:spPr>
        <p:txBody>
          <a:bodyPr/>
          <a:lstStyle/>
          <a:p>
            <a:r>
              <a:rPr lang="en-US" altLang="en-US" smtClean="0"/>
              <a:t>References</a:t>
            </a:r>
          </a:p>
        </p:txBody>
      </p:sp>
      <p:sp>
        <p:nvSpPr>
          <p:cNvPr id="18435" name="Content Placeholder 2"/>
          <p:cNvSpPr>
            <a:spLocks noGrp="1"/>
          </p:cNvSpPr>
          <p:nvPr>
            <p:ph idx="1"/>
          </p:nvPr>
        </p:nvSpPr>
        <p:spPr>
          <a:xfrm>
            <a:off x="195263" y="987425"/>
            <a:ext cx="8705850" cy="5149850"/>
          </a:xfrm>
        </p:spPr>
        <p:txBody>
          <a:bodyPr/>
          <a:lstStyle/>
          <a:p>
            <a:pPr marL="0" indent="-457200">
              <a:spcAft>
                <a:spcPts val="600"/>
              </a:spcAft>
              <a:buFont typeface="Arial" panose="020B0604020202020204" pitchFamily="34" charset="0"/>
              <a:buNone/>
            </a:pPr>
            <a:r>
              <a:rPr lang="en-US" altLang="en-US" sz="2400" dirty="0" smtClean="0"/>
              <a:t>Davis, Steven J. and Brenda Samaniego de la Parra (2016), “Application Flows,” working paper, University of Chicago</a:t>
            </a:r>
          </a:p>
          <a:p>
            <a:pPr marL="0" indent="-457200">
              <a:spcAft>
                <a:spcPts val="600"/>
              </a:spcAft>
              <a:buFont typeface="Arial" panose="020B0604020202020204" pitchFamily="34" charset="0"/>
              <a:buNone/>
            </a:pPr>
            <a:r>
              <a:rPr lang="en-US" altLang="en-US" sz="2400" dirty="0" smtClean="0"/>
              <a:t>Davis, Steven J., R. Jason </a:t>
            </a:r>
            <a:r>
              <a:rPr lang="en-US" altLang="en-US" sz="2400" dirty="0" err="1" smtClean="0"/>
              <a:t>Faberman</a:t>
            </a:r>
            <a:r>
              <a:rPr lang="en-US" altLang="en-US" sz="2400" dirty="0" smtClean="0"/>
              <a:t> and John Haltiwanger (2012), “Recruiting Intensity during and after the Great Recession: National and Industry Evidence,” </a:t>
            </a:r>
            <a:r>
              <a:rPr lang="en-US" altLang="en-US" sz="2400" i="1" dirty="0" smtClean="0"/>
              <a:t>American Economic Review, Papers &amp; Proceedings, </a:t>
            </a:r>
            <a:r>
              <a:rPr lang="en-US" altLang="en-US" sz="2400" dirty="0" smtClean="0"/>
              <a:t>102, no. 3 (May), 584-588.</a:t>
            </a:r>
          </a:p>
          <a:p>
            <a:pPr marL="0" indent="-457200">
              <a:spcAft>
                <a:spcPts val="600"/>
              </a:spcAft>
              <a:buFont typeface="Arial" panose="020B0604020202020204" pitchFamily="34" charset="0"/>
              <a:buNone/>
            </a:pPr>
            <a:r>
              <a:rPr lang="en-US" altLang="en-US" sz="2400" dirty="0" smtClean="0"/>
              <a:t>Davis, Steven J., R. Jason </a:t>
            </a:r>
            <a:r>
              <a:rPr lang="en-US" altLang="en-US" sz="2400" dirty="0" err="1" smtClean="0"/>
              <a:t>Faberman</a:t>
            </a:r>
            <a:r>
              <a:rPr lang="en-US" altLang="en-US" sz="2400" dirty="0" smtClean="0"/>
              <a:t> and John Haltiwanger (2013), “The Establishment-Level Behavior of Vacancies and Hiring,” </a:t>
            </a:r>
            <a:r>
              <a:rPr lang="en-US" altLang="en-US" sz="2400" i="1" dirty="0" smtClean="0"/>
              <a:t>Quarterly Journal of Economics, </a:t>
            </a:r>
            <a:r>
              <a:rPr lang="en-US" altLang="en-US" sz="2400" dirty="0" smtClean="0"/>
              <a:t>128, no. 2 (May), 581-622.</a:t>
            </a:r>
          </a:p>
          <a:p>
            <a:pPr marL="0" indent="-457200">
              <a:spcAft>
                <a:spcPts val="600"/>
              </a:spcAft>
              <a:buFont typeface="Arial" panose="020B0604020202020204" pitchFamily="34" charset="0"/>
              <a:buNone/>
            </a:pPr>
            <a:r>
              <a:rPr lang="en-US" altLang="en-US" sz="2400" dirty="0" err="1" smtClean="0"/>
              <a:t>Hornstein</a:t>
            </a:r>
            <a:r>
              <a:rPr lang="en-US" altLang="en-US" sz="2400" dirty="0" smtClean="0"/>
              <a:t>, Andreas, Marianna </a:t>
            </a:r>
            <a:r>
              <a:rPr lang="en-US" altLang="en-US" sz="2400" dirty="0" err="1" smtClean="0"/>
              <a:t>Kudlyak</a:t>
            </a:r>
            <a:r>
              <a:rPr lang="en-US" altLang="en-US" sz="2400" dirty="0" smtClean="0"/>
              <a:t> and Fabian Lange, 2014, “Measuring Resource Utilization in the Labor Market,” </a:t>
            </a:r>
            <a:r>
              <a:rPr lang="en-US" altLang="en-US" sz="2400" i="1" dirty="0" smtClean="0"/>
              <a:t>Economic Quarterly, </a:t>
            </a:r>
            <a:r>
              <a:rPr lang="en-US" altLang="en-US" sz="2400" dirty="0" smtClean="0"/>
              <a:t>Federal Reserve Bank of Richmond, 1Q 2014.</a:t>
            </a:r>
            <a:br>
              <a:rPr lang="en-US" altLang="en-US" sz="2400" dirty="0" smtClean="0"/>
            </a:br>
            <a:endParaRPr lang="en-US" altLang="en-US" sz="2400" dirty="0" smtClean="0"/>
          </a:p>
          <a:p>
            <a:pPr marL="0" indent="-457200">
              <a:spcAft>
                <a:spcPts val="600"/>
              </a:spcAft>
              <a:buFont typeface="Arial" panose="020B0604020202020204" pitchFamily="34" charset="0"/>
              <a:buNone/>
            </a:pPr>
            <a:endParaRPr lang="en-US" altLang="en-US" sz="2400" dirty="0" smtClean="0"/>
          </a:p>
          <a:p>
            <a:pPr marL="0" indent="-457200">
              <a:spcAft>
                <a:spcPts val="600"/>
              </a:spcAft>
              <a:buFont typeface="Arial" panose="020B0604020202020204" pitchFamily="34" charset="0"/>
              <a:buNone/>
            </a:pPr>
            <a:endParaRPr lang="en-US" altLang="en-US" sz="2400" dirty="0" smtClean="0"/>
          </a:p>
          <a:p>
            <a:pPr marL="0" indent="-457200">
              <a:spcAft>
                <a:spcPts val="600"/>
              </a:spcAft>
              <a:buFont typeface="Arial" panose="020B0604020202020204" pitchFamily="34" charset="0"/>
              <a:buNone/>
            </a:pPr>
            <a:endParaRPr lang="en-US" altLang="en-US" sz="2800" dirty="0" smtClean="0"/>
          </a:p>
        </p:txBody>
      </p:sp>
      <p:sp>
        <p:nvSpPr>
          <p:cNvPr id="18436" name="Slide Number Placeholder 3"/>
          <p:cNvSpPr>
            <a:spLocks noGrp="1"/>
          </p:cNvSpPr>
          <p:nvPr>
            <p:ph type="sldNum" sz="quarter" idx="12"/>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fld id="{7D92751A-A69B-4FE4-A26C-468C162E5572}" type="slidenum">
              <a:rPr lang="en-US" altLang="en-US" sz="1200">
                <a:solidFill>
                  <a:srgbClr val="898989"/>
                </a:solidFill>
                <a:latin typeface="Arial" panose="020B0604020202020204" pitchFamily="34" charset="0"/>
              </a:rPr>
              <a:pPr>
                <a:spcBef>
                  <a:spcPct val="0"/>
                </a:spcBef>
                <a:buFontTx/>
                <a:buNone/>
              </a:pPr>
              <a:t>17</a:t>
            </a:fld>
            <a:endParaRPr lang="en-US" altLang="en-US" sz="1200">
              <a:solidFill>
                <a:srgbClr val="898989"/>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0" y="1125538"/>
            <a:ext cx="9144000" cy="1422400"/>
          </a:xfrm>
        </p:spPr>
        <p:txBody>
          <a:bodyPr anchorCtr="1"/>
          <a:lstStyle/>
          <a:p>
            <a:pPr eaLnBrk="1" hangingPunct="1"/>
            <a:r>
              <a:rPr lang="en-US" altLang="en-US" b="1" i="1" smtClean="0"/>
              <a:t/>
            </a:r>
            <a:br>
              <a:rPr lang="en-US" altLang="en-US" b="1" i="1" smtClean="0"/>
            </a:br>
            <a:r>
              <a:rPr lang="en-US" altLang="en-US" sz="3600" b="1" smtClean="0"/>
              <a:t/>
            </a:r>
            <a:br>
              <a:rPr lang="en-US" altLang="en-US" sz="3600" b="1" smtClean="0"/>
            </a:br>
            <a:r>
              <a:rPr lang="en-US" altLang="en-US" sz="4800" b="1" smtClean="0"/>
              <a:t/>
            </a:r>
            <a:br>
              <a:rPr lang="en-US" altLang="en-US" sz="4800" b="1" smtClean="0"/>
            </a:br>
            <a:endParaRPr lang="en-US" altLang="en-US" i="1" smtClean="0"/>
          </a:p>
        </p:txBody>
      </p:sp>
      <p:sp>
        <p:nvSpPr>
          <p:cNvPr id="4099" name="Rectangle 3"/>
          <p:cNvSpPr>
            <a:spLocks noGrp="1" noChangeArrowheads="1"/>
          </p:cNvSpPr>
          <p:nvPr>
            <p:ph type="subTitle" idx="1"/>
          </p:nvPr>
        </p:nvSpPr>
        <p:spPr>
          <a:xfrm>
            <a:off x="0" y="157163"/>
            <a:ext cx="9144000" cy="6686550"/>
          </a:xfrm>
        </p:spPr>
        <p:txBody>
          <a:bodyPr/>
          <a:lstStyle/>
          <a:p>
            <a:pPr eaLnBrk="1" hangingPunct="1">
              <a:lnSpc>
                <a:spcPct val="80000"/>
              </a:lnSpc>
            </a:pPr>
            <a:endParaRPr lang="en-US" altLang="en-US" sz="1400" b="1" dirty="0" smtClean="0">
              <a:solidFill>
                <a:schemeClr val="accent1"/>
              </a:solidFill>
            </a:endParaRPr>
          </a:p>
          <a:p>
            <a:pPr eaLnBrk="1" hangingPunct="1">
              <a:lnSpc>
                <a:spcPct val="80000"/>
              </a:lnSpc>
            </a:pPr>
            <a:endParaRPr lang="en-US" altLang="en-US" sz="1400" dirty="0" smtClean="0">
              <a:solidFill>
                <a:schemeClr val="accent1"/>
              </a:solidFill>
            </a:endParaRPr>
          </a:p>
          <a:p>
            <a:pPr eaLnBrk="1" hangingPunct="1">
              <a:lnSpc>
                <a:spcPct val="80000"/>
              </a:lnSpc>
            </a:pPr>
            <a:r>
              <a:rPr lang="en-US" altLang="en-US" sz="4300" b="1" dirty="0" smtClean="0">
                <a:solidFill>
                  <a:srgbClr val="898989"/>
                </a:solidFill>
              </a:rPr>
              <a:t>Selected Statistical Products,</a:t>
            </a:r>
          </a:p>
          <a:p>
            <a:pPr eaLnBrk="1" hangingPunct="1">
              <a:lnSpc>
                <a:spcPct val="80000"/>
              </a:lnSpc>
            </a:pPr>
            <a:r>
              <a:rPr lang="en-US" altLang="en-US" sz="4300" b="1" dirty="0" smtClean="0">
                <a:solidFill>
                  <a:srgbClr val="898989"/>
                </a:solidFill>
              </a:rPr>
              <a:t>DHI Hiring Indicators Report </a:t>
            </a:r>
          </a:p>
          <a:p>
            <a:pPr lvl="1" algn="l" eaLnBrk="1" hangingPunct="1">
              <a:lnSpc>
                <a:spcPct val="80000"/>
              </a:lnSpc>
            </a:pPr>
            <a:endParaRPr lang="en-US" altLang="en-US" sz="1200" b="1" dirty="0" smtClean="0">
              <a:solidFill>
                <a:srgbClr val="898989"/>
              </a:solidFill>
            </a:endParaRPr>
          </a:p>
          <a:p>
            <a:pPr lvl="1" algn="l" eaLnBrk="1" hangingPunct="1">
              <a:lnSpc>
                <a:spcPct val="80000"/>
              </a:lnSpc>
            </a:pPr>
            <a:r>
              <a:rPr lang="en-US" altLang="en-US" b="1" dirty="0">
                <a:solidFill>
                  <a:srgbClr val="898989"/>
                </a:solidFill>
              </a:rPr>
              <a:t>S</a:t>
            </a:r>
            <a:r>
              <a:rPr lang="en-US" altLang="en-US" b="1" dirty="0" smtClean="0">
                <a:solidFill>
                  <a:srgbClr val="898989"/>
                </a:solidFill>
              </a:rPr>
              <a:t>lides 2-5 below show charts constructed from the DHI Database by Davis and Samaniego de la Parra (2016). The remaining slides show charts and tables produced using data from the Job Openings and Labor Turnover Survey, and following the analytical framework and measurement methods  in Davis, </a:t>
            </a:r>
            <a:r>
              <a:rPr lang="en-US" altLang="en-US" b="1" dirty="0" err="1" smtClean="0">
                <a:solidFill>
                  <a:srgbClr val="898989"/>
                </a:solidFill>
              </a:rPr>
              <a:t>Faberman</a:t>
            </a:r>
            <a:r>
              <a:rPr lang="en-US" altLang="en-US" b="1" dirty="0" smtClean="0">
                <a:solidFill>
                  <a:srgbClr val="898989"/>
                </a:solidFill>
              </a:rPr>
              <a:t> and </a:t>
            </a:r>
            <a:r>
              <a:rPr lang="en-US" altLang="en-US" b="1" dirty="0" err="1" smtClean="0">
                <a:solidFill>
                  <a:srgbClr val="898989"/>
                </a:solidFill>
              </a:rPr>
              <a:t>Haltiwanger</a:t>
            </a:r>
            <a:r>
              <a:rPr lang="en-US" altLang="en-US" b="1" dirty="0" smtClean="0">
                <a:solidFill>
                  <a:srgbClr val="898989"/>
                </a:solidFill>
              </a:rPr>
              <a:t> (2012, 2013).</a:t>
            </a:r>
          </a:p>
          <a:p>
            <a:pPr eaLnBrk="1" hangingPunct="1">
              <a:lnSpc>
                <a:spcPct val="80000"/>
              </a:lnSpc>
            </a:pPr>
            <a:endParaRPr lang="en-US" altLang="en-US" sz="2800" b="1" dirty="0" smtClean="0">
              <a:solidFill>
                <a:srgbClr val="898989"/>
              </a:solidFill>
            </a:endParaRPr>
          </a:p>
          <a:p>
            <a:pPr eaLnBrk="1" hangingPunct="1">
              <a:lnSpc>
                <a:spcPct val="80000"/>
              </a:lnSpc>
            </a:pPr>
            <a:r>
              <a:rPr lang="en-US" altLang="en-US" sz="3600" b="1" dirty="0" smtClean="0">
                <a:solidFill>
                  <a:srgbClr val="898989"/>
                </a:solidFill>
              </a:rPr>
              <a:t> Steven J. Davis</a:t>
            </a:r>
          </a:p>
          <a:p>
            <a:pPr eaLnBrk="1" hangingPunct="1">
              <a:lnSpc>
                <a:spcPct val="80000"/>
              </a:lnSpc>
            </a:pPr>
            <a:r>
              <a:rPr lang="en-US" altLang="en-US" dirty="0" smtClean="0">
                <a:solidFill>
                  <a:schemeClr val="accent1"/>
                </a:solidFill>
                <a:hlinkClick r:id="rId3"/>
              </a:rPr>
              <a:t>faculty.chicagobooth.edu/steven.davis/</a:t>
            </a:r>
            <a:endParaRPr lang="en-US" altLang="en-US" sz="3600" b="1" dirty="0" smtClean="0">
              <a:solidFill>
                <a:srgbClr val="898989"/>
              </a:solidFill>
            </a:endParaRPr>
          </a:p>
          <a:p>
            <a:pPr eaLnBrk="1" hangingPunct="1">
              <a:lnSpc>
                <a:spcPct val="80000"/>
              </a:lnSpc>
            </a:pPr>
            <a:r>
              <a:rPr lang="en-US" altLang="en-US" sz="3600" b="1" dirty="0" smtClean="0">
                <a:solidFill>
                  <a:srgbClr val="898989"/>
                </a:solidFill>
              </a:rPr>
              <a:t>October 12, 2016</a:t>
            </a:r>
          </a:p>
          <a:p>
            <a:pPr eaLnBrk="1" hangingPunct="1">
              <a:lnSpc>
                <a:spcPct val="80000"/>
              </a:lnSpc>
            </a:pPr>
            <a:endParaRPr lang="en-US" altLang="en-US" sz="3600" dirty="0" smtClean="0">
              <a:solidFill>
                <a:schemeClr val="accent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C8048A4-0C28-41D8-982B-FEBDB2A67581}" type="slidenum">
              <a:rPr lang="en-US" altLang="en-US" smtClean="0"/>
              <a:pPr/>
              <a:t>2</a:t>
            </a:fld>
            <a:endParaRPr lang="en-US" altLang="en-US"/>
          </a:p>
        </p:txBody>
      </p:sp>
      <p:graphicFrame>
        <p:nvGraphicFramePr>
          <p:cNvPr id="4" name="Chart 3"/>
          <p:cNvGraphicFramePr>
            <a:graphicFrameLocks/>
          </p:cNvGraphicFramePr>
          <p:nvPr>
            <p:extLst>
              <p:ext uri="{D42A27DB-BD31-4B8C-83A1-F6EECF244321}">
                <p14:modId xmlns:p14="http://schemas.microsoft.com/office/powerpoint/2010/main" val="2058483167"/>
              </p:ext>
            </p:extLst>
          </p:nvPr>
        </p:nvGraphicFramePr>
        <p:xfrm>
          <a:off x="285750" y="242888"/>
          <a:ext cx="8401050" cy="61134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91045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C8048A4-0C28-41D8-982B-FEBDB2A67581}" type="slidenum">
              <a:rPr lang="en-US" altLang="en-US" smtClean="0"/>
              <a:pPr/>
              <a:t>3</a:t>
            </a:fld>
            <a:endParaRPr lang="en-US" altLang="en-US"/>
          </a:p>
        </p:txBody>
      </p:sp>
      <p:graphicFrame>
        <p:nvGraphicFramePr>
          <p:cNvPr id="4" name="Chart 3"/>
          <p:cNvGraphicFramePr>
            <a:graphicFrameLocks noChangeAspect="1"/>
          </p:cNvGraphicFramePr>
          <p:nvPr>
            <p:extLst>
              <p:ext uri="{D42A27DB-BD31-4B8C-83A1-F6EECF244321}">
                <p14:modId xmlns:p14="http://schemas.microsoft.com/office/powerpoint/2010/main" val="823705287"/>
              </p:ext>
            </p:extLst>
          </p:nvPr>
        </p:nvGraphicFramePr>
        <p:xfrm>
          <a:off x="233776" y="285749"/>
          <a:ext cx="8681624" cy="612461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67759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C8048A4-0C28-41D8-982B-FEBDB2A67581}" type="slidenum">
              <a:rPr lang="en-US" altLang="en-US" smtClean="0"/>
              <a:pPr/>
              <a:t>4</a:t>
            </a:fld>
            <a:endParaRPr lang="en-US" altLang="en-US"/>
          </a:p>
        </p:txBody>
      </p:sp>
      <p:graphicFrame>
        <p:nvGraphicFramePr>
          <p:cNvPr id="4" name="Chart 3"/>
          <p:cNvGraphicFramePr>
            <a:graphicFrameLocks noChangeAspect="1"/>
          </p:cNvGraphicFramePr>
          <p:nvPr>
            <p:extLst>
              <p:ext uri="{D42A27DB-BD31-4B8C-83A1-F6EECF244321}">
                <p14:modId xmlns:p14="http://schemas.microsoft.com/office/powerpoint/2010/main" val="1543633364"/>
              </p:ext>
            </p:extLst>
          </p:nvPr>
        </p:nvGraphicFramePr>
        <p:xfrm>
          <a:off x="0" y="196925"/>
          <a:ext cx="8958263" cy="61594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593517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C8048A4-0C28-41D8-982B-FEBDB2A67581}" type="slidenum">
              <a:rPr lang="en-US" altLang="en-US" smtClean="0"/>
              <a:pPr/>
              <a:t>5</a:t>
            </a:fld>
            <a:endParaRPr lang="en-US" altLang="en-US"/>
          </a:p>
        </p:txBody>
      </p:sp>
      <p:graphicFrame>
        <p:nvGraphicFramePr>
          <p:cNvPr id="4" name="6 Gráfico"/>
          <p:cNvGraphicFramePr>
            <a:graphicFrameLocks/>
          </p:cNvGraphicFramePr>
          <p:nvPr>
            <p:extLst>
              <p:ext uri="{D42A27DB-BD31-4B8C-83A1-F6EECF244321}">
                <p14:modId xmlns:p14="http://schemas.microsoft.com/office/powerpoint/2010/main" val="1798282492"/>
              </p:ext>
            </p:extLst>
          </p:nvPr>
        </p:nvGraphicFramePr>
        <p:xfrm>
          <a:off x="171449" y="257174"/>
          <a:ext cx="8687737" cy="60991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7" name="1 Grupo"/>
          <p:cNvGrpSpPr>
            <a:grpSpLocks/>
          </p:cNvGrpSpPr>
          <p:nvPr/>
        </p:nvGrpSpPr>
        <p:grpSpPr bwMode="auto">
          <a:xfrm>
            <a:off x="5429076" y="2011816"/>
            <a:ext cx="1622425" cy="923925"/>
            <a:chOff x="6076260" y="2020887"/>
            <a:chExt cx="1622425" cy="923925"/>
          </a:xfrm>
        </p:grpSpPr>
        <p:sp>
          <p:nvSpPr>
            <p:cNvPr id="6148" name="TextBox 2"/>
            <p:cNvSpPr txBox="1">
              <a:spLocks noChangeArrowheads="1"/>
            </p:cNvSpPr>
            <p:nvPr/>
          </p:nvSpPr>
          <p:spPr bwMode="auto">
            <a:xfrm>
              <a:off x="6487423" y="2020887"/>
              <a:ext cx="1211262" cy="9239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US" altLang="en-US" sz="1800" dirty="0">
                  <a:solidFill>
                    <a:srgbClr val="3366FF"/>
                  </a:solidFill>
                  <a:latin typeface="Arial" panose="020B0604020202020204" pitchFamily="34" charset="0"/>
                </a:rPr>
                <a:t>Decennial</a:t>
              </a:r>
            </a:p>
            <a:p>
              <a:pPr eaLnBrk="1" hangingPunct="1">
                <a:spcBef>
                  <a:spcPct val="0"/>
                </a:spcBef>
                <a:buFontTx/>
                <a:buNone/>
              </a:pPr>
              <a:r>
                <a:rPr lang="en-US" altLang="en-US" sz="1800" dirty="0">
                  <a:solidFill>
                    <a:srgbClr val="3366FF"/>
                  </a:solidFill>
                  <a:latin typeface="Arial" panose="020B0604020202020204" pitchFamily="34" charset="0"/>
                </a:rPr>
                <a:t>Census</a:t>
              </a:r>
            </a:p>
            <a:p>
              <a:pPr eaLnBrk="1" hangingPunct="1">
                <a:spcBef>
                  <a:spcPct val="0"/>
                </a:spcBef>
                <a:buFontTx/>
                <a:buNone/>
              </a:pPr>
              <a:r>
                <a:rPr lang="en-US" altLang="en-US" sz="1800" dirty="0">
                  <a:solidFill>
                    <a:srgbClr val="3366FF"/>
                  </a:solidFill>
                  <a:latin typeface="Arial" panose="020B0604020202020204" pitchFamily="34" charset="0"/>
                </a:rPr>
                <a:t>Hiring</a:t>
              </a:r>
            </a:p>
          </p:txBody>
        </p:sp>
        <p:cxnSp>
          <p:nvCxnSpPr>
            <p:cNvPr id="7" name="Straight Arrow Connector 6"/>
            <p:cNvCxnSpPr>
              <a:cxnSpLocks noChangeShapeType="1"/>
            </p:cNvCxnSpPr>
            <p:nvPr/>
          </p:nvCxnSpPr>
          <p:spPr bwMode="auto">
            <a:xfrm flipH="1">
              <a:off x="6076260" y="2482849"/>
              <a:ext cx="411163" cy="60325"/>
            </a:xfrm>
            <a:prstGeom prst="straightConnector1">
              <a:avLst/>
            </a:prstGeom>
            <a:noFill/>
            <a:ln w="25400">
              <a:solidFill>
                <a:srgbClr val="3366FF"/>
              </a:solidFill>
              <a:round/>
              <a:headEnd/>
              <a:tailEnd type="arrow" w="med" len="med"/>
            </a:ln>
            <a:effectLst>
              <a:outerShdw blurRad="40000" dist="20000" dir="5400000" rotWithShape="0">
                <a:srgbClr val="808080">
                  <a:alpha val="37999"/>
                </a:srgbClr>
              </a:outerShdw>
            </a:effectLst>
            <a:extLst>
              <a:ext uri="{909E8E84-426E-40dd-AFC4-6F175D3DCCD1}">
                <a14:hiddenFill xmlns="" xmlns:a14="http://schemas.microsoft.com/office/drawing/2010/main">
                  <a:noFill/>
                </a14:hiddenFill>
              </a:ext>
            </a:extLst>
          </p:spPr>
        </p:cxnSp>
      </p:grpSp>
      <p:sp>
        <p:nvSpPr>
          <p:cNvPr id="2" name="Slide Number Placeholder 1"/>
          <p:cNvSpPr>
            <a:spLocks noGrp="1"/>
          </p:cNvSpPr>
          <p:nvPr>
            <p:ph type="sldNum" sz="quarter" idx="12"/>
          </p:nvPr>
        </p:nvSpPr>
        <p:spPr/>
        <p:txBody>
          <a:bodyPr/>
          <a:lstStyle/>
          <a:p>
            <a:fld id="{DC8048A4-0C28-41D8-982B-FEBDB2A67581}" type="slidenum">
              <a:rPr lang="en-US" altLang="en-US" smtClean="0"/>
              <a:pPr/>
              <a:t>6</a:t>
            </a:fld>
            <a:endParaRPr lang="en-US" altLang="en-US"/>
          </a:p>
        </p:txBody>
      </p:sp>
      <p:graphicFrame>
        <p:nvGraphicFramePr>
          <p:cNvPr id="8" name="4 Gráfico"/>
          <p:cNvGraphicFramePr>
            <a:graphicFrameLocks/>
          </p:cNvGraphicFramePr>
          <p:nvPr>
            <p:extLst>
              <p:ext uri="{D42A27DB-BD31-4B8C-83A1-F6EECF244321}">
                <p14:modId xmlns:p14="http://schemas.microsoft.com/office/powerpoint/2010/main" val="1519938976"/>
              </p:ext>
            </p:extLst>
          </p:nvPr>
        </p:nvGraphicFramePr>
        <p:xfrm>
          <a:off x="271463" y="300039"/>
          <a:ext cx="8615361" cy="590073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C8048A4-0C28-41D8-982B-FEBDB2A67581}" type="slidenum">
              <a:rPr lang="en-US" altLang="en-US" smtClean="0"/>
              <a:pPr/>
              <a:t>7</a:t>
            </a:fld>
            <a:endParaRPr lang="en-US" altLang="en-US"/>
          </a:p>
        </p:txBody>
      </p:sp>
      <p:graphicFrame>
        <p:nvGraphicFramePr>
          <p:cNvPr id="4" name="5 Gráfico"/>
          <p:cNvGraphicFramePr>
            <a:graphicFrameLocks/>
          </p:cNvGraphicFramePr>
          <p:nvPr>
            <p:extLst>
              <p:ext uri="{D42A27DB-BD31-4B8C-83A1-F6EECF244321}">
                <p14:modId xmlns:p14="http://schemas.microsoft.com/office/powerpoint/2010/main" val="2026159029"/>
              </p:ext>
            </p:extLst>
          </p:nvPr>
        </p:nvGraphicFramePr>
        <p:xfrm>
          <a:off x="285750" y="357187"/>
          <a:ext cx="8603417" cy="59991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C8048A4-0C28-41D8-982B-FEBDB2A67581}" type="slidenum">
              <a:rPr lang="en-US" altLang="en-US" smtClean="0"/>
              <a:pPr/>
              <a:t>8</a:t>
            </a:fld>
            <a:endParaRPr lang="en-US" altLang="en-US"/>
          </a:p>
        </p:txBody>
      </p:sp>
      <p:graphicFrame>
        <p:nvGraphicFramePr>
          <p:cNvPr id="4" name="Chart 3"/>
          <p:cNvGraphicFramePr>
            <a:graphicFrameLocks/>
          </p:cNvGraphicFramePr>
          <p:nvPr>
            <p:extLst>
              <p:ext uri="{D42A27DB-BD31-4B8C-83A1-F6EECF244321}">
                <p14:modId xmlns:p14="http://schemas.microsoft.com/office/powerpoint/2010/main" val="743353557"/>
              </p:ext>
            </p:extLst>
          </p:nvPr>
        </p:nvGraphicFramePr>
        <p:xfrm>
          <a:off x="224852" y="0"/>
          <a:ext cx="8634335" cy="67214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BLS Logo Layout">
  <a:themeElements>
    <a:clrScheme name="BLS Logo Layo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S Logo Layout">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S Logo Layo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S Logo Layo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S Logo Layo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S Logo Layo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S Logo Layo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S Logo Layo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S Logo Layo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S Logo Layo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S Logo Layo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S Logo Layo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S Logo Layo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S Logo Layo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8D6C6131-0BDC-4099-A705-16D0F5A84B19}">
  <ds:schemaRefs>
    <ds:schemaRef ds:uri="ESRI.ArcGIS.Mapping.OfficeIntegration.PowerPointInfo"/>
  </ds:schemaRefs>
</ds:datastoreItem>
</file>

<file path=customXml/itemProps2.xml><?xml version="1.0" encoding="utf-8"?>
<ds:datastoreItem xmlns:ds="http://schemas.openxmlformats.org/officeDocument/2006/customXml" ds:itemID="{A5D650AC-C2D5-463B-8D9D-26CECF94B3AC}">
  <ds:schemaRefs>
    <ds:schemaRef ds:uri="ESRI.ArcGIS.Mapping.OfficeIntegration.PowerPointInfo"/>
  </ds:schemaRefs>
</ds:datastoreItem>
</file>

<file path=customXml/itemProps3.xml><?xml version="1.0" encoding="utf-8"?>
<ds:datastoreItem xmlns:ds="http://schemas.openxmlformats.org/officeDocument/2006/customXml" ds:itemID="{A5F9192E-FD54-4EA1-9AF0-1DFBC0192F8A}">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26283</TotalTime>
  <Words>1260</Words>
  <Application>Microsoft Macintosh PowerPoint</Application>
  <PresentationFormat>On-screen Show (4:3)</PresentationFormat>
  <Paragraphs>621</Paragraphs>
  <Slides>18</Slides>
  <Notes>9</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18</vt:i4>
      </vt:variant>
    </vt:vector>
  </HeadingPairs>
  <TitlesOfParts>
    <vt:vector size="26" baseType="lpstr">
      <vt:lpstr>Arial</vt:lpstr>
      <vt:lpstr>Calibri</vt:lpstr>
      <vt:lpstr>Garamond</vt:lpstr>
      <vt:lpstr>MS PGothic</vt:lpstr>
      <vt:lpstr>ＭＳ Ｐゴシック</vt:lpstr>
      <vt:lpstr>BLS Logo Layout</vt:lpstr>
      <vt:lpstr>Office Theme</vt:lpstr>
      <vt:lpstr>CorelDRAW</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Focus on Professional &amp; Business Services </vt:lpstr>
      <vt:lpstr>PowerPoint Presentation</vt:lpstr>
      <vt:lpstr>References</vt:lpstr>
    </vt:vector>
  </TitlesOfParts>
  <Company>Bureau of Labor Statistics</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BLS Data on Worker and Job Flows: A Primer for Empirical Research</dc:title>
  <dc:creator>R Jason Faberman</dc:creator>
  <cp:lastModifiedBy>Microsoft Office User</cp:lastModifiedBy>
  <cp:revision>908</cp:revision>
  <dcterms:created xsi:type="dcterms:W3CDTF">2011-01-10T15:17:01Z</dcterms:created>
  <dcterms:modified xsi:type="dcterms:W3CDTF">2016-10-12T16:43:01Z</dcterms:modified>
</cp:coreProperties>
</file>