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1"/>
  </p:notesMasterIdLst>
  <p:handoutMasterIdLst>
    <p:handoutMasterId r:id="rId22"/>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66" r:id="rId20"/>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95"/>
    <p:restoredTop sz="94830"/>
  </p:normalViewPr>
  <p:slideViewPr>
    <p:cSldViewPr snapToGrid="0">
      <p:cViewPr varScale="1">
        <p:scale>
          <a:sx n="106" d="100"/>
          <a:sy n="106" d="100"/>
        </p:scale>
        <p:origin x="142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Aug-Sep%202016.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Aug-Sep%202016.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Aug-Sep%202016.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lack%20measures%20(formulas).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Aug-Sep%202016.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Aug-Sep%202016.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Nov%202016.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Nov%202016.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September 2016</a:t>
            </a:r>
          </a:p>
        </c:rich>
      </c:tx>
      <c:layout>
        <c:manualLayout>
          <c:xMode val="edge"/>
          <c:yMode val="edge"/>
          <c:x val="0.180285871326542"/>
          <c:y val="0.0227170143907787"/>
        </c:manualLayout>
      </c:layout>
      <c:overlay val="0"/>
    </c:title>
    <c:autoTitleDeleted val="0"/>
    <c:plotArea>
      <c:layout>
        <c:manualLayout>
          <c:layoutTarget val="inner"/>
          <c:xMode val="edge"/>
          <c:yMode val="edge"/>
          <c:x val="0.0607681857472464"/>
          <c:y val="0.127505333044114"/>
          <c:w val="0.920468800324028"/>
          <c:h val="0.746908131910833"/>
        </c:manualLayout>
      </c:layout>
      <c:lineChart>
        <c:grouping val="standard"/>
        <c:varyColors val="0"/>
        <c:ser>
          <c:idx val="0"/>
          <c:order val="0"/>
          <c:marker>
            <c:symbol val="none"/>
          </c:marker>
          <c:cat>
            <c:numRef>
              <c:f>'Normalized Recruiting Intensity'!$A$6:$A$194</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'Normalized Recruiting Intensity'!$B$6:$B$200</c:f>
              <c:numCache>
                <c:formatCode>0.00</c:formatCode>
                <c:ptCount val="195"/>
                <c:pt idx="0">
                  <c:v>1.183997605226692</c:v>
                </c:pt>
                <c:pt idx="1">
                  <c:v>1.140885142056286</c:v>
                </c:pt>
                <c:pt idx="2">
                  <c:v>1.162487540699964</c:v>
                </c:pt>
                <c:pt idx="3">
                  <c:v>1.110956173549904</c:v>
                </c:pt>
                <c:pt idx="4">
                  <c:v>1.121845525859422</c:v>
                </c:pt>
                <c:pt idx="5">
                  <c:v>1.065665628655599</c:v>
                </c:pt>
                <c:pt idx="6">
                  <c:v>1.084051007527396</c:v>
                </c:pt>
                <c:pt idx="7">
                  <c:v>1.063915887303951</c:v>
                </c:pt>
                <c:pt idx="8">
                  <c:v>1.048025028924357</c:v>
                </c:pt>
                <c:pt idx="9">
                  <c:v>1.065696370214021</c:v>
                </c:pt>
                <c:pt idx="10">
                  <c:v>1.04510987096652</c:v>
                </c:pt>
                <c:pt idx="11">
                  <c:v>1.023142441097358</c:v>
                </c:pt>
                <c:pt idx="12">
                  <c:v>1.038401080537337</c:v>
                </c:pt>
                <c:pt idx="13">
                  <c:v>1.04814472040173</c:v>
                </c:pt>
                <c:pt idx="14">
                  <c:v>1.003936325677347</c:v>
                </c:pt>
                <c:pt idx="15">
                  <c:v>1.055916401106032</c:v>
                </c:pt>
                <c:pt idx="16">
                  <c:v>1.059496025241454</c:v>
                </c:pt>
                <c:pt idx="17">
                  <c:v>1.035854029399948</c:v>
                </c:pt>
                <c:pt idx="18">
                  <c:v>1.067396406007561</c:v>
                </c:pt>
                <c:pt idx="19">
                  <c:v>1.040970110823712</c:v>
                </c:pt>
                <c:pt idx="20">
                  <c:v>1.040683532684702</c:v>
                </c:pt>
                <c:pt idx="21">
                  <c:v>1.033141446479503</c:v>
                </c:pt>
                <c:pt idx="22">
                  <c:v>1.052204285060632</c:v>
                </c:pt>
                <c:pt idx="23">
                  <c:v>1.053901642800229</c:v>
                </c:pt>
                <c:pt idx="24">
                  <c:v>1.06210226066139</c:v>
                </c:pt>
                <c:pt idx="25">
                  <c:v>1.017301916708438</c:v>
                </c:pt>
                <c:pt idx="26">
                  <c:v>0.969027741295932</c:v>
                </c:pt>
                <c:pt idx="27">
                  <c:v>1.0148503440511</c:v>
                </c:pt>
                <c:pt idx="28">
                  <c:v>1.00180928900037</c:v>
                </c:pt>
                <c:pt idx="29">
                  <c:v>1.026775170546106</c:v>
                </c:pt>
                <c:pt idx="30">
                  <c:v>1.019475472347544</c:v>
                </c:pt>
                <c:pt idx="31">
                  <c:v>1.00880693412816</c:v>
                </c:pt>
                <c:pt idx="32">
                  <c:v>1.04716604432853</c:v>
                </c:pt>
                <c:pt idx="33">
                  <c:v>1.050363093548997</c:v>
                </c:pt>
                <c:pt idx="34">
                  <c:v>1.018221488993999</c:v>
                </c:pt>
                <c:pt idx="35">
                  <c:v>1.067090943747456</c:v>
                </c:pt>
                <c:pt idx="36">
                  <c:v>1.036096984957185</c:v>
                </c:pt>
                <c:pt idx="37">
                  <c:v>1.013251852940311</c:v>
                </c:pt>
                <c:pt idx="38">
                  <c:v>1.101908800374901</c:v>
                </c:pt>
                <c:pt idx="39">
                  <c:v>1.082097086159562</c:v>
                </c:pt>
                <c:pt idx="40">
                  <c:v>1.049956128306353</c:v>
                </c:pt>
                <c:pt idx="41">
                  <c:v>1.050265004772052</c:v>
                </c:pt>
                <c:pt idx="42">
                  <c:v>1.038145732820991</c:v>
                </c:pt>
                <c:pt idx="43">
                  <c:v>1.073902601439032</c:v>
                </c:pt>
                <c:pt idx="44">
                  <c:v>1.054785369269278</c:v>
                </c:pt>
                <c:pt idx="45">
                  <c:v>1.071452603702127</c:v>
                </c:pt>
                <c:pt idx="46">
                  <c:v>1.085098884454827</c:v>
                </c:pt>
                <c:pt idx="47">
                  <c:v>1.095660605287439</c:v>
                </c:pt>
                <c:pt idx="48">
                  <c:v>1.088162364946291</c:v>
                </c:pt>
                <c:pt idx="49">
                  <c:v>1.09809604638843</c:v>
                </c:pt>
                <c:pt idx="50">
                  <c:v>1.087202416135897</c:v>
                </c:pt>
                <c:pt idx="51">
                  <c:v>1.094660488864718</c:v>
                </c:pt>
                <c:pt idx="52">
                  <c:v>1.097579932706052</c:v>
                </c:pt>
                <c:pt idx="53">
                  <c:v>1.101886696957465</c:v>
                </c:pt>
                <c:pt idx="54">
                  <c:v>1.090252107838344</c:v>
                </c:pt>
                <c:pt idx="55">
                  <c:v>1.110938543814147</c:v>
                </c:pt>
                <c:pt idx="56">
                  <c:v>1.112891802924091</c:v>
                </c:pt>
                <c:pt idx="57">
                  <c:v>1.038738456092991</c:v>
                </c:pt>
                <c:pt idx="58">
                  <c:v>1.091142835743152</c:v>
                </c:pt>
                <c:pt idx="59">
                  <c:v>1.05522263165334</c:v>
                </c:pt>
                <c:pt idx="60">
                  <c:v>1.069407371347455</c:v>
                </c:pt>
                <c:pt idx="61">
                  <c:v>1.089639839830664</c:v>
                </c:pt>
                <c:pt idx="62">
                  <c:v>1.094817429176118</c:v>
                </c:pt>
                <c:pt idx="63">
                  <c:v>1.050302852048979</c:v>
                </c:pt>
                <c:pt idx="64">
                  <c:v>1.111915034976587</c:v>
                </c:pt>
                <c:pt idx="65">
                  <c:v>1.076743795530036</c:v>
                </c:pt>
                <c:pt idx="66">
                  <c:v>1.091349857426931</c:v>
                </c:pt>
                <c:pt idx="67">
                  <c:v>1.062990375640446</c:v>
                </c:pt>
                <c:pt idx="68">
                  <c:v>1.0629141136682</c:v>
                </c:pt>
                <c:pt idx="69">
                  <c:v>1.056608848682463</c:v>
                </c:pt>
                <c:pt idx="70">
                  <c:v>1.113368251597349</c:v>
                </c:pt>
                <c:pt idx="71">
                  <c:v>1.062030940725823</c:v>
                </c:pt>
                <c:pt idx="72">
                  <c:v>1.064367411663915</c:v>
                </c:pt>
                <c:pt idx="73">
                  <c:v>1.056246488173586</c:v>
                </c:pt>
                <c:pt idx="74">
                  <c:v>1.08460774352696</c:v>
                </c:pt>
                <c:pt idx="75">
                  <c:v>1.047295677130468</c:v>
                </c:pt>
                <c:pt idx="76">
                  <c:v>1.064699203144948</c:v>
                </c:pt>
                <c:pt idx="77">
                  <c:v>1.050703473512272</c:v>
                </c:pt>
                <c:pt idx="78">
                  <c:v>1.032107113895275</c:v>
                </c:pt>
                <c:pt idx="79">
                  <c:v>1.037397316941623</c:v>
                </c:pt>
                <c:pt idx="80">
                  <c:v>1.043630325182878</c:v>
                </c:pt>
                <c:pt idx="81">
                  <c:v>1.056578899859601</c:v>
                </c:pt>
                <c:pt idx="82">
                  <c:v>1.045283183826496</c:v>
                </c:pt>
                <c:pt idx="83">
                  <c:v>1.01263965983175</c:v>
                </c:pt>
                <c:pt idx="84">
                  <c:v>0.995717989541184</c:v>
                </c:pt>
                <c:pt idx="85">
                  <c:v>1.00835492118714</c:v>
                </c:pt>
                <c:pt idx="86">
                  <c:v>0.979406861369614</c:v>
                </c:pt>
                <c:pt idx="87">
                  <c:v>0.998400543775737</c:v>
                </c:pt>
                <c:pt idx="88">
                  <c:v>0.95386415247816</c:v>
                </c:pt>
                <c:pt idx="89">
                  <c:v>0.979875535434083</c:v>
                </c:pt>
                <c:pt idx="90">
                  <c:v>0.933746476477337</c:v>
                </c:pt>
                <c:pt idx="91">
                  <c:v>0.943708751793993</c:v>
                </c:pt>
                <c:pt idx="92">
                  <c:v>0.910580885875045</c:v>
                </c:pt>
                <c:pt idx="93">
                  <c:v>0.936720522442354</c:v>
                </c:pt>
                <c:pt idx="94">
                  <c:v>0.853544406044582</c:v>
                </c:pt>
                <c:pt idx="95">
                  <c:v>0.903489603407249</c:v>
                </c:pt>
                <c:pt idx="96">
                  <c:v>0.897045110766074</c:v>
                </c:pt>
                <c:pt idx="97">
                  <c:v>0.875157108442122</c:v>
                </c:pt>
                <c:pt idx="98">
                  <c:v>0.828878099758436</c:v>
                </c:pt>
                <c:pt idx="99">
                  <c:v>0.854946736746588</c:v>
                </c:pt>
                <c:pt idx="100">
                  <c:v>0.846818490579659</c:v>
                </c:pt>
                <c:pt idx="101">
                  <c:v>0.82745885854948</c:v>
                </c:pt>
                <c:pt idx="102">
                  <c:v>0.862169672726766</c:v>
                </c:pt>
                <c:pt idx="103">
                  <c:v>0.843550078414581</c:v>
                </c:pt>
                <c:pt idx="104">
                  <c:v>0.865689461221489</c:v>
                </c:pt>
                <c:pt idx="105">
                  <c:v>0.85000250071232</c:v>
                </c:pt>
                <c:pt idx="106">
                  <c:v>0.891577294821156</c:v>
                </c:pt>
                <c:pt idx="107">
                  <c:v>0.858461646186587</c:v>
                </c:pt>
                <c:pt idx="108">
                  <c:v>0.872674803410356</c:v>
                </c:pt>
                <c:pt idx="109">
                  <c:v>0.854660047553924</c:v>
                </c:pt>
                <c:pt idx="110">
                  <c:v>0.927284309004678</c:v>
                </c:pt>
                <c:pt idx="111">
                  <c:v>0.908085890730144</c:v>
                </c:pt>
                <c:pt idx="112">
                  <c:v>0.958554689994188</c:v>
                </c:pt>
                <c:pt idx="113">
                  <c:v>0.901585498734266</c:v>
                </c:pt>
                <c:pt idx="114">
                  <c:v>0.911516848260121</c:v>
                </c:pt>
                <c:pt idx="115">
                  <c:v>0.874578474578376</c:v>
                </c:pt>
                <c:pt idx="116">
                  <c:v>0.887146466579026</c:v>
                </c:pt>
                <c:pt idx="117">
                  <c:v>0.901572015898516</c:v>
                </c:pt>
                <c:pt idx="118">
                  <c:v>0.907703209514226</c:v>
                </c:pt>
                <c:pt idx="119">
                  <c:v>0.91679554325168</c:v>
                </c:pt>
                <c:pt idx="120">
                  <c:v>0.872298526062588</c:v>
                </c:pt>
                <c:pt idx="121">
                  <c:v>0.89891335072586</c:v>
                </c:pt>
                <c:pt idx="122">
                  <c:v>0.938836147493516</c:v>
                </c:pt>
                <c:pt idx="123">
                  <c:v>0.924213218880964</c:v>
                </c:pt>
                <c:pt idx="124">
                  <c:v>0.904853191658707</c:v>
                </c:pt>
                <c:pt idx="125">
                  <c:v>0.936143021597914</c:v>
                </c:pt>
                <c:pt idx="126">
                  <c:v>0.907242369158525</c:v>
                </c:pt>
                <c:pt idx="127">
                  <c:v>0.911904072539668</c:v>
                </c:pt>
                <c:pt idx="128">
                  <c:v>0.937798855614844</c:v>
                </c:pt>
                <c:pt idx="129">
                  <c:v>0.922227335357078</c:v>
                </c:pt>
                <c:pt idx="130">
                  <c:v>0.922127156116432</c:v>
                </c:pt>
                <c:pt idx="131">
                  <c:v>0.919369263694559</c:v>
                </c:pt>
                <c:pt idx="132">
                  <c:v>0.927861282725224</c:v>
                </c:pt>
                <c:pt idx="133">
                  <c:v>0.957431872286003</c:v>
                </c:pt>
                <c:pt idx="134">
                  <c:v>0.953209420091249</c:v>
                </c:pt>
                <c:pt idx="135">
                  <c:v>0.923728690638417</c:v>
                </c:pt>
                <c:pt idx="136">
                  <c:v>0.949322522687778</c:v>
                </c:pt>
                <c:pt idx="137">
                  <c:v>0.947873809209064</c:v>
                </c:pt>
                <c:pt idx="138">
                  <c:v>0.916051073311333</c:v>
                </c:pt>
                <c:pt idx="139">
                  <c:v>0.943833707187773</c:v>
                </c:pt>
                <c:pt idx="140">
                  <c:v>0.91131194108532</c:v>
                </c:pt>
                <c:pt idx="141">
                  <c:v>0.92333320016698</c:v>
                </c:pt>
                <c:pt idx="142">
                  <c:v>0.937457282041075</c:v>
                </c:pt>
                <c:pt idx="143">
                  <c:v>0.926836395128794</c:v>
                </c:pt>
                <c:pt idx="144">
                  <c:v>0.940824582324719</c:v>
                </c:pt>
                <c:pt idx="145">
                  <c:v>0.960692822508098</c:v>
                </c:pt>
                <c:pt idx="146">
                  <c:v>0.910913363485875</c:v>
                </c:pt>
                <c:pt idx="147">
                  <c:v>0.949239312436686</c:v>
                </c:pt>
                <c:pt idx="148">
                  <c:v>0.956275373536871</c:v>
                </c:pt>
                <c:pt idx="149">
                  <c:v>0.931306744167718</c:v>
                </c:pt>
                <c:pt idx="150">
                  <c:v>0.949823547732719</c:v>
                </c:pt>
                <c:pt idx="151">
                  <c:v>0.977514060735156</c:v>
                </c:pt>
                <c:pt idx="152">
                  <c:v>0.975858709474829</c:v>
                </c:pt>
                <c:pt idx="153">
                  <c:v>0.934942775882026</c:v>
                </c:pt>
                <c:pt idx="154">
                  <c:v>0.957865076606306</c:v>
                </c:pt>
                <c:pt idx="155">
                  <c:v>0.937951393901401</c:v>
                </c:pt>
                <c:pt idx="156">
                  <c:v>0.96300456722358</c:v>
                </c:pt>
                <c:pt idx="157">
                  <c:v>0.972084908928938</c:v>
                </c:pt>
                <c:pt idx="158">
                  <c:v>0.982215164158274</c:v>
                </c:pt>
                <c:pt idx="159">
                  <c:v>0.979700061999182</c:v>
                </c:pt>
                <c:pt idx="160">
                  <c:v>0.976862715681346</c:v>
                </c:pt>
                <c:pt idx="161">
                  <c:v>0.989346512226114</c:v>
                </c:pt>
                <c:pt idx="162">
                  <c:v>1.012912299586123</c:v>
                </c:pt>
                <c:pt idx="163">
                  <c:v>0.977877610847876</c:v>
                </c:pt>
                <c:pt idx="164">
                  <c:v>1.026664316027157</c:v>
                </c:pt>
                <c:pt idx="165">
                  <c:v>1.027011759995517</c:v>
                </c:pt>
                <c:pt idx="166">
                  <c:v>1.01284745596272</c:v>
                </c:pt>
                <c:pt idx="167">
                  <c:v>1.03707772367201</c:v>
                </c:pt>
                <c:pt idx="168">
                  <c:v>1.013760131687795</c:v>
                </c:pt>
                <c:pt idx="169">
                  <c:v>1.018679938619498</c:v>
                </c:pt>
                <c:pt idx="170">
                  <c:v>1.02073848699287</c:v>
                </c:pt>
                <c:pt idx="171">
                  <c:v>1.013430211738211</c:v>
                </c:pt>
                <c:pt idx="172">
                  <c:v>1.018381256080736</c:v>
                </c:pt>
                <c:pt idx="173">
                  <c:v>1.02273057964475</c:v>
                </c:pt>
                <c:pt idx="174">
                  <c:v>1.011090252865684</c:v>
                </c:pt>
                <c:pt idx="175">
                  <c:v>1.005983635512185</c:v>
                </c:pt>
                <c:pt idx="176">
                  <c:v>1.016561957324127</c:v>
                </c:pt>
                <c:pt idx="177">
                  <c:v>1.028270502202672</c:v>
                </c:pt>
                <c:pt idx="178">
                  <c:v>1.033140965868022</c:v>
                </c:pt>
                <c:pt idx="179">
                  <c:v>1.055061556977252</c:v>
                </c:pt>
                <c:pt idx="180">
                  <c:v>1.009809246346494</c:v>
                </c:pt>
                <c:pt idx="181">
                  <c:v>1.069768270366866</c:v>
                </c:pt>
                <c:pt idx="182">
                  <c:v>1.033727109984808</c:v>
                </c:pt>
                <c:pt idx="183">
                  <c:v>1.000145770121341</c:v>
                </c:pt>
                <c:pt idx="184">
                  <c:v>0.993601318344067</c:v>
                </c:pt>
                <c:pt idx="185">
                  <c:v>1.012694657582281</c:v>
                </c:pt>
                <c:pt idx="186">
                  <c:v>1.024836209530173</c:v>
                </c:pt>
                <c:pt idx="187">
                  <c:v>1.02518420940517</c:v>
                </c:pt>
                <c:pt idx="188">
                  <c:v>0.994509161671887</c:v>
                </c:pt>
                <c:pt idx="189">
                  <c:v>#N/A</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smooth val="0"/>
        <c:axId val="-2117996992"/>
        <c:axId val="-2117991184"/>
      </c:lineChart>
      <c:dateAx>
        <c:axId val="-2117996992"/>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17991184"/>
        <c:crosses val="autoZero"/>
        <c:auto val="1"/>
        <c:lblOffset val="100"/>
        <c:baseTimeUnit val="months"/>
        <c:majorUnit val="6.0"/>
        <c:majorTimeUnit val="months"/>
      </c:dateAx>
      <c:valAx>
        <c:axId val="-2117991184"/>
        <c:scaling>
          <c:orientation val="minMax"/>
          <c:max val="1.2"/>
          <c:min val="0.8"/>
        </c:scaling>
        <c:delete val="0"/>
        <c:axPos val="l"/>
        <c:numFmt formatCode="0.0" sourceLinked="0"/>
        <c:majorTickMark val="out"/>
        <c:minorTickMark val="none"/>
        <c:tickLblPos val="nextTo"/>
        <c:crossAx val="-2117996992"/>
        <c:crosses val="autoZero"/>
        <c:crossBetween val="between"/>
        <c:majorUnit val="0.1"/>
      </c:valAx>
    </c:plotArea>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September 2016</a:t>
            </a:r>
          </a:p>
          <a:p>
            <a:pPr algn="ctr" rtl="0">
              <a:defRPr sz="2400"/>
            </a:pPr>
            <a:endParaRPr lang="en-US" sz="2400"/>
          </a:p>
        </c:rich>
      </c:tx>
      <c:overlay val="0"/>
    </c:title>
    <c:autoTitleDeleted val="0"/>
    <c:plotArea>
      <c:layout>
        <c:manualLayout>
          <c:layoutTarget val="inner"/>
          <c:xMode val="edge"/>
          <c:yMode val="edge"/>
          <c:x val="0.0685371590256691"/>
          <c:y val="0.22195385071927"/>
          <c:w val="0.862925681948662"/>
          <c:h val="0.649201053845993"/>
        </c:manualLayout>
      </c:layout>
      <c:lineChart>
        <c:grouping val="standard"/>
        <c:varyColors val="0"/>
        <c:ser>
          <c:idx val="0"/>
          <c:order val="0"/>
          <c:tx>
            <c:v>Private Sector (left axis)</c:v>
          </c:tx>
          <c:marker>
            <c:symbol val="none"/>
          </c:marker>
          <c:cat>
            <c:numRef>
              <c:f>'Normalized Recruiting Intensity'!$A$6:$A$194</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'Normalized Recruiting Intensity'!$C$6:$C$200</c:f>
              <c:numCache>
                <c:formatCode>0.00</c:formatCode>
                <c:ptCount val="195"/>
                <c:pt idx="0">
                  <c:v>1.178957384956455</c:v>
                </c:pt>
                <c:pt idx="1">
                  <c:v>1.130369390951398</c:v>
                </c:pt>
                <c:pt idx="2">
                  <c:v>1.156971408415644</c:v>
                </c:pt>
                <c:pt idx="3">
                  <c:v>1.108050925818304</c:v>
                </c:pt>
                <c:pt idx="4">
                  <c:v>1.115071089520245</c:v>
                </c:pt>
                <c:pt idx="5">
                  <c:v>1.055150925895057</c:v>
                </c:pt>
                <c:pt idx="6">
                  <c:v>1.077994877629321</c:v>
                </c:pt>
                <c:pt idx="7">
                  <c:v>1.056580757331786</c:v>
                </c:pt>
                <c:pt idx="8">
                  <c:v>1.051926345606529</c:v>
                </c:pt>
                <c:pt idx="9">
                  <c:v>1.059292297048788</c:v>
                </c:pt>
                <c:pt idx="10">
                  <c:v>1.040263267775577</c:v>
                </c:pt>
                <c:pt idx="11">
                  <c:v>1.017821947882969</c:v>
                </c:pt>
                <c:pt idx="12">
                  <c:v>1.038539690221675</c:v>
                </c:pt>
                <c:pt idx="13">
                  <c:v>1.04864175852412</c:v>
                </c:pt>
                <c:pt idx="14">
                  <c:v>1.001262336256888</c:v>
                </c:pt>
                <c:pt idx="15">
                  <c:v>1.05468928892797</c:v>
                </c:pt>
                <c:pt idx="16">
                  <c:v>1.055166416874928</c:v>
                </c:pt>
                <c:pt idx="17">
                  <c:v>1.036202719084945</c:v>
                </c:pt>
                <c:pt idx="18">
                  <c:v>1.069164267863534</c:v>
                </c:pt>
                <c:pt idx="19">
                  <c:v>1.037896634644263</c:v>
                </c:pt>
                <c:pt idx="20">
                  <c:v>1.046584545774193</c:v>
                </c:pt>
                <c:pt idx="21">
                  <c:v>1.030897337664099</c:v>
                </c:pt>
                <c:pt idx="22">
                  <c:v>1.046185838990445</c:v>
                </c:pt>
                <c:pt idx="23">
                  <c:v>1.057484953633933</c:v>
                </c:pt>
                <c:pt idx="24">
                  <c:v>1.063125094726381</c:v>
                </c:pt>
                <c:pt idx="25">
                  <c:v>1.023161873782482</c:v>
                </c:pt>
                <c:pt idx="26">
                  <c:v>0.971180577785886</c:v>
                </c:pt>
                <c:pt idx="27">
                  <c:v>1.019310403898758</c:v>
                </c:pt>
                <c:pt idx="28">
                  <c:v>1.008601659082549</c:v>
                </c:pt>
                <c:pt idx="29">
                  <c:v>1.03028788280538</c:v>
                </c:pt>
                <c:pt idx="30">
                  <c:v>1.018190462048135</c:v>
                </c:pt>
                <c:pt idx="31">
                  <c:v>1.022021347881891</c:v>
                </c:pt>
                <c:pt idx="32">
                  <c:v>1.058362786557291</c:v>
                </c:pt>
                <c:pt idx="33">
                  <c:v>1.050095320590674</c:v>
                </c:pt>
                <c:pt idx="34">
                  <c:v>1.025638243397021</c:v>
                </c:pt>
                <c:pt idx="35">
                  <c:v>1.071272764541304</c:v>
                </c:pt>
                <c:pt idx="36">
                  <c:v>1.044151212800666</c:v>
                </c:pt>
                <c:pt idx="37">
                  <c:v>1.01366836487748</c:v>
                </c:pt>
                <c:pt idx="38">
                  <c:v>1.103761074140865</c:v>
                </c:pt>
                <c:pt idx="39">
                  <c:v>1.087713593561368</c:v>
                </c:pt>
                <c:pt idx="40">
                  <c:v>1.058378075079316</c:v>
                </c:pt>
                <c:pt idx="41">
                  <c:v>1.056092680671808</c:v>
                </c:pt>
                <c:pt idx="42">
                  <c:v>1.040664899388136</c:v>
                </c:pt>
                <c:pt idx="43">
                  <c:v>1.081276182315336</c:v>
                </c:pt>
                <c:pt idx="44">
                  <c:v>1.056812618172535</c:v>
                </c:pt>
                <c:pt idx="45">
                  <c:v>1.072697823658273</c:v>
                </c:pt>
                <c:pt idx="46">
                  <c:v>1.082967424790162</c:v>
                </c:pt>
                <c:pt idx="47">
                  <c:v>1.098860487102932</c:v>
                </c:pt>
                <c:pt idx="48">
                  <c:v>1.089093645758489</c:v>
                </c:pt>
                <c:pt idx="49">
                  <c:v>1.103005192200848</c:v>
                </c:pt>
                <c:pt idx="50">
                  <c:v>1.092492010224992</c:v>
                </c:pt>
                <c:pt idx="51">
                  <c:v>1.099369110444945</c:v>
                </c:pt>
                <c:pt idx="52">
                  <c:v>1.10258955845545</c:v>
                </c:pt>
                <c:pt idx="53">
                  <c:v>1.109538399181898</c:v>
                </c:pt>
                <c:pt idx="54">
                  <c:v>1.086946259133813</c:v>
                </c:pt>
                <c:pt idx="55">
                  <c:v>1.117394377373893</c:v>
                </c:pt>
                <c:pt idx="56">
                  <c:v>1.117534567748773</c:v>
                </c:pt>
                <c:pt idx="57">
                  <c:v>1.039127542756138</c:v>
                </c:pt>
                <c:pt idx="58">
                  <c:v>1.089737809958162</c:v>
                </c:pt>
                <c:pt idx="59">
                  <c:v>1.054614608730561</c:v>
                </c:pt>
                <c:pt idx="60">
                  <c:v>1.07148386983994</c:v>
                </c:pt>
                <c:pt idx="61">
                  <c:v>1.087658460125881</c:v>
                </c:pt>
                <c:pt idx="62">
                  <c:v>1.08856598123129</c:v>
                </c:pt>
                <c:pt idx="63">
                  <c:v>1.045658453691115</c:v>
                </c:pt>
                <c:pt idx="64">
                  <c:v>1.10749802495292</c:v>
                </c:pt>
                <c:pt idx="65">
                  <c:v>1.071891703491127</c:v>
                </c:pt>
                <c:pt idx="66">
                  <c:v>1.085073433924608</c:v>
                </c:pt>
                <c:pt idx="67">
                  <c:v>1.054469344635138</c:v>
                </c:pt>
                <c:pt idx="68">
                  <c:v>1.046710808085067</c:v>
                </c:pt>
                <c:pt idx="69">
                  <c:v>1.058518923396613</c:v>
                </c:pt>
                <c:pt idx="70">
                  <c:v>1.112965242508673</c:v>
                </c:pt>
                <c:pt idx="71">
                  <c:v>1.062200108787811</c:v>
                </c:pt>
                <c:pt idx="72">
                  <c:v>1.05736785788372</c:v>
                </c:pt>
                <c:pt idx="73">
                  <c:v>1.047333276992554</c:v>
                </c:pt>
                <c:pt idx="74">
                  <c:v>1.07805102552636</c:v>
                </c:pt>
                <c:pt idx="75">
                  <c:v>1.035831025320083</c:v>
                </c:pt>
                <c:pt idx="76">
                  <c:v>1.055729150104157</c:v>
                </c:pt>
                <c:pt idx="77">
                  <c:v>1.04117706917052</c:v>
                </c:pt>
                <c:pt idx="78">
                  <c:v>1.025278764080852</c:v>
                </c:pt>
                <c:pt idx="79">
                  <c:v>1.024494268769002</c:v>
                </c:pt>
                <c:pt idx="80">
                  <c:v>1.030994988145645</c:v>
                </c:pt>
                <c:pt idx="81">
                  <c:v>1.057473707606685</c:v>
                </c:pt>
                <c:pt idx="82">
                  <c:v>1.043276845239075</c:v>
                </c:pt>
                <c:pt idx="83">
                  <c:v>1.004939039212413</c:v>
                </c:pt>
                <c:pt idx="84">
                  <c:v>0.993924071437206</c:v>
                </c:pt>
                <c:pt idx="85">
                  <c:v>1.005984987601009</c:v>
                </c:pt>
                <c:pt idx="86">
                  <c:v>0.974609939250366</c:v>
                </c:pt>
                <c:pt idx="87">
                  <c:v>0.998669241448861</c:v>
                </c:pt>
                <c:pt idx="88">
                  <c:v>0.95173887473866</c:v>
                </c:pt>
                <c:pt idx="89">
                  <c:v>0.980065786143215</c:v>
                </c:pt>
                <c:pt idx="90">
                  <c:v>0.934061673865594</c:v>
                </c:pt>
                <c:pt idx="91">
                  <c:v>0.945955591349445</c:v>
                </c:pt>
                <c:pt idx="92">
                  <c:v>0.911950561574158</c:v>
                </c:pt>
                <c:pt idx="93">
                  <c:v>0.937266222147475</c:v>
                </c:pt>
                <c:pt idx="94">
                  <c:v>0.853465354358411</c:v>
                </c:pt>
                <c:pt idx="95">
                  <c:v>0.907346342705137</c:v>
                </c:pt>
                <c:pt idx="96">
                  <c:v>0.889922973549237</c:v>
                </c:pt>
                <c:pt idx="97">
                  <c:v>0.879833445357507</c:v>
                </c:pt>
                <c:pt idx="98">
                  <c:v>0.833830165798929</c:v>
                </c:pt>
                <c:pt idx="99">
                  <c:v>0.837629829644201</c:v>
                </c:pt>
                <c:pt idx="100">
                  <c:v>0.852395499337062</c:v>
                </c:pt>
                <c:pt idx="101">
                  <c:v>0.829909212871786</c:v>
                </c:pt>
                <c:pt idx="102">
                  <c:v>0.871844333585278</c:v>
                </c:pt>
                <c:pt idx="103">
                  <c:v>0.843760038685989</c:v>
                </c:pt>
                <c:pt idx="104">
                  <c:v>0.876441839808867</c:v>
                </c:pt>
                <c:pt idx="105">
                  <c:v>0.84302619558682</c:v>
                </c:pt>
                <c:pt idx="106">
                  <c:v>0.896802411339021</c:v>
                </c:pt>
                <c:pt idx="107">
                  <c:v>0.867517460384441</c:v>
                </c:pt>
                <c:pt idx="108">
                  <c:v>0.874328707720542</c:v>
                </c:pt>
                <c:pt idx="109">
                  <c:v>0.857424823548693</c:v>
                </c:pt>
                <c:pt idx="110">
                  <c:v>0.923844928836959</c:v>
                </c:pt>
                <c:pt idx="111">
                  <c:v>0.904606829597303</c:v>
                </c:pt>
                <c:pt idx="112">
                  <c:v>0.882078582229233</c:v>
                </c:pt>
                <c:pt idx="113">
                  <c:v>0.907761524203147</c:v>
                </c:pt>
                <c:pt idx="114">
                  <c:v>0.919054054018128</c:v>
                </c:pt>
                <c:pt idx="115">
                  <c:v>0.881854079454245</c:v>
                </c:pt>
                <c:pt idx="116">
                  <c:v>0.896695108776701</c:v>
                </c:pt>
                <c:pt idx="117">
                  <c:v>0.900649281614403</c:v>
                </c:pt>
                <c:pt idx="118">
                  <c:v>0.907648000034791</c:v>
                </c:pt>
                <c:pt idx="119">
                  <c:v>0.921510101206423</c:v>
                </c:pt>
                <c:pt idx="120">
                  <c:v>0.874819633331503</c:v>
                </c:pt>
                <c:pt idx="121">
                  <c:v>0.912287029856849</c:v>
                </c:pt>
                <c:pt idx="122">
                  <c:v>0.949750087729386</c:v>
                </c:pt>
                <c:pt idx="123">
                  <c:v>0.928935525530646</c:v>
                </c:pt>
                <c:pt idx="124">
                  <c:v>0.912555609228285</c:v>
                </c:pt>
                <c:pt idx="125">
                  <c:v>0.93737798088704</c:v>
                </c:pt>
                <c:pt idx="126">
                  <c:v>0.918165236114788</c:v>
                </c:pt>
                <c:pt idx="127">
                  <c:v>0.920112734569377</c:v>
                </c:pt>
                <c:pt idx="128">
                  <c:v>0.940667792625526</c:v>
                </c:pt>
                <c:pt idx="129">
                  <c:v>0.925640282342465</c:v>
                </c:pt>
                <c:pt idx="130">
                  <c:v>0.925173381894314</c:v>
                </c:pt>
                <c:pt idx="131">
                  <c:v>0.915706981282444</c:v>
                </c:pt>
                <c:pt idx="132">
                  <c:v>0.929236677605723</c:v>
                </c:pt>
                <c:pt idx="133">
                  <c:v>0.958000198863486</c:v>
                </c:pt>
                <c:pt idx="134">
                  <c:v>0.953664256032687</c:v>
                </c:pt>
                <c:pt idx="135">
                  <c:v>0.922530851480733</c:v>
                </c:pt>
                <c:pt idx="136">
                  <c:v>0.94954563193274</c:v>
                </c:pt>
                <c:pt idx="137">
                  <c:v>0.946067643509958</c:v>
                </c:pt>
                <c:pt idx="138">
                  <c:v>0.913810582047858</c:v>
                </c:pt>
                <c:pt idx="139">
                  <c:v>0.939869913515018</c:v>
                </c:pt>
                <c:pt idx="140">
                  <c:v>0.909863371128158</c:v>
                </c:pt>
                <c:pt idx="141">
                  <c:v>0.925095270331724</c:v>
                </c:pt>
                <c:pt idx="142">
                  <c:v>0.937299715463402</c:v>
                </c:pt>
                <c:pt idx="143">
                  <c:v>0.922639871929848</c:v>
                </c:pt>
                <c:pt idx="144">
                  <c:v>0.939813456855726</c:v>
                </c:pt>
                <c:pt idx="145">
                  <c:v>0.95608193206996</c:v>
                </c:pt>
                <c:pt idx="146">
                  <c:v>0.909051592798704</c:v>
                </c:pt>
                <c:pt idx="147">
                  <c:v>0.94700632652431</c:v>
                </c:pt>
                <c:pt idx="148">
                  <c:v>0.956155112229054</c:v>
                </c:pt>
                <c:pt idx="149">
                  <c:v>0.932049706751834</c:v>
                </c:pt>
                <c:pt idx="150">
                  <c:v>0.950767515582156</c:v>
                </c:pt>
                <c:pt idx="151">
                  <c:v>0.975415814540425</c:v>
                </c:pt>
                <c:pt idx="152">
                  <c:v>0.973245676075023</c:v>
                </c:pt>
                <c:pt idx="153">
                  <c:v>0.932239167190354</c:v>
                </c:pt>
                <c:pt idx="154">
                  <c:v>0.953396697141507</c:v>
                </c:pt>
                <c:pt idx="155">
                  <c:v>0.937272138366039</c:v>
                </c:pt>
                <c:pt idx="156">
                  <c:v>0.960115922636131</c:v>
                </c:pt>
                <c:pt idx="157">
                  <c:v>0.968218739333257</c:v>
                </c:pt>
                <c:pt idx="158">
                  <c:v>0.975528711342693</c:v>
                </c:pt>
                <c:pt idx="159">
                  <c:v>0.974745165196549</c:v>
                </c:pt>
                <c:pt idx="160">
                  <c:v>0.974298382824636</c:v>
                </c:pt>
                <c:pt idx="161">
                  <c:v>0.983268226533691</c:v>
                </c:pt>
                <c:pt idx="162">
                  <c:v>1.015567133566954</c:v>
                </c:pt>
                <c:pt idx="163">
                  <c:v>0.976920474210275</c:v>
                </c:pt>
                <c:pt idx="164">
                  <c:v>1.0164372205838</c:v>
                </c:pt>
                <c:pt idx="165">
                  <c:v>1.02327477737054</c:v>
                </c:pt>
                <c:pt idx="166">
                  <c:v>1.00897981283776</c:v>
                </c:pt>
                <c:pt idx="167">
                  <c:v>1.032464181970776</c:v>
                </c:pt>
                <c:pt idx="168">
                  <c:v>1.00605626959308</c:v>
                </c:pt>
                <c:pt idx="169">
                  <c:v>1.010666113397139</c:v>
                </c:pt>
                <c:pt idx="170">
                  <c:v>1.013618216481614</c:v>
                </c:pt>
                <c:pt idx="171">
                  <c:v>1.003355183234</c:v>
                </c:pt>
                <c:pt idx="172">
                  <c:v>1.009390010392514</c:v>
                </c:pt>
                <c:pt idx="173">
                  <c:v>1.015956338548399</c:v>
                </c:pt>
                <c:pt idx="174">
                  <c:v>0.994994829563464</c:v>
                </c:pt>
                <c:pt idx="175">
                  <c:v>0.992899534918583</c:v>
                </c:pt>
                <c:pt idx="176">
                  <c:v>1.009199273040875</c:v>
                </c:pt>
                <c:pt idx="177">
                  <c:v>1.016117143262302</c:v>
                </c:pt>
                <c:pt idx="178">
                  <c:v>1.022256355090142</c:v>
                </c:pt>
                <c:pt idx="179">
                  <c:v>1.043665535228061</c:v>
                </c:pt>
                <c:pt idx="180">
                  <c:v>0.999548224761277</c:v>
                </c:pt>
                <c:pt idx="181">
                  <c:v>1.059639392880524</c:v>
                </c:pt>
                <c:pt idx="182">
                  <c:v>1.017733216046542</c:v>
                </c:pt>
                <c:pt idx="183">
                  <c:v>0.986648280234872</c:v>
                </c:pt>
                <c:pt idx="184">
                  <c:v>0.979565993204423</c:v>
                </c:pt>
                <c:pt idx="185">
                  <c:v>0.99888985263228</c:v>
                </c:pt>
                <c:pt idx="186">
                  <c:v>1.009964503130301</c:v>
                </c:pt>
                <c:pt idx="187">
                  <c:v>1.008613463901425</c:v>
                </c:pt>
                <c:pt idx="188">
                  <c:v>0.978658514380772</c:v>
                </c:pt>
                <c:pt idx="189">
                  <c:v>#N/A</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marker val="1"/>
        <c:smooth val="0"/>
        <c:axId val="-2119234096"/>
        <c:axId val="-2119235856"/>
      </c:lineChart>
      <c:lineChart>
        <c:grouping val="standard"/>
        <c:varyColors val="0"/>
        <c:ser>
          <c:idx val="1"/>
          <c:order val="1"/>
          <c:tx>
            <c:v>Public Sector (right axis)</c:v>
          </c:tx>
          <c:spPr>
            <a:ln>
              <a:solidFill>
                <a:srgbClr val="FFC000"/>
              </a:solidFill>
            </a:ln>
          </c:spPr>
          <c:marker>
            <c:symbol val="none"/>
          </c:marker>
          <c:val>
            <c:numRef>
              <c:f>'Normalized Recruiting Intensity'!$O$6:$O$194</c:f>
              <c:numCache>
                <c:formatCode>0.00</c:formatCode>
                <c:ptCount val="189"/>
                <c:pt idx="0">
                  <c:v>1.190009131039382</c:v>
                </c:pt>
                <c:pt idx="1">
                  <c:v>1.243319414548797</c:v>
                </c:pt>
                <c:pt idx="2">
                  <c:v>1.18760361003707</c:v>
                </c:pt>
                <c:pt idx="3">
                  <c:v>1.093932040812547</c:v>
                </c:pt>
                <c:pt idx="4">
                  <c:v>1.177475312664711</c:v>
                </c:pt>
                <c:pt idx="5">
                  <c:v>1.185574936656261</c:v>
                </c:pt>
                <c:pt idx="6">
                  <c:v>1.140844990194284</c:v>
                </c:pt>
                <c:pt idx="7">
                  <c:v>1.14474923942653</c:v>
                </c:pt>
                <c:pt idx="8">
                  <c:v>0.951802106241506</c:v>
                </c:pt>
                <c:pt idx="9">
                  <c:v>1.142026274329743</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1.065645617034153</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1.017867307654368</c:v>
                </c:pt>
                <c:pt idx="45">
                  <c:v>1.04909257980646</c:v>
                </c:pt>
                <c:pt idx="46">
                  <c:v>1.116861404990057</c:v>
                </c:pt>
                <c:pt idx="47">
                  <c:v>1.044191325745126</c:v>
                </c:pt>
                <c:pt idx="48">
                  <c:v>1.072052209405133</c:v>
                </c:pt>
                <c:pt idx="49">
                  <c:v>1.022004913820135</c:v>
                </c:pt>
                <c:pt idx="50">
                  <c:v>0.998773462156147</c:v>
                </c:pt>
                <c:pt idx="51">
                  <c:v>1.01591795391552</c:v>
                </c:pt>
                <c:pt idx="52">
                  <c:v>1.006407171092252</c:v>
                </c:pt>
                <c:pt idx="53">
                  <c:v>0.968582617725077</c:v>
                </c:pt>
                <c:pt idx="54">
                  <c:v>1.127749141506744</c:v>
                </c:pt>
                <c:pt idx="55">
                  <c:v>0.999750278441033</c:v>
                </c:pt>
                <c:pt idx="56">
                  <c:v>1.028740057244915</c:v>
                </c:pt>
                <c:pt idx="57">
                  <c:v>1.012203174209006</c:v>
                </c:pt>
                <c:pt idx="58">
                  <c:v>1.09207107544753</c:v>
                </c:pt>
                <c:pt idx="59">
                  <c:v>1.042440124026071</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1.105047449944756</c:v>
                </c:pt>
                <c:pt idx="79">
                  <c:v>1.210379109804107</c:v>
                </c:pt>
                <c:pt idx="80">
                  <c:v>1.213293972972588</c:v>
                </c:pt>
                <c:pt idx="81">
                  <c:v>1.013771339425009</c:v>
                </c:pt>
                <c:pt idx="82">
                  <c:v>1.049185172888805</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0.856671610699909</c:v>
                </c:pt>
                <c:pt idx="95">
                  <c:v>0.853707554106972</c:v>
                </c:pt>
                <c:pt idx="96">
                  <c:v>1.022117744975607</c:v>
                </c:pt>
                <c:pt idx="97">
                  <c:v>0.827402709276823</c:v>
                </c:pt>
                <c:pt idx="98">
                  <c:v>0.781839303569931</c:v>
                </c:pt>
                <c:pt idx="99">
                  <c:v>1.141306462581792</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0.876344386434399</c:v>
                </c:pt>
                <c:pt idx="131">
                  <c:v>0.972638725542112</c:v>
                </c:pt>
                <c:pt idx="132">
                  <c:v>0.903773172304439</c:v>
                </c:pt>
                <c:pt idx="133">
                  <c:v>0.941680483748349</c:v>
                </c:pt>
                <c:pt idx="134">
                  <c:v>0.935935631801447</c:v>
                </c:pt>
                <c:pt idx="135">
                  <c:v>0.927496414200082</c:v>
                </c:pt>
                <c:pt idx="136">
                  <c:v>0.936749836391497</c:v>
                </c:pt>
                <c:pt idx="137">
                  <c:v>0.962760206099415</c:v>
                </c:pt>
                <c:pt idx="138">
                  <c:v>0.936787743048272</c:v>
                </c:pt>
                <c:pt idx="139">
                  <c:v>0.991616283787565</c:v>
                </c:pt>
                <c:pt idx="140">
                  <c:v>0.91619636138874</c:v>
                </c:pt>
                <c:pt idx="141">
                  <c:v>0.870150692377937</c:v>
                </c:pt>
                <c:pt idx="142">
                  <c:v>0.914866395670141</c:v>
                </c:pt>
                <c:pt idx="143">
                  <c:v>0.964379836301985</c:v>
                </c:pt>
                <c:pt idx="144">
                  <c:v>0.926772957809515</c:v>
                </c:pt>
                <c:pt idx="145">
                  <c:v>1.001897175154072</c:v>
                </c:pt>
                <c:pt idx="146">
                  <c:v>0.900582563111896</c:v>
                </c:pt>
                <c:pt idx="147">
                  <c:v>0.944487166349485</c:v>
                </c:pt>
                <c:pt idx="148">
                  <c:v>0.918500321468004</c:v>
                </c:pt>
                <c:pt idx="149">
                  <c:v>0.878253253757679</c:v>
                </c:pt>
                <c:pt idx="150">
                  <c:v>0.887916730655782</c:v>
                </c:pt>
                <c:pt idx="151">
                  <c:v>0.960642781274919</c:v>
                </c:pt>
                <c:pt idx="152">
                  <c:v>0.968683073572212</c:v>
                </c:pt>
                <c:pt idx="153">
                  <c:v>0.92822200230948</c:v>
                </c:pt>
                <c:pt idx="154">
                  <c:v>0.971792573885663</c:v>
                </c:pt>
                <c:pt idx="155">
                  <c:v>0.890626746360582</c:v>
                </c:pt>
                <c:pt idx="156">
                  <c:v>0.946695310441422</c:v>
                </c:pt>
                <c:pt idx="157">
                  <c:v>0.9699041326564</c:v>
                </c:pt>
                <c:pt idx="158">
                  <c:v>1.030057100142186</c:v>
                </c:pt>
                <c:pt idx="159">
                  <c:v>0.991832498365626</c:v>
                </c:pt>
                <c:pt idx="160">
                  <c:v>0.947942932450357</c:v>
                </c:pt>
                <c:pt idx="161">
                  <c:v>1.019320326007117</c:v>
                </c:pt>
                <c:pt idx="162">
                  <c:v>0.90023583011503</c:v>
                </c:pt>
                <c:pt idx="163">
                  <c:v>0.921073140894489</c:v>
                </c:pt>
                <c:pt idx="164">
                  <c:v>1.115477741922531</c:v>
                </c:pt>
                <c:pt idx="165">
                  <c:v>1.011588425663998</c:v>
                </c:pt>
                <c:pt idx="166">
                  <c:v>0.996899032333381</c:v>
                </c:pt>
                <c:pt idx="167">
                  <c:v>1.030858616035635</c:v>
                </c:pt>
                <c:pt idx="168">
                  <c:v>1.056107924558156</c:v>
                </c:pt>
                <c:pt idx="169">
                  <c:v>1.064215464708084</c:v>
                </c:pt>
                <c:pt idx="170">
                  <c:v>1.052685872423637</c:v>
                </c:pt>
                <c:pt idx="171">
                  <c:v>1.089523880268993</c:v>
                </c:pt>
                <c:pt idx="172">
                  <c:v>1.07475600611859</c:v>
                </c:pt>
                <c:pt idx="173">
                  <c:v>1.040240844140218</c:v>
                </c:pt>
                <c:pt idx="174">
                  <c:v>1.180646504985782</c:v>
                </c:pt>
                <c:pt idx="175">
                  <c:v>1.125950418215295</c:v>
                </c:pt>
                <c:pt idx="176">
                  <c:v>1.040842232970226</c:v>
                </c:pt>
                <c:pt idx="177">
                  <c:v>1.12894503772471</c:v>
                </c:pt>
                <c:pt idx="178">
                  <c:v>1.109411722618267</c:v>
                </c:pt>
                <c:pt idx="179">
                  <c:v>1.13726511295272</c:v>
                </c:pt>
                <c:pt idx="180">
                  <c:v>1.069028318814426</c:v>
                </c:pt>
                <c:pt idx="181">
                  <c:v>1.130528602270902</c:v>
                </c:pt>
                <c:pt idx="182">
                  <c:v>1.191395518394344</c:v>
                </c:pt>
                <c:pt idx="183">
                  <c:v>1.11263010626819</c:v>
                </c:pt>
                <c:pt idx="184">
                  <c:v>1.11494870251362</c:v>
                </c:pt>
                <c:pt idx="185">
                  <c:v>1.130473684886846</c:v>
                </c:pt>
                <c:pt idx="186">
                  <c:v>1.15695479176896</c:v>
                </c:pt>
                <c:pt idx="187">
                  <c:v>1.18857311231598</c:v>
                </c:pt>
                <c:pt idx="188">
                  <c:v>1.145787013150082</c:v>
                </c:pt>
              </c:numCache>
            </c:numRef>
          </c:val>
          <c:smooth val="0"/>
        </c:ser>
        <c:dLbls>
          <c:showLegendKey val="0"/>
          <c:showVal val="0"/>
          <c:showCatName val="0"/>
          <c:showSerName val="0"/>
          <c:showPercent val="0"/>
          <c:showBubbleSize val="0"/>
        </c:dLbls>
        <c:marker val="1"/>
        <c:smooth val="0"/>
        <c:axId val="-2119243184"/>
        <c:axId val="-2119245936"/>
      </c:lineChart>
      <c:dateAx>
        <c:axId val="-2119234096"/>
        <c:scaling>
          <c:orientation val="minMax"/>
        </c:scaling>
        <c:delete val="0"/>
        <c:axPos val="b"/>
        <c:numFmt formatCode="mmm\-yy" sourceLinked="1"/>
        <c:majorTickMark val="none"/>
        <c:minorTickMark val="none"/>
        <c:tickLblPos val="nextTo"/>
        <c:crossAx val="-2119235856"/>
        <c:crosses val="autoZero"/>
        <c:auto val="1"/>
        <c:lblOffset val="100"/>
        <c:baseTimeUnit val="months"/>
        <c:majorUnit val="6.0"/>
        <c:majorTimeUnit val="months"/>
      </c:dateAx>
      <c:valAx>
        <c:axId val="-2119235856"/>
        <c:scaling>
          <c:orientation val="minMax"/>
          <c:min val="0.6"/>
        </c:scaling>
        <c:delete val="0"/>
        <c:axPos val="l"/>
        <c:numFmt formatCode="0.00" sourceLinked="0"/>
        <c:majorTickMark val="out"/>
        <c:minorTickMark val="none"/>
        <c:tickLblPos val="nextTo"/>
        <c:crossAx val="-2119234096"/>
        <c:crosses val="autoZero"/>
        <c:crossBetween val="between"/>
      </c:valAx>
      <c:valAx>
        <c:axId val="-2119245936"/>
        <c:scaling>
          <c:orientation val="minMax"/>
          <c:min val="0.6"/>
        </c:scaling>
        <c:delete val="0"/>
        <c:axPos val="r"/>
        <c:numFmt formatCode="0.00" sourceLinked="0"/>
        <c:majorTickMark val="out"/>
        <c:minorTickMark val="none"/>
        <c:tickLblPos val="nextTo"/>
        <c:crossAx val="-2119243184"/>
        <c:crosses val="max"/>
        <c:crossBetween val="between"/>
        <c:majorUnit val="0.2"/>
      </c:valAx>
      <c:catAx>
        <c:axId val="-2119243184"/>
        <c:scaling>
          <c:orientation val="minMax"/>
        </c:scaling>
        <c:delete val="1"/>
        <c:axPos val="b"/>
        <c:numFmt formatCode="mmm\-yy" sourceLinked="1"/>
        <c:majorTickMark val="out"/>
        <c:minorTickMark val="none"/>
        <c:tickLblPos val="nextTo"/>
        <c:crossAx val="-2119245936"/>
        <c:crosses val="autoZero"/>
        <c:auto val="1"/>
        <c:lblAlgn val="ctr"/>
        <c:lblOffset val="100"/>
        <c:noMultiLvlLbl val="0"/>
      </c:catAx>
    </c:plotArea>
    <c:legend>
      <c:legendPos val="t"/>
      <c:layout>
        <c:manualLayout>
          <c:xMode val="edge"/>
          <c:yMode val="edge"/>
          <c:x val="0.0726968688144372"/>
          <c:y val="0.166591226819498"/>
          <c:w val="0.313484373779611"/>
          <c:h val="0.147085357544623"/>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September 2016</a:t>
            </a:r>
          </a:p>
        </c:rich>
      </c:tx>
      <c:overlay val="0"/>
    </c:title>
    <c:autoTitleDeleted val="0"/>
    <c:plotArea>
      <c:layout>
        <c:manualLayout>
          <c:layoutTarget val="inner"/>
          <c:xMode val="edge"/>
          <c:yMode val="edge"/>
          <c:x val="0.0545653907068448"/>
          <c:y val="0.217744572191099"/>
          <c:w val="0.926798587725939"/>
          <c:h val="0.658215376061812"/>
        </c:manualLayout>
      </c:layout>
      <c:lineChart>
        <c:grouping val="standard"/>
        <c:varyColors val="0"/>
        <c:ser>
          <c:idx val="0"/>
          <c:order val="0"/>
          <c:marker>
            <c:symbol val="none"/>
          </c:marker>
          <c:cat>
            <c:numRef>
              <c:f>'Vacancy Duration'!$A$4:$A$192</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'Vacancy Duration'!$B$4:$B$200</c:f>
              <c:numCache>
                <c:formatCode>0.0</c:formatCode>
                <c:ptCount val="197"/>
                <c:pt idx="0">
                  <c:v>22.99776616197675</c:v>
                </c:pt>
                <c:pt idx="1">
                  <c:v>23.39728422516255</c:v>
                </c:pt>
                <c:pt idx="2">
                  <c:v>21.17974327728795</c:v>
                </c:pt>
                <c:pt idx="3">
                  <c:v>23.1766181437864</c:v>
                </c:pt>
                <c:pt idx="4">
                  <c:v>22.64240638608717</c:v>
                </c:pt>
                <c:pt idx="5">
                  <c:v>22.57349220114525</c:v>
                </c:pt>
                <c:pt idx="6">
                  <c:v>22.18801708268677</c:v>
                </c:pt>
                <c:pt idx="7">
                  <c:v>22.11331522063375</c:v>
                </c:pt>
                <c:pt idx="8">
                  <c:v>21.26526066908141</c:v>
                </c:pt>
                <c:pt idx="9">
                  <c:v>19.40083575092953</c:v>
                </c:pt>
                <c:pt idx="10">
                  <c:v>18.42857627098702</c:v>
                </c:pt>
                <c:pt idx="11">
                  <c:v>18.46672739976402</c:v>
                </c:pt>
                <c:pt idx="12">
                  <c:v>19.33976791648393</c:v>
                </c:pt>
                <c:pt idx="13">
                  <c:v>18.72014665677658</c:v>
                </c:pt>
                <c:pt idx="14">
                  <c:v>19.47224939512678</c:v>
                </c:pt>
                <c:pt idx="15">
                  <c:v>18.44064246171172</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18.94714707132921</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17.28525959630983</c:v>
                </c:pt>
                <c:pt idx="48">
                  <c:v>18.28532579905767</c:v>
                </c:pt>
                <c:pt idx="49">
                  <c:v>18.61149370423875</c:v>
                </c:pt>
                <c:pt idx="50">
                  <c:v>19.12454417622259</c:v>
                </c:pt>
                <c:pt idx="51">
                  <c:v>20.09805205992948</c:v>
                </c:pt>
                <c:pt idx="52">
                  <c:v>19.78170434998284</c:v>
                </c:pt>
                <c:pt idx="53">
                  <c:v>19.33844234202337</c:v>
                </c:pt>
                <c:pt idx="54">
                  <c:v>20.68216739717111</c:v>
                </c:pt>
                <c:pt idx="55">
                  <c:v>20.06000225261532</c:v>
                </c:pt>
                <c:pt idx="56">
                  <c:v>19.97656748326406</c:v>
                </c:pt>
                <c:pt idx="57">
                  <c:v>22.20614903766962</c:v>
                </c:pt>
                <c:pt idx="58">
                  <c:v>20.78639169199223</c:v>
                </c:pt>
                <c:pt idx="59">
                  <c:v>21.03658270625632</c:v>
                </c:pt>
                <c:pt idx="60">
                  <c:v>21.01997332318487</c:v>
                </c:pt>
                <c:pt idx="61">
                  <c:v>20.77263533893711</c:v>
                </c:pt>
                <c:pt idx="62">
                  <c:v>21.21356907064553</c:v>
                </c:pt>
                <c:pt idx="63">
                  <c:v>23.39339757256428</c:v>
                </c:pt>
                <c:pt idx="64">
                  <c:v>21.3644317996931</c:v>
                </c:pt>
                <c:pt idx="65">
                  <c:v>21.50597333476982</c:v>
                </c:pt>
                <c:pt idx="66">
                  <c:v>20.49472634391535</c:v>
                </c:pt>
                <c:pt idx="67">
                  <c:v>21.91435774180158</c:v>
                </c:pt>
                <c:pt idx="68">
                  <c:v>22.61209140856187</c:v>
                </c:pt>
                <c:pt idx="69">
                  <c:v>22.54393547098425</c:v>
                </c:pt>
                <c:pt idx="70">
                  <c:v>20.67209053912173</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22.4440125718716</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19.26114707852745</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21.59651917492875</c:v>
                </c:pt>
                <c:pt idx="137">
                  <c:v>22.01869178745862</c:v>
                </c:pt>
                <c:pt idx="138">
                  <c:v>22.82024166541478</c:v>
                </c:pt>
                <c:pt idx="139">
                  <c:v>21.59103166181555</c:v>
                </c:pt>
                <c:pt idx="140">
                  <c:v>21.97872643960974</c:v>
                </c:pt>
                <c:pt idx="141">
                  <c:v>21.92263995470944</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25.10274368523134</c:v>
                </c:pt>
                <c:pt idx="161">
                  <c:v>24.99768753982758</c:v>
                </c:pt>
                <c:pt idx="162">
                  <c:v>24.40225403416787</c:v>
                </c:pt>
                <c:pt idx="163">
                  <c:v>26.2525677033337</c:v>
                </c:pt>
                <c:pt idx="164">
                  <c:v>24.42890287983966</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26.58691350286384</c:v>
                </c:pt>
                <c:pt idx="174">
                  <c:v>28.20102970819061</c:v>
                </c:pt>
                <c:pt idx="175">
                  <c:v>28.36380412818468</c:v>
                </c:pt>
                <c:pt idx="176">
                  <c:v>27.04499447536247</c:v>
                </c:pt>
                <c:pt idx="177">
                  <c:v>26.91222427060038</c:v>
                </c:pt>
                <c:pt idx="178">
                  <c:v>26.2106404598305</c:v>
                </c:pt>
                <c:pt idx="179">
                  <c:v>25.24954002733792</c:v>
                </c:pt>
                <c:pt idx="180">
                  <c:v>27.70913168579327</c:v>
                </c:pt>
                <c:pt idx="181">
                  <c:v>26.45419820100163</c:v>
                </c:pt>
                <c:pt idx="182">
                  <c:v>27.7335998761298</c:v>
                </c:pt>
                <c:pt idx="183">
                  <c:v>29.48809385901392</c:v>
                </c:pt>
                <c:pt idx="184">
                  <c:v>29.16256738639721</c:v>
                </c:pt>
                <c:pt idx="185">
                  <c:v>28.08174686230265</c:v>
                </c:pt>
                <c:pt idx="186">
                  <c:v>28.4225597634122</c:v>
                </c:pt>
                <c:pt idx="187">
                  <c:v>27.73398960368021</c:v>
                </c:pt>
                <c:pt idx="188">
                  <c:v>27.9979770475521</c:v>
                </c:pt>
                <c:pt idx="189">
                  <c:v>29.2861994084763</c:v>
                </c:pt>
                <c:pt idx="190">
                  <c:v>29.2861994084763</c:v>
                </c:pt>
                <c:pt idx="191">
                  <c:v>29.2861994084763</c:v>
                </c:pt>
                <c:pt idx="192">
                  <c:v>#N/A</c:v>
                </c:pt>
                <c:pt idx="193">
                  <c:v>#N/A</c:v>
                </c:pt>
                <c:pt idx="194">
                  <c:v>#N/A</c:v>
                </c:pt>
                <c:pt idx="195">
                  <c:v>#N/A</c:v>
                </c:pt>
                <c:pt idx="196">
                  <c:v>#N/A</c:v>
                </c:pt>
              </c:numCache>
            </c:numRef>
          </c:val>
          <c:smooth val="0"/>
        </c:ser>
        <c:dLbls>
          <c:showLegendKey val="0"/>
          <c:showVal val="0"/>
          <c:showCatName val="0"/>
          <c:showSerName val="0"/>
          <c:showPercent val="0"/>
          <c:showBubbleSize val="0"/>
        </c:dLbls>
        <c:smooth val="0"/>
        <c:axId val="-2023525264"/>
        <c:axId val="-2023531408"/>
      </c:lineChart>
      <c:dateAx>
        <c:axId val="-2023525264"/>
        <c:scaling>
          <c:orientation val="minMax"/>
        </c:scaling>
        <c:delete val="0"/>
        <c:axPos val="b"/>
        <c:numFmt formatCode="mmm\-yy" sourceLinked="1"/>
        <c:majorTickMark val="none"/>
        <c:minorTickMark val="none"/>
        <c:tickLblPos val="nextTo"/>
        <c:crossAx val="-2023531408"/>
        <c:crosses val="autoZero"/>
        <c:auto val="1"/>
        <c:lblOffset val="100"/>
        <c:baseTimeUnit val="months"/>
        <c:majorUnit val="6.0"/>
        <c:majorTimeUnit val="months"/>
      </c:dateAx>
      <c:valAx>
        <c:axId val="-2023531408"/>
        <c:scaling>
          <c:orientation val="minMax"/>
          <c:min val="15.0"/>
        </c:scaling>
        <c:delete val="0"/>
        <c:axPos val="l"/>
        <c:numFmt formatCode="0" sourceLinked="0"/>
        <c:majorTickMark val="out"/>
        <c:minorTickMark val="none"/>
        <c:tickLblPos val="nextTo"/>
        <c:crossAx val="-2023525264"/>
        <c:crosses val="autoZero"/>
        <c:crossBetween val="between"/>
        <c:majorUnit val="2.0"/>
      </c:valAx>
    </c:plotArea>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overlay val="0"/>
    </c:title>
    <c:autoTitleDeleted val="0"/>
    <c:plotArea>
      <c:layout>
        <c:manualLayout>
          <c:layoutTarget val="inner"/>
          <c:xMode val="edge"/>
          <c:yMode val="edge"/>
          <c:x val="0.0427290294637007"/>
          <c:y val="0.162566200058326"/>
          <c:w val="0.910269315771354"/>
          <c:h val="0.594309565470983"/>
        </c:manualLayout>
      </c:layout>
      <c:lineChart>
        <c:grouping val="standard"/>
        <c:varyColors val="0"/>
        <c:ser>
          <c:idx val="0"/>
          <c:order val="0"/>
          <c:tx>
            <c:v>Vacancy Duration (left axis)</c:v>
          </c:tx>
          <c:marker>
            <c:symbol val="none"/>
          </c:marker>
          <c:cat>
            <c:numRef>
              <c:f>'Vacancy Duration'!$A$3:$A$191</c:f>
              <c:numCache>
                <c:formatCode>[$-409]mmm\-yy;@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'Vacancy Duration'!$B$3:$B$293</c:f>
              <c:numCache>
                <c:formatCode>0.0</c:formatCode>
                <c:ptCount val="291"/>
                <c:pt idx="0">
                  <c:v>22.99776616197675</c:v>
                </c:pt>
                <c:pt idx="1">
                  <c:v>23.39728422516255</c:v>
                </c:pt>
                <c:pt idx="2">
                  <c:v>21.17974327728795</c:v>
                </c:pt>
                <c:pt idx="3">
                  <c:v>23.1766181437864</c:v>
                </c:pt>
                <c:pt idx="4">
                  <c:v>22.64240638608717</c:v>
                </c:pt>
                <c:pt idx="5">
                  <c:v>22.57349220114525</c:v>
                </c:pt>
                <c:pt idx="6">
                  <c:v>22.18801708268677</c:v>
                </c:pt>
                <c:pt idx="7">
                  <c:v>22.11331522063375</c:v>
                </c:pt>
                <c:pt idx="8">
                  <c:v>21.26526066908141</c:v>
                </c:pt>
                <c:pt idx="9">
                  <c:v>19.40083575092953</c:v>
                </c:pt>
                <c:pt idx="10">
                  <c:v>18.42857627098702</c:v>
                </c:pt>
                <c:pt idx="11">
                  <c:v>18.46672739976402</c:v>
                </c:pt>
                <c:pt idx="12">
                  <c:v>19.33976791648393</c:v>
                </c:pt>
                <c:pt idx="13">
                  <c:v>18.72014665677658</c:v>
                </c:pt>
                <c:pt idx="14">
                  <c:v>19.47224939512678</c:v>
                </c:pt>
                <c:pt idx="15">
                  <c:v>18.44064246171172</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18.94714707132921</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17.28525959630983</c:v>
                </c:pt>
                <c:pt idx="48">
                  <c:v>18.28532579905767</c:v>
                </c:pt>
                <c:pt idx="49">
                  <c:v>18.61149370423875</c:v>
                </c:pt>
                <c:pt idx="50">
                  <c:v>19.12454417622259</c:v>
                </c:pt>
                <c:pt idx="51">
                  <c:v>20.09805205992948</c:v>
                </c:pt>
                <c:pt idx="52">
                  <c:v>19.78170434998284</c:v>
                </c:pt>
                <c:pt idx="53">
                  <c:v>19.33844234202337</c:v>
                </c:pt>
                <c:pt idx="54">
                  <c:v>20.68216739717111</c:v>
                </c:pt>
                <c:pt idx="55">
                  <c:v>20.06000225261532</c:v>
                </c:pt>
                <c:pt idx="56">
                  <c:v>19.97656748326406</c:v>
                </c:pt>
                <c:pt idx="57">
                  <c:v>22.20614903766962</c:v>
                </c:pt>
                <c:pt idx="58">
                  <c:v>20.78639169199223</c:v>
                </c:pt>
                <c:pt idx="59">
                  <c:v>21.03658270625632</c:v>
                </c:pt>
                <c:pt idx="60">
                  <c:v>21.01997332318487</c:v>
                </c:pt>
                <c:pt idx="61">
                  <c:v>20.77263533893711</c:v>
                </c:pt>
                <c:pt idx="62">
                  <c:v>21.21356907064553</c:v>
                </c:pt>
                <c:pt idx="63">
                  <c:v>23.39339757256428</c:v>
                </c:pt>
                <c:pt idx="64">
                  <c:v>21.3644317996931</c:v>
                </c:pt>
                <c:pt idx="65">
                  <c:v>21.50597333476982</c:v>
                </c:pt>
                <c:pt idx="66">
                  <c:v>20.49472634391535</c:v>
                </c:pt>
                <c:pt idx="67">
                  <c:v>21.91435774180158</c:v>
                </c:pt>
                <c:pt idx="68">
                  <c:v>22.61209140856187</c:v>
                </c:pt>
                <c:pt idx="69">
                  <c:v>22.54393547098425</c:v>
                </c:pt>
                <c:pt idx="70">
                  <c:v>20.67209053912173</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22.4440125718716</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19.26114707852745</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21.59651917492875</c:v>
                </c:pt>
                <c:pt idx="137">
                  <c:v>22.01869178745862</c:v>
                </c:pt>
                <c:pt idx="138">
                  <c:v>22.82024166541478</c:v>
                </c:pt>
                <c:pt idx="139">
                  <c:v>21.59103166181555</c:v>
                </c:pt>
                <c:pt idx="140">
                  <c:v>21.97872643960974</c:v>
                </c:pt>
                <c:pt idx="141">
                  <c:v>21.92263995470944</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25.10274368523134</c:v>
                </c:pt>
                <c:pt idx="161">
                  <c:v>24.99768753982758</c:v>
                </c:pt>
                <c:pt idx="162">
                  <c:v>24.40225403416787</c:v>
                </c:pt>
                <c:pt idx="163">
                  <c:v>26.2525677033337</c:v>
                </c:pt>
                <c:pt idx="164">
                  <c:v>24.42890287983966</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26.58691350286384</c:v>
                </c:pt>
                <c:pt idx="174">
                  <c:v>28.20102970819061</c:v>
                </c:pt>
                <c:pt idx="175">
                  <c:v>28.36380412818468</c:v>
                </c:pt>
                <c:pt idx="176">
                  <c:v>27.04499447536247</c:v>
                </c:pt>
                <c:pt idx="177">
                  <c:v>26.91222427060038</c:v>
                </c:pt>
                <c:pt idx="178">
                  <c:v>26.2106404598305</c:v>
                </c:pt>
                <c:pt idx="179">
                  <c:v>25.24954002733792</c:v>
                </c:pt>
                <c:pt idx="180">
                  <c:v>27.70913168579327</c:v>
                </c:pt>
                <c:pt idx="181">
                  <c:v>26.45419820100163</c:v>
                </c:pt>
                <c:pt idx="182">
                  <c:v>27.7335998761298</c:v>
                </c:pt>
                <c:pt idx="183">
                  <c:v>29.48809385901392</c:v>
                </c:pt>
                <c:pt idx="184">
                  <c:v>29.16256738639721</c:v>
                </c:pt>
                <c:pt idx="185">
                  <c:v>28.08174686230265</c:v>
                </c:pt>
                <c:pt idx="186">
                  <c:v>28.4225597634122</c:v>
                </c:pt>
                <c:pt idx="187">
                  <c:v>27.73398960368021</c:v>
                </c:pt>
                <c:pt idx="188">
                  <c:v>27.9979770475521</c:v>
                </c:pt>
                <c:pt idx="189">
                  <c:v>29.2861994084763</c:v>
                </c:pt>
                <c:pt idx="190">
                  <c:v>29.2861994084763</c:v>
                </c:pt>
                <c:pt idx="191">
                  <c:v>29.2861994084763</c:v>
                </c:pt>
                <c:pt idx="192">
                  <c:v>#N/A</c:v>
                </c:pt>
                <c:pt idx="193">
                  <c:v>#N/A</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2023612256"/>
        <c:axId val="-2023609280"/>
      </c:lineChart>
      <c:lineChart>
        <c:grouping val="standard"/>
        <c:varyColors val="0"/>
        <c:ser>
          <c:idx val="1"/>
          <c:order val="1"/>
          <c:tx>
            <c:v>V-U Ratio</c:v>
          </c:tx>
          <c:marker>
            <c:symbol val="none"/>
          </c:marker>
          <c:cat>
            <c:numRef>
              <c:f>'Short Term Unemp'!$A$3:$A$191</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'VU ratio'!$B$3:$B$200</c:f>
              <c:numCache>
                <c:formatCode>0.00</c:formatCode>
                <c:ptCount val="198"/>
                <c:pt idx="0">
                  <c:v>0.89073117681089</c:v>
                </c:pt>
                <c:pt idx="1">
                  <c:v>0.761730874804861</c:v>
                </c:pt>
                <c:pt idx="2">
                  <c:v>0.73186426283583</c:v>
                </c:pt>
                <c:pt idx="3">
                  <c:v>0.78651348272132</c:v>
                </c:pt>
                <c:pt idx="4">
                  <c:v>0.730087467359948</c:v>
                </c:pt>
                <c:pt idx="5">
                  <c:v>0.660223425687478</c:v>
                </c:pt>
                <c:pt idx="6">
                  <c:v>0.678924826327871</c:v>
                </c:pt>
                <c:pt idx="7">
                  <c:v>0.583536160186512</c:v>
                </c:pt>
                <c:pt idx="8">
                  <c:v>0.551529808518935</c:v>
                </c:pt>
                <c:pt idx="9">
                  <c:v>0.47142703447724</c:v>
                </c:pt>
                <c:pt idx="10">
                  <c:v>0.430542156336632</c:v>
                </c:pt>
                <c:pt idx="11">
                  <c:v>0.417376865595543</c:v>
                </c:pt>
                <c:pt idx="12">
                  <c:v>0.455804658838048</c:v>
                </c:pt>
                <c:pt idx="13">
                  <c:v>0.40812606994577</c:v>
                </c:pt>
                <c:pt idx="14">
                  <c:v>0.421645567690951</c:v>
                </c:pt>
                <c:pt idx="15">
                  <c:v>0.404636253181693</c:v>
                </c:pt>
                <c:pt idx="16">
                  <c:v>0.427660478229058</c:v>
                </c:pt>
                <c:pt idx="17">
                  <c:v>0.404009473171673</c:v>
                </c:pt>
                <c:pt idx="18">
                  <c:v>0.406971880290364</c:v>
                </c:pt>
                <c:pt idx="19">
                  <c:v>0.417918301789221</c:v>
                </c:pt>
                <c:pt idx="20">
                  <c:v>0.399898620516007</c:v>
                </c:pt>
                <c:pt idx="21">
                  <c:v>0.427319982510302</c:v>
                </c:pt>
                <c:pt idx="22">
                  <c:v>0.404683070407953</c:v>
                </c:pt>
                <c:pt idx="23">
                  <c:v>0.343461527161884</c:v>
                </c:pt>
                <c:pt idx="24">
                  <c:v>0.444980417497687</c:v>
                </c:pt>
                <c:pt idx="25">
                  <c:v>0.390316397363367</c:v>
                </c:pt>
                <c:pt idx="26">
                  <c:v>0.351100242342236</c:v>
                </c:pt>
                <c:pt idx="27">
                  <c:v>0.377223695873037</c:v>
                </c:pt>
                <c:pt idx="28">
                  <c:v>0.360969296906371</c:v>
                </c:pt>
                <c:pt idx="29">
                  <c:v>0.363121794563454</c:v>
                </c:pt>
                <c:pt idx="30">
                  <c:v>0.366121406906376</c:v>
                </c:pt>
                <c:pt idx="31">
                  <c:v>0.368607191056164</c:v>
                </c:pt>
                <c:pt idx="32">
                  <c:v>0.344891276873465</c:v>
                </c:pt>
                <c:pt idx="33">
                  <c:v>0.36824715761632</c:v>
                </c:pt>
                <c:pt idx="34">
                  <c:v>0.369329453130505</c:v>
                </c:pt>
                <c:pt idx="35">
                  <c:v>0.387208913196622</c:v>
                </c:pt>
                <c:pt idx="36">
                  <c:v>0.411369832025364</c:v>
                </c:pt>
                <c:pt idx="37">
                  <c:v>0.41575491743121</c:v>
                </c:pt>
                <c:pt idx="38">
                  <c:v>0.394477458935942</c:v>
                </c:pt>
                <c:pt idx="39">
                  <c:v>0.443604266428181</c:v>
                </c:pt>
                <c:pt idx="40">
                  <c:v>0.446094953666196</c:v>
                </c:pt>
                <c:pt idx="41">
                  <c:v>0.417470985350327</c:v>
                </c:pt>
                <c:pt idx="42">
                  <c:v>0.485324653340942</c:v>
                </c:pt>
                <c:pt idx="43">
                  <c:v>0.452513494560594</c:v>
                </c:pt>
                <c:pt idx="44">
                  <c:v>0.472702180841567</c:v>
                </c:pt>
                <c:pt idx="45">
                  <c:v>0.47211468545347</c:v>
                </c:pt>
                <c:pt idx="46">
                  <c:v>0.407503410337678</c:v>
                </c:pt>
                <c:pt idx="47">
                  <c:v>0.459203361142087</c:v>
                </c:pt>
                <c:pt idx="48">
                  <c:v>0.471046263188537</c:v>
                </c:pt>
                <c:pt idx="49">
                  <c:v>0.481852189443933</c:v>
                </c:pt>
                <c:pt idx="50">
                  <c:v>0.492158587025898</c:v>
                </c:pt>
                <c:pt idx="51">
                  <c:v>0.553191880347285</c:v>
                </c:pt>
                <c:pt idx="52">
                  <c:v>0.507072746064635</c:v>
                </c:pt>
                <c:pt idx="53">
                  <c:v>0.536159842587111</c:v>
                </c:pt>
                <c:pt idx="54">
                  <c:v>0.583178942497563</c:v>
                </c:pt>
                <c:pt idx="55">
                  <c:v>0.553972070301425</c:v>
                </c:pt>
                <c:pt idx="56">
                  <c:v>0.558578849472131</c:v>
                </c:pt>
                <c:pt idx="57">
                  <c:v>0.574894693533121</c:v>
                </c:pt>
                <c:pt idx="58">
                  <c:v>0.557034839730402</c:v>
                </c:pt>
                <c:pt idx="59">
                  <c:v>0.558418935204108</c:v>
                </c:pt>
                <c:pt idx="60">
                  <c:v>0.610465324760886</c:v>
                </c:pt>
                <c:pt idx="61">
                  <c:v>0.589200929516169</c:v>
                </c:pt>
                <c:pt idx="62">
                  <c:v>0.634070962403298</c:v>
                </c:pt>
                <c:pt idx="63">
                  <c:v>0.656913032656555</c:v>
                </c:pt>
                <c:pt idx="64">
                  <c:v>0.629447768354253</c:v>
                </c:pt>
                <c:pt idx="65">
                  <c:v>0.620446431876919</c:v>
                </c:pt>
                <c:pt idx="66">
                  <c:v>0.579671182706349</c:v>
                </c:pt>
                <c:pt idx="67">
                  <c:v>0.64330356293537</c:v>
                </c:pt>
                <c:pt idx="68">
                  <c:v>0.654595735164997</c:v>
                </c:pt>
                <c:pt idx="69">
                  <c:v>0.667665674032283</c:v>
                </c:pt>
                <c:pt idx="70">
                  <c:v>0.629807965104504</c:v>
                </c:pt>
                <c:pt idx="71">
                  <c:v>0.631011992348635</c:v>
                </c:pt>
                <c:pt idx="72">
                  <c:v>0.652859185455219</c:v>
                </c:pt>
                <c:pt idx="73">
                  <c:v>0.644659153419874</c:v>
                </c:pt>
                <c:pt idx="74">
                  <c:v>0.691839065463026</c:v>
                </c:pt>
                <c:pt idx="75">
                  <c:v>0.705301802122898</c:v>
                </c:pt>
                <c:pt idx="76">
                  <c:v>0.67239057931885</c:v>
                </c:pt>
                <c:pt idx="77">
                  <c:v>0.6598061411214</c:v>
                </c:pt>
                <c:pt idx="78">
                  <c:v>0.629601689760699</c:v>
                </c:pt>
                <c:pt idx="79">
                  <c:v>0.645171907785604</c:v>
                </c:pt>
                <c:pt idx="80">
                  <c:v>0.625369404172311</c:v>
                </c:pt>
                <c:pt idx="81">
                  <c:v>0.595499037582922</c:v>
                </c:pt>
                <c:pt idx="82">
                  <c:v>0.570390859048529</c:v>
                </c:pt>
                <c:pt idx="83">
                  <c:v>0.53748744886992</c:v>
                </c:pt>
                <c:pt idx="84">
                  <c:v>0.557446774053066</c:v>
                </c:pt>
                <c:pt idx="85">
                  <c:v>0.541138400263633</c:v>
                </c:pt>
                <c:pt idx="86">
                  <c:v>0.51132188440877</c:v>
                </c:pt>
                <c:pt idx="87">
                  <c:v>0.537130639589776</c:v>
                </c:pt>
                <c:pt idx="88">
                  <c:v>0.472077402208365</c:v>
                </c:pt>
                <c:pt idx="89">
                  <c:v>0.439889095806694</c:v>
                </c:pt>
                <c:pt idx="90">
                  <c:v>0.427257439189956</c:v>
                </c:pt>
                <c:pt idx="91">
                  <c:v>0.38917601722619</c:v>
                </c:pt>
                <c:pt idx="92">
                  <c:v>0.342057689190266</c:v>
                </c:pt>
                <c:pt idx="93">
                  <c:v>0.327834648124895</c:v>
                </c:pt>
                <c:pt idx="94">
                  <c:v>0.279191467272173</c:v>
                </c:pt>
                <c:pt idx="95">
                  <c:v>0.248187496252111</c:v>
                </c:pt>
                <c:pt idx="96">
                  <c:v>0.228107894505504</c:v>
                </c:pt>
                <c:pt idx="97">
                  <c:v>0.215537230930272</c:v>
                </c:pt>
                <c:pt idx="98">
                  <c:v>0.183965381004368</c:v>
                </c:pt>
                <c:pt idx="99">
                  <c:v>0.169731553617528</c:v>
                </c:pt>
                <c:pt idx="100">
                  <c:v>0.167905081879935</c:v>
                </c:pt>
                <c:pt idx="101">
                  <c:v>0.167665754163616</c:v>
                </c:pt>
                <c:pt idx="102">
                  <c:v>0.151840780530845</c:v>
                </c:pt>
                <c:pt idx="103">
                  <c:v>0.157231340559341</c:v>
                </c:pt>
                <c:pt idx="104">
                  <c:v>0.164494783851585</c:v>
                </c:pt>
                <c:pt idx="105">
                  <c:v>0.156687249070626</c:v>
                </c:pt>
                <c:pt idx="106">
                  <c:v>0.153951257795979</c:v>
                </c:pt>
                <c:pt idx="107">
                  <c:v>0.158125225825093</c:v>
                </c:pt>
                <c:pt idx="108">
                  <c:v>0.174276847806576</c:v>
                </c:pt>
                <c:pt idx="109">
                  <c:v>0.169768413350692</c:v>
                </c:pt>
                <c:pt idx="110">
                  <c:v>0.174096133793446</c:v>
                </c:pt>
                <c:pt idx="111">
                  <c:v>0.209609973823213</c:v>
                </c:pt>
                <c:pt idx="112">
                  <c:v>0.195033416569213</c:v>
                </c:pt>
                <c:pt idx="113">
                  <c:v>0.186735627661048</c:v>
                </c:pt>
                <c:pt idx="114">
                  <c:v>0.2054740725633</c:v>
                </c:pt>
                <c:pt idx="115">
                  <c:v>0.200418031023109</c:v>
                </c:pt>
                <c:pt idx="116">
                  <c:v>0.189395383943133</c:v>
                </c:pt>
                <c:pt idx="117">
                  <c:v>0.209009281443531</c:v>
                </c:pt>
                <c:pt idx="118">
                  <c:v>0.192596852711208</c:v>
                </c:pt>
                <c:pt idx="119">
                  <c:v>0.197825880335938</c:v>
                </c:pt>
                <c:pt idx="120">
                  <c:v>0.208881683050616</c:v>
                </c:pt>
                <c:pt idx="121">
                  <c:v>0.220634331538001</c:v>
                </c:pt>
                <c:pt idx="122">
                  <c:v>0.227148598892654</c:v>
                </c:pt>
                <c:pt idx="123">
                  <c:v>0.235031356771029</c:v>
                </c:pt>
                <c:pt idx="124">
                  <c:v>0.225051233189671</c:v>
                </c:pt>
                <c:pt idx="125">
                  <c:v>0.233516475454592</c:v>
                </c:pt>
                <c:pt idx="126">
                  <c:v>0.253418980146902</c:v>
                </c:pt>
                <c:pt idx="127">
                  <c:v>0.23008071871016</c:v>
                </c:pt>
                <c:pt idx="128">
                  <c:v>0.250479234555601</c:v>
                </c:pt>
                <c:pt idx="129">
                  <c:v>0.251444392970439</c:v>
                </c:pt>
                <c:pt idx="130">
                  <c:v>0.236458853549061</c:v>
                </c:pt>
                <c:pt idx="131">
                  <c:v>0.256529718339223</c:v>
                </c:pt>
                <c:pt idx="132">
                  <c:v>0.286472667371111</c:v>
                </c:pt>
                <c:pt idx="133">
                  <c:v>0.273371101878213</c:v>
                </c:pt>
                <c:pt idx="134">
                  <c:v>0.303160060859467</c:v>
                </c:pt>
                <c:pt idx="135">
                  <c:v>0.289736478699922</c:v>
                </c:pt>
                <c:pt idx="136">
                  <c:v>0.292857309767296</c:v>
                </c:pt>
                <c:pt idx="137">
                  <c:v>0.300365018113001</c:v>
                </c:pt>
                <c:pt idx="138">
                  <c:v>0.291846995454175</c:v>
                </c:pt>
                <c:pt idx="139">
                  <c:v>0.293683041933221</c:v>
                </c:pt>
                <c:pt idx="140">
                  <c:v>0.291739086015937</c:v>
                </c:pt>
                <c:pt idx="141">
                  <c:v>0.305275756165248</c:v>
                </c:pt>
                <c:pt idx="142">
                  <c:v>0.295718375241856</c:v>
                </c:pt>
                <c:pt idx="143">
                  <c:v>0.290146173232303</c:v>
                </c:pt>
                <c:pt idx="144">
                  <c:v>0.297763557480497</c:v>
                </c:pt>
                <c:pt idx="145">
                  <c:v>0.332997612746905</c:v>
                </c:pt>
                <c:pt idx="146">
                  <c:v>0.334741715093769</c:v>
                </c:pt>
                <c:pt idx="147">
                  <c:v>0.337494951609621</c:v>
                </c:pt>
                <c:pt idx="148">
                  <c:v>0.333507064538283</c:v>
                </c:pt>
                <c:pt idx="149">
                  <c:v>0.333531266567071</c:v>
                </c:pt>
                <c:pt idx="150">
                  <c:v>0.345355833010682</c:v>
                </c:pt>
                <c:pt idx="151">
                  <c:v>0.350100118343349</c:v>
                </c:pt>
                <c:pt idx="152">
                  <c:v>0.35458270518362</c:v>
                </c:pt>
                <c:pt idx="153">
                  <c:v>0.366959002377166</c:v>
                </c:pt>
                <c:pt idx="154">
                  <c:v>0.358647766542961</c:v>
                </c:pt>
                <c:pt idx="155">
                  <c:v>0.358165713690437</c:v>
                </c:pt>
                <c:pt idx="156">
                  <c:v>0.378769288035468</c:v>
                </c:pt>
                <c:pt idx="157">
                  <c:v>0.394232134897979</c:v>
                </c:pt>
                <c:pt idx="158">
                  <c:v>0.404360571631668</c:v>
                </c:pt>
                <c:pt idx="159">
                  <c:v>0.471742978732344</c:v>
                </c:pt>
                <c:pt idx="160">
                  <c:v>0.473243359219705</c:v>
                </c:pt>
                <c:pt idx="161">
                  <c:v>0.495054572228934</c:v>
                </c:pt>
                <c:pt idx="162">
                  <c:v>0.485894969900519</c:v>
                </c:pt>
                <c:pt idx="163">
                  <c:v>0.518094415845801</c:v>
                </c:pt>
                <c:pt idx="164">
                  <c:v>0.503115511677274</c:v>
                </c:pt>
                <c:pt idx="165">
                  <c:v>0.542024280142428</c:v>
                </c:pt>
                <c:pt idx="166">
                  <c:v>0.520359265566322</c:v>
                </c:pt>
                <c:pt idx="167">
                  <c:v>0.54966250562393</c:v>
                </c:pt>
                <c:pt idx="168">
                  <c:v>0.554206323466944</c:v>
                </c:pt>
                <c:pt idx="169">
                  <c:v>0.591806542847201</c:v>
                </c:pt>
                <c:pt idx="170">
                  <c:v>0.606459870346009</c:v>
                </c:pt>
                <c:pt idx="171">
                  <c:v>0.655270010693304</c:v>
                </c:pt>
                <c:pt idx="172">
                  <c:v>0.625069527742182</c:v>
                </c:pt>
                <c:pt idx="173">
                  <c:v>0.624413446112165</c:v>
                </c:pt>
                <c:pt idx="174">
                  <c:v>0.704647721615814</c:v>
                </c:pt>
                <c:pt idx="175">
                  <c:v>0.666255475786328</c:v>
                </c:pt>
                <c:pt idx="176">
                  <c:v>0.680172488815376</c:v>
                </c:pt>
                <c:pt idx="177">
                  <c:v>0.683451944341153</c:v>
                </c:pt>
                <c:pt idx="178">
                  <c:v>0.653555065972289</c:v>
                </c:pt>
                <c:pt idx="179">
                  <c:v>0.664125742134431</c:v>
                </c:pt>
                <c:pt idx="180">
                  <c:v>0.714467094756473</c:v>
                </c:pt>
                <c:pt idx="181">
                  <c:v>0.716461360712017</c:v>
                </c:pt>
                <c:pt idx="182">
                  <c:v>0.711085715801356</c:v>
                </c:pt>
                <c:pt idx="183">
                  <c:v>0.737683536100302</c:v>
                </c:pt>
                <c:pt idx="184">
                  <c:v>0.743574800099632</c:v>
                </c:pt>
                <c:pt idx="185">
                  <c:v>0.722430188714302</c:v>
                </c:pt>
                <c:pt idx="186">
                  <c:v>0.756479191633511</c:v>
                </c:pt>
                <c:pt idx="187">
                  <c:v>0.698738524574124</c:v>
                </c:pt>
                <c:pt idx="188">
                  <c:v>0.693451766691977</c:v>
                </c:pt>
                <c:pt idx="189">
                  <c:v>#N/A</c:v>
                </c:pt>
                <c:pt idx="190">
                  <c:v>#N/A</c:v>
                </c:pt>
                <c:pt idx="191">
                  <c:v>#N/A</c:v>
                </c:pt>
                <c:pt idx="192">
                  <c:v>#N/A</c:v>
                </c:pt>
                <c:pt idx="193">
                  <c:v>#N/A</c:v>
                </c:pt>
                <c:pt idx="194">
                  <c:v>#N/A</c:v>
                </c:pt>
                <c:pt idx="195">
                  <c:v>#N/A</c:v>
                </c:pt>
                <c:pt idx="196">
                  <c:v>#N/A</c:v>
                </c:pt>
                <c:pt idx="197">
                  <c:v>#N/A</c:v>
                </c:pt>
              </c:numCache>
            </c:numRef>
          </c:val>
          <c:smooth val="0"/>
        </c:ser>
        <c:ser>
          <c:idx val="2"/>
          <c:order val="2"/>
          <c:tx>
            <c:v>Rescaled quits rate</c:v>
          </c:tx>
          <c:marker>
            <c:symbol val="none"/>
          </c:marker>
          <c:cat>
            <c:numRef>
              <c:f>'Short Term Unemp'!$A$3:$A$191</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'Rescaled quits rate std dev'!$E$3:$E$200</c:f>
              <c:numCache>
                <c:formatCode>0.00</c:formatCode>
                <c:ptCount val="198"/>
                <c:pt idx="0">
                  <c:v>0.890696345990002</c:v>
                </c:pt>
                <c:pt idx="1">
                  <c:v>0.79641818521789</c:v>
                </c:pt>
                <c:pt idx="2">
                  <c:v>0.756654548570356</c:v>
                </c:pt>
                <c:pt idx="3">
                  <c:v>0.785581785303463</c:v>
                </c:pt>
                <c:pt idx="4">
                  <c:v>0.72862939943428</c:v>
                </c:pt>
                <c:pt idx="5">
                  <c:v>0.69218124041708</c:v>
                </c:pt>
                <c:pt idx="6">
                  <c:v>0.67338082372539</c:v>
                </c:pt>
                <c:pt idx="7">
                  <c:v>0.633686763370633</c:v>
                </c:pt>
                <c:pt idx="8">
                  <c:v>0.57579107284512</c:v>
                </c:pt>
                <c:pt idx="9">
                  <c:v>0.634806793639373</c:v>
                </c:pt>
                <c:pt idx="10">
                  <c:v>0.519914474378853</c:v>
                </c:pt>
                <c:pt idx="11">
                  <c:v>0.488455750625088</c:v>
                </c:pt>
                <c:pt idx="12">
                  <c:v>0.654187321332772</c:v>
                </c:pt>
                <c:pt idx="13">
                  <c:v>0.534819705139814</c:v>
                </c:pt>
                <c:pt idx="14">
                  <c:v>0.473277373511558</c:v>
                </c:pt>
                <c:pt idx="15">
                  <c:v>0.576126544014907</c:v>
                </c:pt>
                <c:pt idx="16">
                  <c:v>0.570077859638226</c:v>
                </c:pt>
                <c:pt idx="17">
                  <c:v>0.530160169626224</c:v>
                </c:pt>
                <c:pt idx="18">
                  <c:v>0.575048798462014</c:v>
                </c:pt>
                <c:pt idx="19">
                  <c:v>0.547364437077176</c:v>
                </c:pt>
                <c:pt idx="20">
                  <c:v>0.537086251765567</c:v>
                </c:pt>
                <c:pt idx="21">
                  <c:v>0.514617299042021</c:v>
                </c:pt>
                <c:pt idx="22">
                  <c:v>0.460477540989167</c:v>
                </c:pt>
                <c:pt idx="23">
                  <c:v>0.508666071809923</c:v>
                </c:pt>
                <c:pt idx="24">
                  <c:v>0.485411227428612</c:v>
                </c:pt>
                <c:pt idx="25">
                  <c:v>0.465809176141025</c:v>
                </c:pt>
                <c:pt idx="26">
                  <c:v>0.435931121170992</c:v>
                </c:pt>
                <c:pt idx="27">
                  <c:v>0.438399619117566</c:v>
                </c:pt>
                <c:pt idx="28">
                  <c:v>0.426583082803623</c:v>
                </c:pt>
                <c:pt idx="29">
                  <c:v>0.42750492229314</c:v>
                </c:pt>
                <c:pt idx="30">
                  <c:v>0.431068972878094</c:v>
                </c:pt>
                <c:pt idx="31">
                  <c:v>0.438553609448837</c:v>
                </c:pt>
                <c:pt idx="32">
                  <c:v>0.472080060489302</c:v>
                </c:pt>
                <c:pt idx="33">
                  <c:v>0.493869195613651</c:v>
                </c:pt>
                <c:pt idx="34">
                  <c:v>0.460567132060029</c:v>
                </c:pt>
                <c:pt idx="35">
                  <c:v>0.465964961927739</c:v>
                </c:pt>
                <c:pt idx="36">
                  <c:v>0.448120417500161</c:v>
                </c:pt>
                <c:pt idx="37">
                  <c:v>0.450453155889031</c:v>
                </c:pt>
                <c:pt idx="38">
                  <c:v>0.524762121670044</c:v>
                </c:pt>
                <c:pt idx="39">
                  <c:v>0.54782064506085</c:v>
                </c:pt>
                <c:pt idx="40">
                  <c:v>0.454963284585497</c:v>
                </c:pt>
                <c:pt idx="41">
                  <c:v>0.550315433958761</c:v>
                </c:pt>
                <c:pt idx="42">
                  <c:v>0.565764252021462</c:v>
                </c:pt>
                <c:pt idx="43">
                  <c:v>0.554475723386499</c:v>
                </c:pt>
                <c:pt idx="44">
                  <c:v>0.505209858372543</c:v>
                </c:pt>
                <c:pt idx="45">
                  <c:v>0.537109872326978</c:v>
                </c:pt>
                <c:pt idx="46">
                  <c:v>0.603479612470518</c:v>
                </c:pt>
                <c:pt idx="47">
                  <c:v>0.552079065919036</c:v>
                </c:pt>
                <c:pt idx="48">
                  <c:v>0.616261193493337</c:v>
                </c:pt>
                <c:pt idx="49">
                  <c:v>0.530995563305352</c:v>
                </c:pt>
                <c:pt idx="50">
                  <c:v>0.611272896048221</c:v>
                </c:pt>
                <c:pt idx="51">
                  <c:v>0.590773400885062</c:v>
                </c:pt>
                <c:pt idx="52">
                  <c:v>0.624762571214223</c:v>
                </c:pt>
                <c:pt idx="53">
                  <c:v>0.595240749429634</c:v>
                </c:pt>
                <c:pt idx="54">
                  <c:v>0.580156422436421</c:v>
                </c:pt>
                <c:pt idx="55">
                  <c:v>0.654626089379996</c:v>
                </c:pt>
                <c:pt idx="56">
                  <c:v>0.692307485515313</c:v>
                </c:pt>
                <c:pt idx="57">
                  <c:v>0.653023932315253</c:v>
                </c:pt>
                <c:pt idx="58">
                  <c:v>0.629933954960023</c:v>
                </c:pt>
                <c:pt idx="59">
                  <c:v>0.57622143866212</c:v>
                </c:pt>
                <c:pt idx="60">
                  <c:v>0.640580809598731</c:v>
                </c:pt>
                <c:pt idx="61">
                  <c:v>0.647033728323405</c:v>
                </c:pt>
                <c:pt idx="62">
                  <c:v>0.656992215883329</c:v>
                </c:pt>
                <c:pt idx="63">
                  <c:v>0.55951978918937</c:v>
                </c:pt>
                <c:pt idx="64">
                  <c:v>0.676724112865751</c:v>
                </c:pt>
                <c:pt idx="65">
                  <c:v>0.673549505813824</c:v>
                </c:pt>
                <c:pt idx="66">
                  <c:v>0.639867570112198</c:v>
                </c:pt>
                <c:pt idx="67">
                  <c:v>0.649471176113204</c:v>
                </c:pt>
                <c:pt idx="68">
                  <c:v>0.620068563756395</c:v>
                </c:pt>
                <c:pt idx="69">
                  <c:v>0.615338442494743</c:v>
                </c:pt>
                <c:pt idx="70">
                  <c:v>0.675066557078109</c:v>
                </c:pt>
                <c:pt idx="71">
                  <c:v>0.663093802322726</c:v>
                </c:pt>
                <c:pt idx="72">
                  <c:v>0.63564211819506</c:v>
                </c:pt>
                <c:pt idx="73">
                  <c:v>0.636260686927915</c:v>
                </c:pt>
                <c:pt idx="74">
                  <c:v>0.633180483909199</c:v>
                </c:pt>
                <c:pt idx="75">
                  <c:v>0.593417963955502</c:v>
                </c:pt>
                <c:pt idx="76">
                  <c:v>0.639159807998339</c:v>
                </c:pt>
                <c:pt idx="77">
                  <c:v>0.565180809066481</c:v>
                </c:pt>
                <c:pt idx="78">
                  <c:v>0.611259901005132</c:v>
                </c:pt>
                <c:pt idx="79">
                  <c:v>0.612835674517096</c:v>
                </c:pt>
                <c:pt idx="80">
                  <c:v>0.478499465644764</c:v>
                </c:pt>
                <c:pt idx="81">
                  <c:v>0.582932834646057</c:v>
                </c:pt>
                <c:pt idx="82">
                  <c:v>0.535368988277261</c:v>
                </c:pt>
                <c:pt idx="83">
                  <c:v>0.540976616914282</c:v>
                </c:pt>
                <c:pt idx="84">
                  <c:v>0.557451393404802</c:v>
                </c:pt>
                <c:pt idx="85">
                  <c:v>0.539454451071194</c:v>
                </c:pt>
                <c:pt idx="86">
                  <c:v>0.446900102308386</c:v>
                </c:pt>
                <c:pt idx="87">
                  <c:v>0.58201921474281</c:v>
                </c:pt>
                <c:pt idx="88">
                  <c:v>0.461475624213159</c:v>
                </c:pt>
                <c:pt idx="89">
                  <c:v>0.489169363397018</c:v>
                </c:pt>
                <c:pt idx="90">
                  <c:v>0.441685837885992</c:v>
                </c:pt>
                <c:pt idx="91">
                  <c:v>0.384811597690378</c:v>
                </c:pt>
                <c:pt idx="92">
                  <c:v>0.400789752828881</c:v>
                </c:pt>
                <c:pt idx="93">
                  <c:v>0.389424530811874</c:v>
                </c:pt>
                <c:pt idx="94">
                  <c:v>0.239506084625202</c:v>
                </c:pt>
                <c:pt idx="95">
                  <c:v>0.262742334481026</c:v>
                </c:pt>
                <c:pt idx="96">
                  <c:v>0.240576365954939</c:v>
                </c:pt>
                <c:pt idx="97">
                  <c:v>0.183924157255825</c:v>
                </c:pt>
                <c:pt idx="98">
                  <c:v>0.138068497974209</c:v>
                </c:pt>
                <c:pt idx="99">
                  <c:v>0.115348837682199</c:v>
                </c:pt>
                <c:pt idx="100">
                  <c:v>0.121210090219909</c:v>
                </c:pt>
                <c:pt idx="101">
                  <c:v>0.142991420732931</c:v>
                </c:pt>
                <c:pt idx="102">
                  <c:v>0.119691863327181</c:v>
                </c:pt>
                <c:pt idx="103">
                  <c:v>0.0982570966931496</c:v>
                </c:pt>
                <c:pt idx="104">
                  <c:v>0.0824272179315625</c:v>
                </c:pt>
                <c:pt idx="105">
                  <c:v>0.0984676813754673</c:v>
                </c:pt>
                <c:pt idx="106">
                  <c:v>0.151460538440489</c:v>
                </c:pt>
                <c:pt idx="107">
                  <c:v>0.112000722614732</c:v>
                </c:pt>
                <c:pt idx="108">
                  <c:v>0.0992924687148909</c:v>
                </c:pt>
                <c:pt idx="109">
                  <c:v>0.125429393618717</c:v>
                </c:pt>
                <c:pt idx="110">
                  <c:v>0.157181451427354</c:v>
                </c:pt>
                <c:pt idx="111">
                  <c:v>0.211983342768948</c:v>
                </c:pt>
                <c:pt idx="112">
                  <c:v>0.15205604957332</c:v>
                </c:pt>
                <c:pt idx="113">
                  <c:v>0.220064140585788</c:v>
                </c:pt>
                <c:pt idx="114">
                  <c:v>0.178260131450998</c:v>
                </c:pt>
                <c:pt idx="115">
                  <c:v>0.204480675633393</c:v>
                </c:pt>
                <c:pt idx="116">
                  <c:v>0.212629925059617</c:v>
                </c:pt>
                <c:pt idx="117">
                  <c:v>0.180058812045178</c:v>
                </c:pt>
                <c:pt idx="118">
                  <c:v>0.144681496007563</c:v>
                </c:pt>
                <c:pt idx="119">
                  <c:v>0.217301869062659</c:v>
                </c:pt>
                <c:pt idx="120">
                  <c:v>0.165264125539415</c:v>
                </c:pt>
                <c:pt idx="121">
                  <c:v>0.186158133554783</c:v>
                </c:pt>
                <c:pt idx="122">
                  <c:v>0.228457618303735</c:v>
                </c:pt>
                <c:pt idx="123">
                  <c:v>0.20723613770696</c:v>
                </c:pt>
                <c:pt idx="124">
                  <c:v>0.25710616449782</c:v>
                </c:pt>
                <c:pt idx="125">
                  <c:v>0.21577684237687</c:v>
                </c:pt>
                <c:pt idx="126">
                  <c:v>0.229362887335125</c:v>
                </c:pt>
                <c:pt idx="127">
                  <c:v>0.27713899195934</c:v>
                </c:pt>
                <c:pt idx="128">
                  <c:v>0.257178694134956</c:v>
                </c:pt>
                <c:pt idx="129">
                  <c:v>0.213281327340428</c:v>
                </c:pt>
                <c:pt idx="130">
                  <c:v>0.210297692664241</c:v>
                </c:pt>
                <c:pt idx="131">
                  <c:v>0.211843830187467</c:v>
                </c:pt>
                <c:pt idx="132">
                  <c:v>0.227691381118625</c:v>
                </c:pt>
                <c:pt idx="133">
                  <c:v>0.26589783573051</c:v>
                </c:pt>
                <c:pt idx="134">
                  <c:v>0.299786216519687</c:v>
                </c:pt>
                <c:pt idx="135">
                  <c:v>0.2720594374355</c:v>
                </c:pt>
                <c:pt idx="136">
                  <c:v>0.308306029214796</c:v>
                </c:pt>
                <c:pt idx="137">
                  <c:v>0.30936407634022</c:v>
                </c:pt>
                <c:pt idx="138">
                  <c:v>0.274806724358864</c:v>
                </c:pt>
                <c:pt idx="139">
                  <c:v>0.300565278220876</c:v>
                </c:pt>
                <c:pt idx="140">
                  <c:v>0.209104830518054</c:v>
                </c:pt>
                <c:pt idx="141">
                  <c:v>0.234497107770786</c:v>
                </c:pt>
                <c:pt idx="142">
                  <c:v>0.244284557221888</c:v>
                </c:pt>
                <c:pt idx="143">
                  <c:v>0.263496551898201</c:v>
                </c:pt>
                <c:pt idx="144">
                  <c:v>0.357431308607276</c:v>
                </c:pt>
                <c:pt idx="145">
                  <c:v>0.329256861998159</c:v>
                </c:pt>
                <c:pt idx="146">
                  <c:v>0.248054275003183</c:v>
                </c:pt>
                <c:pt idx="147">
                  <c:v>0.34459675467156</c:v>
                </c:pt>
                <c:pt idx="148">
                  <c:v>0.323114701651009</c:v>
                </c:pt>
                <c:pt idx="149">
                  <c:v>0.319124573923071</c:v>
                </c:pt>
                <c:pt idx="150">
                  <c:v>0.372024628255424</c:v>
                </c:pt>
                <c:pt idx="151">
                  <c:v>0.37707825853261</c:v>
                </c:pt>
                <c:pt idx="152">
                  <c:v>0.380620505857513</c:v>
                </c:pt>
                <c:pt idx="153">
                  <c:v>0.380499037194616</c:v>
                </c:pt>
                <c:pt idx="154">
                  <c:v>0.369424647994949</c:v>
                </c:pt>
                <c:pt idx="155">
                  <c:v>0.337865860504902</c:v>
                </c:pt>
                <c:pt idx="156">
                  <c:v>0.359373511405516</c:v>
                </c:pt>
                <c:pt idx="157">
                  <c:v>0.384752167682933</c:v>
                </c:pt>
                <c:pt idx="158">
                  <c:v>0.382186062121681</c:v>
                </c:pt>
                <c:pt idx="159">
                  <c:v>0.38999342197493</c:v>
                </c:pt>
                <c:pt idx="160">
                  <c:v>0.420205842628683</c:v>
                </c:pt>
                <c:pt idx="161">
                  <c:v>0.396857490763646</c:v>
                </c:pt>
                <c:pt idx="162">
                  <c:v>0.442935469177648</c:v>
                </c:pt>
                <c:pt idx="163">
                  <c:v>0.425968456000787</c:v>
                </c:pt>
                <c:pt idx="164">
                  <c:v>0.529467308370605</c:v>
                </c:pt>
                <c:pt idx="165">
                  <c:v>0.518739484679333</c:v>
                </c:pt>
                <c:pt idx="166">
                  <c:v>0.471243807697682</c:v>
                </c:pt>
                <c:pt idx="167">
                  <c:v>0.465688435812321</c:v>
                </c:pt>
                <c:pt idx="168">
                  <c:v>0.512942808091431</c:v>
                </c:pt>
                <c:pt idx="169">
                  <c:v>0.482196360764165</c:v>
                </c:pt>
                <c:pt idx="170">
                  <c:v>0.488890222976102</c:v>
                </c:pt>
                <c:pt idx="171">
                  <c:v>0.469991061139491</c:v>
                </c:pt>
                <c:pt idx="172">
                  <c:v>0.500704787731662</c:v>
                </c:pt>
                <c:pt idx="173">
                  <c:v>0.493515885161013</c:v>
                </c:pt>
                <c:pt idx="174">
                  <c:v>0.482086604042226</c:v>
                </c:pt>
                <c:pt idx="175">
                  <c:v>0.535930489405358</c:v>
                </c:pt>
                <c:pt idx="176">
                  <c:v>0.489304750786754</c:v>
                </c:pt>
                <c:pt idx="177">
                  <c:v>0.508226011455734</c:v>
                </c:pt>
                <c:pt idx="178">
                  <c:v>0.533294013489661</c:v>
                </c:pt>
                <c:pt idx="179">
                  <c:v>0.626230704866484</c:v>
                </c:pt>
                <c:pt idx="180">
                  <c:v>0.52448693179585</c:v>
                </c:pt>
                <c:pt idx="181">
                  <c:v>0.566520061276974</c:v>
                </c:pt>
                <c:pt idx="182">
                  <c:v>0.561770881481272</c:v>
                </c:pt>
                <c:pt idx="183">
                  <c:v>0.544002561918428</c:v>
                </c:pt>
                <c:pt idx="184">
                  <c:v>0.557116151471426</c:v>
                </c:pt>
                <c:pt idx="185">
                  <c:v>0.571339376310706</c:v>
                </c:pt>
                <c:pt idx="186">
                  <c:v>0.56824439017596</c:v>
                </c:pt>
                <c:pt idx="187">
                  <c:v>0.579751408670702</c:v>
                </c:pt>
                <c:pt idx="188">
                  <c:v>0.60357334370405</c:v>
                </c:pt>
                <c:pt idx="189">
                  <c:v>#N/A</c:v>
                </c:pt>
                <c:pt idx="190">
                  <c:v>#N/A</c:v>
                </c:pt>
              </c:numCache>
            </c:numRef>
          </c:val>
          <c:smooth val="0"/>
        </c:ser>
        <c:ser>
          <c:idx val="3"/>
          <c:order val="3"/>
          <c:tx>
            <c:v>Vacancies to Short Term Unemployment</c:v>
          </c:tx>
          <c:marker>
            <c:symbol val="none"/>
          </c:marker>
          <c:cat>
            <c:numRef>
              <c:f>'Short Term Unemp'!$A$3:$A$191</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0.75685234305924</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0.506083086053412</c:v>
                </c:pt>
                <c:pt idx="19">
                  <c:v>0.515890613451589</c:v>
                </c:pt>
                <c:pt idx="20">
                  <c:v>0.49454328001196</c:v>
                </c:pt>
                <c:pt idx="21">
                  <c:v>0.530382595648912</c:v>
                </c:pt>
                <c:pt idx="22">
                  <c:v>0.504133451431946</c:v>
                </c:pt>
                <c:pt idx="23">
                  <c:v>0.434455270150576</c:v>
                </c:pt>
                <c:pt idx="24">
                  <c:v>0.558819231331287</c:v>
                </c:pt>
                <c:pt idx="25">
                  <c:v>0.504175365344468</c:v>
                </c:pt>
                <c:pt idx="26">
                  <c:v>0.451412512941872</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0.571428571428571</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0.641923592493297</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0.782784011220196</c:v>
                </c:pt>
                <c:pt idx="74">
                  <c:v>0.855362053162236</c:v>
                </c:pt>
                <c:pt idx="75">
                  <c:v>0.844981607987388</c:v>
                </c:pt>
                <c:pt idx="76">
                  <c:v>0.791717417783191</c:v>
                </c:pt>
                <c:pt idx="77">
                  <c:v>0.791344667697063</c:v>
                </c:pt>
                <c:pt idx="78">
                  <c:v>0.777085496711665</c:v>
                </c:pt>
                <c:pt idx="79">
                  <c:v>0.777834699453552</c:v>
                </c:pt>
                <c:pt idx="80">
                  <c:v>0.761447811447811</c:v>
                </c:pt>
                <c:pt idx="81">
                  <c:v>0.710743801652892</c:v>
                </c:pt>
                <c:pt idx="82">
                  <c:v>0.707043211976863</c:v>
                </c:pt>
                <c:pt idx="83">
                  <c:v>0.657470897783447</c:v>
                </c:pt>
                <c:pt idx="84">
                  <c:v>0.696989528795811</c:v>
                </c:pt>
                <c:pt idx="85">
                  <c:v>0.658413422381495</c:v>
                </c:pt>
                <c:pt idx="86">
                  <c:v>0.612898284313725</c:v>
                </c:pt>
                <c:pt idx="87">
                  <c:v>0.642219087917254</c:v>
                </c:pt>
                <c:pt idx="88">
                  <c:v>0.567904775562885</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0.354289215686274</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0.404184741005358</c:v>
                </c:pt>
                <c:pt idx="128">
                  <c:v>0.457041977245979</c:v>
                </c:pt>
                <c:pt idx="129">
                  <c:v>0.434026896726719</c:v>
                </c:pt>
                <c:pt idx="130">
                  <c:v>0.421636801283766</c:v>
                </c:pt>
                <c:pt idx="131">
                  <c:v>0.448601864181092</c:v>
                </c:pt>
                <c:pt idx="132">
                  <c:v>0.500341390140653</c:v>
                </c:pt>
                <c:pt idx="133">
                  <c:v>0.467360832999599</c:v>
                </c:pt>
                <c:pt idx="134">
                  <c:v>0.517672355866147</c:v>
                </c:pt>
                <c:pt idx="135">
                  <c:v>0.491677852348993</c:v>
                </c:pt>
                <c:pt idx="136">
                  <c:v>0.510890543148608</c:v>
                </c:pt>
                <c:pt idx="137">
                  <c:v>0.513960422878829</c:v>
                </c:pt>
                <c:pt idx="138">
                  <c:v>0.498313773101308</c:v>
                </c:pt>
                <c:pt idx="139">
                  <c:v>0.490077768838831</c:v>
                </c:pt>
                <c:pt idx="140">
                  <c:v>0.489402964399501</c:v>
                </c:pt>
                <c:pt idx="141">
                  <c:v>0.510237735330493</c:v>
                </c:pt>
                <c:pt idx="142">
                  <c:v>0.496509354928791</c:v>
                </c:pt>
                <c:pt idx="143">
                  <c:v>0.475911631620974</c:v>
                </c:pt>
                <c:pt idx="144">
                  <c:v>0.479215078750323</c:v>
                </c:pt>
                <c:pt idx="145">
                  <c:v>0.549529607083564</c:v>
                </c:pt>
                <c:pt idx="146">
                  <c:v>0.550522156364663</c:v>
                </c:pt>
                <c:pt idx="147">
                  <c:v>0.538168975821788</c:v>
                </c:pt>
                <c:pt idx="148">
                  <c:v>0.536073941233274</c:v>
                </c:pt>
                <c:pt idx="149">
                  <c:v>0.527003367003367</c:v>
                </c:pt>
                <c:pt idx="150">
                  <c:v>0.556107954545455</c:v>
                </c:pt>
                <c:pt idx="151">
                  <c:v>0.567028199566161</c:v>
                </c:pt>
                <c:pt idx="152">
                  <c:v>0.560399381240332</c:v>
                </c:pt>
                <c:pt idx="153">
                  <c:v>0.566068965517241</c:v>
                </c:pt>
                <c:pt idx="154">
                  <c:v>0.578374347501864</c:v>
                </c:pt>
                <c:pt idx="155">
                  <c:v>0.573486590038314</c:v>
                </c:pt>
                <c:pt idx="156">
                  <c:v>0.589556769884639</c:v>
                </c:pt>
                <c:pt idx="157">
                  <c:v>0.624409568794758</c:v>
                </c:pt>
                <c:pt idx="158">
                  <c:v>0.626042908224076</c:v>
                </c:pt>
                <c:pt idx="159">
                  <c:v>0.720926567916798</c:v>
                </c:pt>
                <c:pt idx="160">
                  <c:v>0.724197608558842</c:v>
                </c:pt>
                <c:pt idx="161">
                  <c:v>0.739281210592686</c:v>
                </c:pt>
                <c:pt idx="162">
                  <c:v>0.73182173573104</c:v>
                </c:pt>
                <c:pt idx="163">
                  <c:v>0.754303122619954</c:v>
                </c:pt>
                <c:pt idx="164">
                  <c:v>0.735512395389231</c:v>
                </c:pt>
                <c:pt idx="165">
                  <c:v>0.788025108643167</c:v>
                </c:pt>
                <c:pt idx="166">
                  <c:v>0.753310994096059</c:v>
                </c:pt>
                <c:pt idx="167">
                  <c:v>0.810469617909443</c:v>
                </c:pt>
                <c:pt idx="168">
                  <c:v>0.816018381749549</c:v>
                </c:pt>
                <c:pt idx="169">
                  <c:v>0.855166666666667</c:v>
                </c:pt>
                <c:pt idx="170">
                  <c:v>0.852955705582085</c:v>
                </c:pt>
                <c:pt idx="171">
                  <c:v>0.898840206185567</c:v>
                </c:pt>
                <c:pt idx="172">
                  <c:v>0.870113085621971</c:v>
                </c:pt>
                <c:pt idx="173">
                  <c:v>0.849720486682012</c:v>
                </c:pt>
                <c:pt idx="174">
                  <c:v>0.980684513724161</c:v>
                </c:pt>
                <c:pt idx="175">
                  <c:v>0.928946447322366</c:v>
                </c:pt>
                <c:pt idx="176">
                  <c:v>0.922229869236063</c:v>
                </c:pt>
                <c:pt idx="177">
                  <c:v>0.925098106125235</c:v>
                </c:pt>
                <c:pt idx="178">
                  <c:v>0.875821398483572</c:v>
                </c:pt>
                <c:pt idx="179">
                  <c:v>0.905521262002743</c:v>
                </c:pt>
                <c:pt idx="180">
                  <c:v>0.989057536180727</c:v>
                </c:pt>
                <c:pt idx="181">
                  <c:v>0.989938217122683</c:v>
                </c:pt>
                <c:pt idx="182">
                  <c:v>0.978429680759275</c:v>
                </c:pt>
                <c:pt idx="183">
                  <c:v>0.97742474916388</c:v>
                </c:pt>
                <c:pt idx="184">
                  <c:v>0.981313400961025</c:v>
                </c:pt>
                <c:pt idx="185">
                  <c:v>0.992263056092843</c:v>
                </c:pt>
                <c:pt idx="186">
                  <c:v>1.045731707317073</c:v>
                </c:pt>
                <c:pt idx="187">
                  <c:v>0.960881057268722</c:v>
                </c:pt>
                <c:pt idx="188">
                  <c:v>0.919698239731769</c:v>
                </c:pt>
                <c:pt idx="189">
                  <c:v>#N/A</c:v>
                </c:pt>
                <c:pt idx="190">
                  <c:v>#N/A</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Unemp'!$A$3:$A$191</c:f>
              <c:numCache>
                <c:formatCode>mmm\-yy</c:formatCode>
                <c:ptCount val="189"/>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numCache>
            </c:numRef>
          </c:cat>
          <c:val>
            <c:numRef>
              <c:f>'Non-Employment index'!$O$86:$O$274</c:f>
              <c:numCache>
                <c:formatCode>0.0000</c:formatCode>
                <c:ptCount val="189"/>
                <c:pt idx="0">
                  <c:v>0.589146239124759</c:v>
                </c:pt>
                <c:pt idx="1">
                  <c:v>0.581522202569448</c:v>
                </c:pt>
                <c:pt idx="2">
                  <c:v>0.571532577101648</c:v>
                </c:pt>
                <c:pt idx="3">
                  <c:v>0.54538284424371</c:v>
                </c:pt>
                <c:pt idx="4">
                  <c:v>0.52709940704658</c:v>
                </c:pt>
                <c:pt idx="5">
                  <c:v>0.507861183963084</c:v>
                </c:pt>
                <c:pt idx="6">
                  <c:v>0.519418368348799</c:v>
                </c:pt>
                <c:pt idx="7">
                  <c:v>0.47784955595283</c:v>
                </c:pt>
                <c:pt idx="8">
                  <c:v>0.458739587689891</c:v>
                </c:pt>
                <c:pt idx="9">
                  <c:v>0.421901953118901</c:v>
                </c:pt>
                <c:pt idx="10">
                  <c:v>0.411242552477082</c:v>
                </c:pt>
                <c:pt idx="11">
                  <c:v>0.390536524224993</c:v>
                </c:pt>
                <c:pt idx="12">
                  <c:v>0.384921813191736</c:v>
                </c:pt>
                <c:pt idx="13">
                  <c:v>0.392403344390873</c:v>
                </c:pt>
                <c:pt idx="14">
                  <c:v>0.400839661476377</c:v>
                </c:pt>
                <c:pt idx="15">
                  <c:v>0.39028001458388</c:v>
                </c:pt>
                <c:pt idx="16">
                  <c:v>0.402791984855961</c:v>
                </c:pt>
                <c:pt idx="17">
                  <c:v>0.406611128401426</c:v>
                </c:pt>
                <c:pt idx="18">
                  <c:v>0.400440646479089</c:v>
                </c:pt>
                <c:pt idx="19">
                  <c:v>0.400910914154464</c:v>
                </c:pt>
                <c:pt idx="20">
                  <c:v>0.41114279872776</c:v>
                </c:pt>
                <c:pt idx="21">
                  <c:v>0.421132424195561</c:v>
                </c:pt>
                <c:pt idx="22">
                  <c:v>0.398759083276235</c:v>
                </c:pt>
                <c:pt idx="23">
                  <c:v>0.406140860726051</c:v>
                </c:pt>
                <c:pt idx="24">
                  <c:v>0.387173397819286</c:v>
                </c:pt>
                <c:pt idx="25">
                  <c:v>0.376727755211728</c:v>
                </c:pt>
                <c:pt idx="26">
                  <c:v>0.365612337430153</c:v>
                </c:pt>
                <c:pt idx="27">
                  <c:v>0.371797069888106</c:v>
                </c:pt>
                <c:pt idx="28">
                  <c:v>0.366139607247997</c:v>
                </c:pt>
                <c:pt idx="29">
                  <c:v>0.359584360863991</c:v>
                </c:pt>
                <c:pt idx="30">
                  <c:v>0.362448718523089</c:v>
                </c:pt>
                <c:pt idx="31">
                  <c:v>0.369730742223583</c:v>
                </c:pt>
                <c:pt idx="32">
                  <c:v>0.363260999053281</c:v>
                </c:pt>
                <c:pt idx="33">
                  <c:v>0.375502209148631</c:v>
                </c:pt>
                <c:pt idx="34">
                  <c:v>0.387800421386452</c:v>
                </c:pt>
                <c:pt idx="35">
                  <c:v>0.389652991016714</c:v>
                </c:pt>
                <c:pt idx="36">
                  <c:v>0.396165485793868</c:v>
                </c:pt>
                <c:pt idx="37">
                  <c:v>0.410302017126333</c:v>
                </c:pt>
                <c:pt idx="38">
                  <c:v>0.385506085152049</c:v>
                </c:pt>
                <c:pt idx="39">
                  <c:v>0.412795860859379</c:v>
                </c:pt>
                <c:pt idx="40">
                  <c:v>0.410230764448246</c:v>
                </c:pt>
                <c:pt idx="41">
                  <c:v>0.418838087961159</c:v>
                </c:pt>
                <c:pt idx="42">
                  <c:v>0.419892627596847</c:v>
                </c:pt>
                <c:pt idx="43">
                  <c:v>0.420248890987282</c:v>
                </c:pt>
                <c:pt idx="44">
                  <c:v>0.425607092379425</c:v>
                </c:pt>
                <c:pt idx="45">
                  <c:v>0.417427284935036</c:v>
                </c:pt>
                <c:pt idx="46">
                  <c:v>0.426633130943879</c:v>
                </c:pt>
                <c:pt idx="47">
                  <c:v>0.431264555019535</c:v>
                </c:pt>
                <c:pt idx="48">
                  <c:v>0.440698409598257</c:v>
                </c:pt>
                <c:pt idx="49">
                  <c:v>0.435097949100617</c:v>
                </c:pt>
                <c:pt idx="50">
                  <c:v>0.443306257616242</c:v>
                </c:pt>
                <c:pt idx="51">
                  <c:v>0.455205454856775</c:v>
                </c:pt>
                <c:pt idx="52">
                  <c:v>0.461290433565406</c:v>
                </c:pt>
                <c:pt idx="53">
                  <c:v>0.454307671112878</c:v>
                </c:pt>
                <c:pt idx="54">
                  <c:v>0.467774427271326</c:v>
                </c:pt>
                <c:pt idx="55">
                  <c:v>0.473602896338844</c:v>
                </c:pt>
                <c:pt idx="56">
                  <c:v>0.44886396650703</c:v>
                </c:pt>
                <c:pt idx="57">
                  <c:v>0.470838292429067</c:v>
                </c:pt>
                <c:pt idx="58">
                  <c:v>0.460207392858484</c:v>
                </c:pt>
                <c:pt idx="59">
                  <c:v>0.472177842777103</c:v>
                </c:pt>
                <c:pt idx="60">
                  <c:v>0.492085841034617</c:v>
                </c:pt>
                <c:pt idx="61">
                  <c:v>0.488608710343971</c:v>
                </c:pt>
                <c:pt idx="62">
                  <c:v>0.511495070545522</c:v>
                </c:pt>
                <c:pt idx="63">
                  <c:v>0.494565434232046</c:v>
                </c:pt>
                <c:pt idx="64">
                  <c:v>0.509571248237173</c:v>
                </c:pt>
                <c:pt idx="65">
                  <c:v>0.506763892720544</c:v>
                </c:pt>
                <c:pt idx="66">
                  <c:v>0.497230284392501</c:v>
                </c:pt>
                <c:pt idx="67">
                  <c:v>0.500707415083147</c:v>
                </c:pt>
                <c:pt idx="68">
                  <c:v>0.50321550935181</c:v>
                </c:pt>
                <c:pt idx="69">
                  <c:v>0.505110830588925</c:v>
                </c:pt>
                <c:pt idx="70">
                  <c:v>0.500564909726973</c:v>
                </c:pt>
                <c:pt idx="71">
                  <c:v>0.520985927266714</c:v>
                </c:pt>
                <c:pt idx="72">
                  <c:v>0.514829695879995</c:v>
                </c:pt>
                <c:pt idx="73">
                  <c:v>0.518720092103547</c:v>
                </c:pt>
                <c:pt idx="74">
                  <c:v>0.538628090361061</c:v>
                </c:pt>
                <c:pt idx="75">
                  <c:v>0.494978699764951</c:v>
                </c:pt>
                <c:pt idx="76">
                  <c:v>0.493510894596358</c:v>
                </c:pt>
                <c:pt idx="77">
                  <c:v>0.505823357369795</c:v>
                </c:pt>
                <c:pt idx="78">
                  <c:v>0.498199320814484</c:v>
                </c:pt>
                <c:pt idx="79">
                  <c:v>0.483621022877879</c:v>
                </c:pt>
                <c:pt idx="80">
                  <c:v>0.476567007747264</c:v>
                </c:pt>
                <c:pt idx="81">
                  <c:v>0.485160080724559</c:v>
                </c:pt>
                <c:pt idx="82">
                  <c:v>0.491017050863312</c:v>
                </c:pt>
                <c:pt idx="83">
                  <c:v>0.471679074030495</c:v>
                </c:pt>
                <c:pt idx="84">
                  <c:v>0.4679169326275</c:v>
                </c:pt>
                <c:pt idx="85">
                  <c:v>0.467004898347986</c:v>
                </c:pt>
                <c:pt idx="86">
                  <c:v>0.447367660267202</c:v>
                </c:pt>
                <c:pt idx="87">
                  <c:v>0.432817863401832</c:v>
                </c:pt>
                <c:pt idx="88">
                  <c:v>0.405399832873946</c:v>
                </c:pt>
                <c:pt idx="89">
                  <c:v>0.392588601353899</c:v>
                </c:pt>
                <c:pt idx="90">
                  <c:v>0.350549521282556</c:v>
                </c:pt>
                <c:pt idx="91">
                  <c:v>0.330727026238747</c:v>
                </c:pt>
                <c:pt idx="92">
                  <c:v>0.309593481918136</c:v>
                </c:pt>
                <c:pt idx="93">
                  <c:v>0.276760247855636</c:v>
                </c:pt>
                <c:pt idx="94">
                  <c:v>0.221909936264246</c:v>
                </c:pt>
                <c:pt idx="95">
                  <c:v>0.16429502076308</c:v>
                </c:pt>
                <c:pt idx="96">
                  <c:v>0.0879406509250269</c:v>
                </c:pt>
                <c:pt idx="97">
                  <c:v>0.0379782730504068</c:v>
                </c:pt>
                <c:pt idx="98">
                  <c:v>0.00337797257134853</c:v>
                </c:pt>
                <c:pt idx="99">
                  <c:v>0.0115720305513562</c:v>
                </c:pt>
                <c:pt idx="100">
                  <c:v>-0.0290277454226291</c:v>
                </c:pt>
                <c:pt idx="101">
                  <c:v>-0.0392881310671604</c:v>
                </c:pt>
                <c:pt idx="102">
                  <c:v>-0.0155467387285646</c:v>
                </c:pt>
                <c:pt idx="103">
                  <c:v>-0.0137654217763889</c:v>
                </c:pt>
                <c:pt idx="104">
                  <c:v>-0.01249712410644</c:v>
                </c:pt>
                <c:pt idx="105">
                  <c:v>-0.0319918568310493</c:v>
                </c:pt>
                <c:pt idx="106">
                  <c:v>-0.0162735160450522</c:v>
                </c:pt>
                <c:pt idx="107">
                  <c:v>-0.0286429809609594</c:v>
                </c:pt>
                <c:pt idx="108">
                  <c:v>-0.0143354432010851</c:v>
                </c:pt>
                <c:pt idx="109">
                  <c:v>-0.0230995226057891</c:v>
                </c:pt>
                <c:pt idx="110">
                  <c:v>-0.0237977988510416</c:v>
                </c:pt>
                <c:pt idx="111">
                  <c:v>0.00919219110324976</c:v>
                </c:pt>
                <c:pt idx="112">
                  <c:v>0.0317792900568359</c:v>
                </c:pt>
                <c:pt idx="113">
                  <c:v>0.0447900290755259</c:v>
                </c:pt>
                <c:pt idx="114">
                  <c:v>0.0344013886104382</c:v>
                </c:pt>
                <c:pt idx="115">
                  <c:v>0.0256230586701169</c:v>
                </c:pt>
                <c:pt idx="116">
                  <c:v>0.0153341719543509</c:v>
                </c:pt>
                <c:pt idx="117">
                  <c:v>0.0282879088305714</c:v>
                </c:pt>
                <c:pt idx="118">
                  <c:v>0.00953420395806747</c:v>
                </c:pt>
                <c:pt idx="119">
                  <c:v>0.030696249349913</c:v>
                </c:pt>
                <c:pt idx="120">
                  <c:v>0.0465855965633191</c:v>
                </c:pt>
                <c:pt idx="121">
                  <c:v>0.0590690657641653</c:v>
                </c:pt>
                <c:pt idx="122">
                  <c:v>0.0669781130318248</c:v>
                </c:pt>
                <c:pt idx="123">
                  <c:v>0.0546513997227698</c:v>
                </c:pt>
                <c:pt idx="124">
                  <c:v>0.0638999973384653</c:v>
                </c:pt>
                <c:pt idx="125">
                  <c:v>0.0493644510087128</c:v>
                </c:pt>
                <c:pt idx="126">
                  <c:v>0.0542096331186304</c:v>
                </c:pt>
                <c:pt idx="127">
                  <c:v>0.0596390871888614</c:v>
                </c:pt>
                <c:pt idx="128">
                  <c:v>0.060465618254671</c:v>
                </c:pt>
                <c:pt idx="129">
                  <c:v>0.0727923315637258</c:v>
                </c:pt>
                <c:pt idx="130">
                  <c:v>0.0926290771431528</c:v>
                </c:pt>
                <c:pt idx="131">
                  <c:v>0.109316454351133</c:v>
                </c:pt>
                <c:pt idx="132">
                  <c:v>0.118094784291455</c:v>
                </c:pt>
                <c:pt idx="133">
                  <c:v>0.125362557456331</c:v>
                </c:pt>
                <c:pt idx="134">
                  <c:v>0.137703521301003</c:v>
                </c:pt>
                <c:pt idx="135">
                  <c:v>0.135822450599506</c:v>
                </c:pt>
                <c:pt idx="136">
                  <c:v>0.134696658285731</c:v>
                </c:pt>
                <c:pt idx="137">
                  <c:v>0.129623467605935</c:v>
                </c:pt>
                <c:pt idx="138">
                  <c:v>0.128212664579812</c:v>
                </c:pt>
                <c:pt idx="139">
                  <c:v>0.131347782415641</c:v>
                </c:pt>
                <c:pt idx="140">
                  <c:v>0.149488714256597</c:v>
                </c:pt>
                <c:pt idx="141">
                  <c:v>0.156072461711838</c:v>
                </c:pt>
                <c:pt idx="142">
                  <c:v>0.15347886422947</c:v>
                </c:pt>
                <c:pt idx="143">
                  <c:v>0.149844977647032</c:v>
                </c:pt>
                <c:pt idx="144">
                  <c:v>0.125234302635774</c:v>
                </c:pt>
                <c:pt idx="145">
                  <c:v>0.151868553704703</c:v>
                </c:pt>
                <c:pt idx="146">
                  <c:v>0.174327397837733</c:v>
                </c:pt>
                <c:pt idx="147">
                  <c:v>0.16687436770983</c:v>
                </c:pt>
                <c:pt idx="148">
                  <c:v>0.169724474833311</c:v>
                </c:pt>
                <c:pt idx="149">
                  <c:v>0.16506454968642</c:v>
                </c:pt>
                <c:pt idx="150">
                  <c:v>0.190829518082687</c:v>
                </c:pt>
                <c:pt idx="151">
                  <c:v>0.218447056109217</c:v>
                </c:pt>
                <c:pt idx="152">
                  <c:v>0.216466231658398</c:v>
                </c:pt>
                <c:pt idx="153">
                  <c:v>0.195247184124083</c:v>
                </c:pt>
                <c:pt idx="154">
                  <c:v>0.2374287695516</c:v>
                </c:pt>
                <c:pt idx="155">
                  <c:v>0.243285739690353</c:v>
                </c:pt>
                <c:pt idx="156">
                  <c:v>0.262937228306754</c:v>
                </c:pt>
                <c:pt idx="157">
                  <c:v>0.261027656534021</c:v>
                </c:pt>
                <c:pt idx="158">
                  <c:v>0.259930365291481</c:v>
                </c:pt>
                <c:pt idx="159">
                  <c:v>0.279439348551708</c:v>
                </c:pt>
                <c:pt idx="160">
                  <c:v>0.282474712638215</c:v>
                </c:pt>
                <c:pt idx="161">
                  <c:v>0.288203427956412</c:v>
                </c:pt>
                <c:pt idx="162">
                  <c:v>0.288531190275612</c:v>
                </c:pt>
                <c:pt idx="163">
                  <c:v>0.292777849889599</c:v>
                </c:pt>
                <c:pt idx="164">
                  <c:v>0.305988096406933</c:v>
                </c:pt>
                <c:pt idx="165">
                  <c:v>0.316576244370664</c:v>
                </c:pt>
                <c:pt idx="166">
                  <c:v>0.318642572035188</c:v>
                </c:pt>
                <c:pt idx="167">
                  <c:v>0.336983011374787</c:v>
                </c:pt>
                <c:pt idx="168">
                  <c:v>0.332707850689566</c:v>
                </c:pt>
                <c:pt idx="169">
                  <c:v>0.34663062398777</c:v>
                </c:pt>
                <c:pt idx="170">
                  <c:v>0.356206983922666</c:v>
                </c:pt>
                <c:pt idx="171">
                  <c:v>0.352216833949793</c:v>
                </c:pt>
                <c:pt idx="172">
                  <c:v>0.366595624387754</c:v>
                </c:pt>
                <c:pt idx="173">
                  <c:v>0.372937112737499</c:v>
                </c:pt>
                <c:pt idx="174">
                  <c:v>0.385092819619145</c:v>
                </c:pt>
                <c:pt idx="175">
                  <c:v>0.401409682901073</c:v>
                </c:pt>
                <c:pt idx="176">
                  <c:v>0.400782659333907</c:v>
                </c:pt>
                <c:pt idx="177">
                  <c:v>0.398915839168027</c:v>
                </c:pt>
                <c:pt idx="178">
                  <c:v>0.401381181829838</c:v>
                </c:pt>
                <c:pt idx="179">
                  <c:v>0.411869576044248</c:v>
                </c:pt>
                <c:pt idx="180">
                  <c:v>0.427017895405549</c:v>
                </c:pt>
                <c:pt idx="181">
                  <c:v>0.429967756278351</c:v>
                </c:pt>
                <c:pt idx="182">
                  <c:v>0.427773173793271</c:v>
                </c:pt>
                <c:pt idx="183">
                  <c:v>0.413850400495067</c:v>
                </c:pt>
                <c:pt idx="184">
                  <c:v>0.426234115946591</c:v>
                </c:pt>
                <c:pt idx="185">
                  <c:v>0.444004533861495</c:v>
                </c:pt>
                <c:pt idx="186">
                  <c:v>0.448707210615238</c:v>
                </c:pt>
                <c:pt idx="187">
                  <c:v>0.43947286353516</c:v>
                </c:pt>
                <c:pt idx="188">
                  <c:v>0.423540764714902</c:v>
                </c:pt>
              </c:numCache>
            </c:numRef>
          </c:val>
          <c:smooth val="0"/>
        </c:ser>
        <c:dLbls>
          <c:showLegendKey val="0"/>
          <c:showVal val="0"/>
          <c:showCatName val="0"/>
          <c:showSerName val="0"/>
          <c:showPercent val="0"/>
          <c:showBubbleSize val="0"/>
        </c:dLbls>
        <c:marker val="1"/>
        <c:smooth val="0"/>
        <c:axId val="-2023603792"/>
        <c:axId val="-2023606544"/>
      </c:lineChart>
      <c:dateAx>
        <c:axId val="-2023612256"/>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2023609280"/>
        <c:crosses val="autoZero"/>
        <c:auto val="1"/>
        <c:lblOffset val="100"/>
        <c:baseTimeUnit val="months"/>
        <c:majorUnit val="6.0"/>
        <c:majorTimeUnit val="months"/>
      </c:dateAx>
      <c:valAx>
        <c:axId val="-2023609280"/>
        <c:scaling>
          <c:orientation val="minMax"/>
          <c:max val="30.0"/>
          <c:min val="14.0"/>
        </c:scaling>
        <c:delete val="0"/>
        <c:axPos val="l"/>
        <c:numFmt formatCode="0" sourceLinked="0"/>
        <c:majorTickMark val="none"/>
        <c:minorTickMark val="none"/>
        <c:tickLblPos val="nextTo"/>
        <c:crossAx val="-2023612256"/>
        <c:crosses val="autoZero"/>
        <c:crossBetween val="between"/>
        <c:majorUnit val="2.0"/>
      </c:valAx>
      <c:valAx>
        <c:axId val="-2023606544"/>
        <c:scaling>
          <c:orientation val="minMax"/>
          <c:max val="1.1"/>
        </c:scaling>
        <c:delete val="0"/>
        <c:axPos val="r"/>
        <c:numFmt formatCode="0.0" sourceLinked="0"/>
        <c:majorTickMark val="out"/>
        <c:minorTickMark val="none"/>
        <c:tickLblPos val="nextTo"/>
        <c:crossAx val="-2023603792"/>
        <c:crosses val="max"/>
        <c:crossBetween val="between"/>
        <c:majorUnit val="0.1"/>
      </c:valAx>
      <c:dateAx>
        <c:axId val="-2023603792"/>
        <c:scaling>
          <c:orientation val="minMax"/>
        </c:scaling>
        <c:delete val="1"/>
        <c:axPos val="b"/>
        <c:numFmt formatCode="mmm\-yy" sourceLinked="1"/>
        <c:majorTickMark val="out"/>
        <c:minorTickMark val="none"/>
        <c:tickLblPos val="nextTo"/>
        <c:crossAx val="-2023606544"/>
        <c:crosses val="autoZero"/>
        <c:auto val="1"/>
        <c:lblOffset val="100"/>
        <c:baseTimeUnit val="months"/>
      </c:dateAx>
    </c:plotArea>
    <c:legend>
      <c:legendPos val="b"/>
      <c:layout>
        <c:manualLayout>
          <c:xMode val="edge"/>
          <c:yMode val="edge"/>
          <c:x val="0.0568665408759389"/>
          <c:y val="0.0829554845248304"/>
          <c:w val="0.867185130084546"/>
          <c:h val="0.12958573928259"/>
        </c:manualLayout>
      </c:layout>
      <c:overlay val="0"/>
    </c:legend>
    <c:plotVisOnly val="1"/>
    <c:dispBlanksAs val="gap"/>
    <c:showDLblsOverMax val="0"/>
  </c:chart>
  <c:spPr>
    <a:solidFill>
      <a:schemeClr val="bg1"/>
    </a:solidFill>
  </c:spPr>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September 2016</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2884696287964"/>
          <c:w val="0.907572803399575"/>
          <c:h val="0.571092039824362"/>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1.039749697682472</c:v>
                </c:pt>
                <c:pt idx="6">
                  <c:v>1.04269905105185</c:v>
                </c:pt>
                <c:pt idx="7">
                  <c:v>1.048429599346046</c:v>
                </c:pt>
                <c:pt idx="8">
                  <c:v>1.034266633768193</c:v>
                </c:pt>
                <c:pt idx="9">
                  <c:v>1.032592362634127</c:v>
                </c:pt>
                <c:pt idx="10">
                  <c:v>1.037572115040506</c:v>
                </c:pt>
                <c:pt idx="11">
                  <c:v>1.062944208402275</c:v>
                </c:pt>
                <c:pt idx="12">
                  <c:v>1.080598088704423</c:v>
                </c:pt>
                <c:pt idx="13">
                  <c:v>1.086638022460942</c:v>
                </c:pt>
                <c:pt idx="14">
                  <c:v>1.11008279424168</c:v>
                </c:pt>
                <c:pt idx="15">
                  <c:v>1.08210102881617</c:v>
                </c:pt>
                <c:pt idx="16">
                  <c:v>1.08592500195504</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1.012925747862276</c:v>
                </c:pt>
                <c:pt idx="27">
                  <c:v>1.071672949700778</c:v>
                </c:pt>
                <c:pt idx="28">
                  <c:v>1.07916734375049</c:v>
                </c:pt>
                <c:pt idx="29">
                  <c:v>1.08458783009839</c:v>
                </c:pt>
                <c:pt idx="30">
                  <c:v>1.083047654516292</c:v>
                </c:pt>
                <c:pt idx="31">
                  <c:v>1.074163456441816</c:v>
                </c:pt>
                <c:pt idx="32">
                  <c:v>1.06931994824589</c:v>
                </c:pt>
                <c:pt idx="33">
                  <c:v>1.055818750577149</c:v>
                </c:pt>
                <c:pt idx="34">
                  <c:v>1.035777681504425</c:v>
                </c:pt>
                <c:pt idx="35">
                  <c:v>0.995620598252939</c:v>
                </c:pt>
                <c:pt idx="36">
                  <c:v>1.008640422534489</c:v>
                </c:pt>
                <c:pt idx="37">
                  <c:v>1.04209204058199</c:v>
                </c:pt>
                <c:pt idx="38">
                  <c:v>1.090824362941978</c:v>
                </c:pt>
                <c:pt idx="39">
                  <c:v>1.07091348997191</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1.131240497874501</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1.019221710697964</c:v>
                </c:pt>
                <c:pt idx="61">
                  <c:v>0.985200859709069</c:v>
                </c:pt>
                <c:pt idx="62">
                  <c:v>1.060078588840328</c:v>
                </c:pt>
                <c:pt idx="63">
                  <c:v>1.06661672170665</c:v>
                </c:pt>
                <c:pt idx="64">
                  <c:v>1.101030335314837</c:v>
                </c:pt>
                <c:pt idx="65">
                  <c:v>1.033764640939451</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0.980755230584454</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c:v>
                </c:pt>
                <c:pt idx="101">
                  <c:v>0.792487946403796</c:v>
                </c:pt>
                <c:pt idx="102">
                  <c:v>0.810122292640222</c:v>
                </c:pt>
                <c:pt idx="103">
                  <c:v>0.811244540909401</c:v>
                </c:pt>
                <c:pt idx="104">
                  <c:v>0.881973137298682</c:v>
                </c:pt>
                <c:pt idx="105">
                  <c:v>0.876683074001105</c:v>
                </c:pt>
                <c:pt idx="106">
                  <c:v>0.889089254004541</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0.943265236774504</c:v>
                </c:pt>
                <c:pt idx="125">
                  <c:v>0.942553530241298</c:v>
                </c:pt>
                <c:pt idx="126">
                  <c:v>0.962183424133633</c:v>
                </c:pt>
                <c:pt idx="127">
                  <c:v>0.972882678267641</c:v>
                </c:pt>
                <c:pt idx="128">
                  <c:v>0.966189676181212</c:v>
                </c:pt>
                <c:pt idx="129">
                  <c:v>0.95325379081359</c:v>
                </c:pt>
                <c:pt idx="130">
                  <c:v>0.936558795390915</c:v>
                </c:pt>
                <c:pt idx="131">
                  <c:v>0.967561608217859</c:v>
                </c:pt>
                <c:pt idx="132">
                  <c:v>0.978361843811111</c:v>
                </c:pt>
                <c:pt idx="133">
                  <c:v>0.984628934000418</c:v>
                </c:pt>
                <c:pt idx="134">
                  <c:v>0.966944172219456</c:v>
                </c:pt>
                <c:pt idx="135">
                  <c:v>0.978470945346966</c:v>
                </c:pt>
                <c:pt idx="136">
                  <c:v>0.979010796221688</c:v>
                </c:pt>
                <c:pt idx="137">
                  <c:v>0.956444274516468</c:v>
                </c:pt>
                <c:pt idx="138">
                  <c:v>0.921368241266593</c:v>
                </c:pt>
                <c:pt idx="139">
                  <c:v>0.918567581743196</c:v>
                </c:pt>
                <c:pt idx="140">
                  <c:v>0.924734640739277</c:v>
                </c:pt>
                <c:pt idx="141">
                  <c:v>0.928485219489937</c:v>
                </c:pt>
                <c:pt idx="142">
                  <c:v>0.935261700834576</c:v>
                </c:pt>
                <c:pt idx="143">
                  <c:v>0.92110590343452</c:v>
                </c:pt>
                <c:pt idx="144">
                  <c:v>0.910285824305902</c:v>
                </c:pt>
                <c:pt idx="145">
                  <c:v>0.912025394088011</c:v>
                </c:pt>
                <c:pt idx="146">
                  <c:v>0.928978333480944</c:v>
                </c:pt>
                <c:pt idx="147">
                  <c:v>0.961652098067657</c:v>
                </c:pt>
                <c:pt idx="148">
                  <c:v>0.977614208183535</c:v>
                </c:pt>
                <c:pt idx="149">
                  <c:v>1.002871318242773</c:v>
                </c:pt>
                <c:pt idx="150">
                  <c:v>1.00389087398073</c:v>
                </c:pt>
                <c:pt idx="151">
                  <c:v>0.969933230197327</c:v>
                </c:pt>
                <c:pt idx="152">
                  <c:v>0.96118663515743</c:v>
                </c:pt>
                <c:pt idx="153">
                  <c:v>0.949283143950974</c:v>
                </c:pt>
                <c:pt idx="154">
                  <c:v>0.982313811351012</c:v>
                </c:pt>
                <c:pt idx="155">
                  <c:v>0.982807162599018</c:v>
                </c:pt>
                <c:pt idx="156">
                  <c:v>0.999636179905024</c:v>
                </c:pt>
                <c:pt idx="157">
                  <c:v>0.99239361681196</c:v>
                </c:pt>
                <c:pt idx="158">
                  <c:v>0.976752804435612</c:v>
                </c:pt>
                <c:pt idx="159">
                  <c:v>0.967709720094005</c:v>
                </c:pt>
                <c:pt idx="160">
                  <c:v>0.979282105361761</c:v>
                </c:pt>
                <c:pt idx="161">
                  <c:v>1.001933835568323</c:v>
                </c:pt>
                <c:pt idx="162">
                  <c:v>1.038555464657308</c:v>
                </c:pt>
                <c:pt idx="163">
                  <c:v>1.048768626804305</c:v>
                </c:pt>
                <c:pt idx="164">
                  <c:v>1.034779431610883</c:v>
                </c:pt>
                <c:pt idx="165">
                  <c:v>1.011985394165235</c:v>
                </c:pt>
                <c:pt idx="166">
                  <c:v>0.996569375381573</c:v>
                </c:pt>
                <c:pt idx="167">
                  <c:v>1.011478918393822</c:v>
                </c:pt>
                <c:pt idx="168">
                  <c:v>1.01431895032543</c:v>
                </c:pt>
                <c:pt idx="169">
                  <c:v>1.028649205846463</c:v>
                </c:pt>
                <c:pt idx="170">
                  <c:v>1.032193033253932</c:v>
                </c:pt>
                <c:pt idx="171">
                  <c:v>1.024924461003675</c:v>
                </c:pt>
                <c:pt idx="172">
                  <c:v>1.005470396813978</c:v>
                </c:pt>
                <c:pt idx="173">
                  <c:v>0.977094669212955</c:v>
                </c:pt>
                <c:pt idx="174">
                  <c:v>0.980110216629235</c:v>
                </c:pt>
                <c:pt idx="175">
                  <c:v>0.992472325504563</c:v>
                </c:pt>
                <c:pt idx="176">
                  <c:v>1.012047142140848</c:v>
                </c:pt>
                <c:pt idx="177">
                  <c:v>1.039192987554907</c:v>
                </c:pt>
                <c:pt idx="178">
                  <c:v>1.042739190518202</c:v>
                </c:pt>
                <c:pt idx="179">
                  <c:v>1.055166342123875</c:v>
                </c:pt>
                <c:pt idx="180">
                  <c:v>1.027683117575847</c:v>
                </c:pt>
                <c:pt idx="181">
                  <c:v>1.013870087090349</c:v>
                </c:pt>
                <c:pt idx="182">
                  <c:v>0.980733534987364</c:v>
                </c:pt>
                <c:pt idx="183">
                  <c:v>0.961604192677135</c:v>
                </c:pt>
                <c:pt idx="184">
                  <c:v>0.992684158542908</c:v>
                </c:pt>
                <c:pt idx="185">
                  <c:v>1.012300121588878</c:v>
                </c:pt>
                <c:pt idx="186">
                  <c:v>1.028853845114453</c:v>
                </c:pt>
                <c:pt idx="187">
                  <c:v>#N/A</c:v>
                </c:pt>
                <c:pt idx="188">
                  <c:v>#N/A</c:v>
                </c:pt>
                <c:pt idx="189">
                  <c:v>#N/A</c:v>
                </c:pt>
                <c:pt idx="190">
                  <c:v>#N/A</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MA'!$E$8:$E$200</c:f>
              <c:numCache>
                <c:formatCode>General</c:formatCode>
                <c:ptCount val="1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1.06015669606085</c:v>
                </c:pt>
                <c:pt idx="10">
                  <c:v>1.055211696575108</c:v>
                </c:pt>
                <c:pt idx="11">
                  <c:v>1.032738842234263</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1.0453567097417</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1.103113886923001</c:v>
                </c:pt>
                <c:pt idx="32">
                  <c:v>1.084952799737574</c:v>
                </c:pt>
                <c:pt idx="33">
                  <c:v>1.085704246485267</c:v>
                </c:pt>
                <c:pt idx="34">
                  <c:v>1.090814207884209</c:v>
                </c:pt>
                <c:pt idx="35">
                  <c:v>1.067409349670281</c:v>
                </c:pt>
                <c:pt idx="36">
                  <c:v>1.090246302968088</c:v>
                </c:pt>
                <c:pt idx="37">
                  <c:v>1.092217595220941</c:v>
                </c:pt>
                <c:pt idx="38">
                  <c:v>1.090347192775968</c:v>
                </c:pt>
                <c:pt idx="39">
                  <c:v>1.063008665082234</c:v>
                </c:pt>
                <c:pt idx="40">
                  <c:v>1.037720350142822</c:v>
                </c:pt>
                <c:pt idx="41">
                  <c:v>1.041736389758254</c:v>
                </c:pt>
                <c:pt idx="42">
                  <c:v>1.03130507097792</c:v>
                </c:pt>
                <c:pt idx="43">
                  <c:v>1.062696436567068</c:v>
                </c:pt>
                <c:pt idx="44">
                  <c:v>1.06556199314099</c:v>
                </c:pt>
                <c:pt idx="45">
                  <c:v>1.057703454797507</c:v>
                </c:pt>
                <c:pt idx="46">
                  <c:v>1.047134713609308</c:v>
                </c:pt>
                <c:pt idx="47">
                  <c:v>1.065461508498683</c:v>
                </c:pt>
                <c:pt idx="48">
                  <c:v>1.0597605597962</c:v>
                </c:pt>
                <c:pt idx="49">
                  <c:v>1.084545276531753</c:v>
                </c:pt>
                <c:pt idx="50">
                  <c:v>1.081911414864664</c:v>
                </c:pt>
                <c:pt idx="51">
                  <c:v>1.096466052143516</c:v>
                </c:pt>
                <c:pt idx="52">
                  <c:v>1.041164560116248</c:v>
                </c:pt>
                <c:pt idx="53">
                  <c:v>1.050673372222825</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0.919572172768255</c:v>
                </c:pt>
                <c:pt idx="77">
                  <c:v>0.921444267366324</c:v>
                </c:pt>
                <c:pt idx="78">
                  <c:v>0.901696752666939</c:v>
                </c:pt>
                <c:pt idx="79">
                  <c:v>0.905291169181178</c:v>
                </c:pt>
                <c:pt idx="80">
                  <c:v>0.890337220755655</c:v>
                </c:pt>
                <c:pt idx="81">
                  <c:v>0.882522469746705</c:v>
                </c:pt>
                <c:pt idx="82">
                  <c:v>0.870259891349133</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0.826359671319786</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0.962204092629587</c:v>
                </c:pt>
                <c:pt idx="112">
                  <c:v>0.94610860955675</c:v>
                </c:pt>
                <c:pt idx="113">
                  <c:v>0.962172035078132</c:v>
                </c:pt>
                <c:pt idx="114">
                  <c:v>0.997949543289799</c:v>
                </c:pt>
                <c:pt idx="115">
                  <c:v>1.00497744406596</c:v>
                </c:pt>
                <c:pt idx="116">
                  <c:v>1.016633096179846</c:v>
                </c:pt>
                <c:pt idx="117">
                  <c:v>1.058769941671144</c:v>
                </c:pt>
                <c:pt idx="118">
                  <c:v>1.004732239129144</c:v>
                </c:pt>
                <c:pt idx="119">
                  <c:v>1.010915002069722</c:v>
                </c:pt>
                <c:pt idx="120">
                  <c:v>1.014236219109341</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0.960603200172025</c:v>
                </c:pt>
                <c:pt idx="131">
                  <c:v>0.977707182334069</c:v>
                </c:pt>
                <c:pt idx="132">
                  <c:v>0.969104860707819</c:v>
                </c:pt>
                <c:pt idx="133">
                  <c:v>0.940913388688429</c:v>
                </c:pt>
                <c:pt idx="134">
                  <c:v>0.933952782417424</c:v>
                </c:pt>
                <c:pt idx="135">
                  <c:v>0.970922269303308</c:v>
                </c:pt>
                <c:pt idx="136">
                  <c:v>1.021405549467646</c:v>
                </c:pt>
                <c:pt idx="137">
                  <c:v>1.022590616231309</c:v>
                </c:pt>
                <c:pt idx="138">
                  <c:v>1.021610976813766</c:v>
                </c:pt>
                <c:pt idx="139">
                  <c:v>0.989193019203527</c:v>
                </c:pt>
                <c:pt idx="140">
                  <c:v>1.034269509446982</c:v>
                </c:pt>
                <c:pt idx="141">
                  <c:v>0.993661248890904</c:v>
                </c:pt>
                <c:pt idx="142">
                  <c:v>1.000285944278842</c:v>
                </c:pt>
                <c:pt idx="143">
                  <c:v>0.987607188907821</c:v>
                </c:pt>
                <c:pt idx="144">
                  <c:v>1.024327210839819</c:v>
                </c:pt>
                <c:pt idx="145">
                  <c:v>0.991001111711477</c:v>
                </c:pt>
                <c:pt idx="146">
                  <c:v>0.950267593227514</c:v>
                </c:pt>
                <c:pt idx="147">
                  <c:v>0.928616249709889</c:v>
                </c:pt>
                <c:pt idx="148">
                  <c:v>0.941005556645955</c:v>
                </c:pt>
                <c:pt idx="149">
                  <c:v>0.919596169899816</c:v>
                </c:pt>
                <c:pt idx="150">
                  <c:v>0.907718508011666</c:v>
                </c:pt>
                <c:pt idx="151">
                  <c:v>0.923517500463528</c:v>
                </c:pt>
                <c:pt idx="152">
                  <c:v>0.923692539852359</c:v>
                </c:pt>
                <c:pt idx="153">
                  <c:v>0.888427031814132</c:v>
                </c:pt>
                <c:pt idx="154">
                  <c:v>0.85671821445449</c:v>
                </c:pt>
                <c:pt idx="155">
                  <c:v>0.832253951995461</c:v>
                </c:pt>
                <c:pt idx="156">
                  <c:v>0.826869137472494</c:v>
                </c:pt>
                <c:pt idx="157">
                  <c:v>0.825012314151398</c:v>
                </c:pt>
                <c:pt idx="158">
                  <c:v>0.853143796499873</c:v>
                </c:pt>
                <c:pt idx="159">
                  <c:v>0.856385903611199</c:v>
                </c:pt>
                <c:pt idx="160">
                  <c:v>0.917286067038965</c:v>
                </c:pt>
                <c:pt idx="161">
                  <c:v>0.923645769081811</c:v>
                </c:pt>
                <c:pt idx="162">
                  <c:v>0.934477807936414</c:v>
                </c:pt>
                <c:pt idx="163">
                  <c:v>0.88402407490405</c:v>
                </c:pt>
                <c:pt idx="164">
                  <c:v>0.870011418403911</c:v>
                </c:pt>
                <c:pt idx="165">
                  <c:v>0.935203347074042</c:v>
                </c:pt>
                <c:pt idx="166">
                  <c:v>0.965278733861894</c:v>
                </c:pt>
                <c:pt idx="167">
                  <c:v>0.974692483529699</c:v>
                </c:pt>
                <c:pt idx="168">
                  <c:v>0.917768552222787</c:v>
                </c:pt>
                <c:pt idx="169">
                  <c:v>0.892804278089879</c:v>
                </c:pt>
                <c:pt idx="170">
                  <c:v>0.880180008987221</c:v>
                </c:pt>
                <c:pt idx="171">
                  <c:v>0.883874487263961</c:v>
                </c:pt>
                <c:pt idx="172">
                  <c:v>0.859418606354296</c:v>
                </c:pt>
                <c:pt idx="173">
                  <c:v>0.860044044947857</c:v>
                </c:pt>
                <c:pt idx="174">
                  <c:v>0.860715002870011</c:v>
                </c:pt>
                <c:pt idx="175">
                  <c:v>0.868398318696664</c:v>
                </c:pt>
                <c:pt idx="176">
                  <c:v>0.877750632800041</c:v>
                </c:pt>
                <c:pt idx="177">
                  <c:v>0.872206401004934</c:v>
                </c:pt>
                <c:pt idx="178">
                  <c:v>0.861735188257115</c:v>
                </c:pt>
                <c:pt idx="179">
                  <c:v>0.858827711314841</c:v>
                </c:pt>
                <c:pt idx="180">
                  <c:v>0.872108916792263</c:v>
                </c:pt>
                <c:pt idx="181">
                  <c:v>0.892726325833018</c:v>
                </c:pt>
                <c:pt idx="182">
                  <c:v>0.881340490652393</c:v>
                </c:pt>
                <c:pt idx="183">
                  <c:v>0.838495951261433</c:v>
                </c:pt>
                <c:pt idx="184">
                  <c:v>0.831947547773732</c:v>
                </c:pt>
                <c:pt idx="185">
                  <c:v>0.839851595991336</c:v>
                </c:pt>
                <c:pt idx="186">
                  <c:v>0.858804961694304</c:v>
                </c:pt>
                <c:pt idx="187">
                  <c:v>#N/A</c:v>
                </c:pt>
                <c:pt idx="188">
                  <c:v>#N/A</c:v>
                </c:pt>
                <c:pt idx="189">
                  <c:v>#N/A</c:v>
                </c:pt>
                <c:pt idx="190">
                  <c:v>#N/A</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0.961979728684823</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1.10291200244463</c:v>
                </c:pt>
                <c:pt idx="42">
                  <c:v>1.114141089524756</c:v>
                </c:pt>
                <c:pt idx="43">
                  <c:v>1.10963906867891</c:v>
                </c:pt>
                <c:pt idx="44">
                  <c:v>1.092091869788893</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1.022217540921393</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0.810189533203381</c:v>
                </c:pt>
                <c:pt idx="97">
                  <c:v>0.821602754675561</c:v>
                </c:pt>
                <c:pt idx="98">
                  <c:v>0.790211140812335</c:v>
                </c:pt>
                <c:pt idx="99">
                  <c:v>0.769776058313448</c:v>
                </c:pt>
                <c:pt idx="100">
                  <c:v>0.80955631550655</c:v>
                </c:pt>
                <c:pt idx="101">
                  <c:v>0.862238261164917</c:v>
                </c:pt>
                <c:pt idx="102">
                  <c:v>0.931278381351455</c:v>
                </c:pt>
                <c:pt idx="103">
                  <c:v>0.926158584158488</c:v>
                </c:pt>
                <c:pt idx="104">
                  <c:v>0.924771752205458</c:v>
                </c:pt>
                <c:pt idx="105">
                  <c:v>0.894206983784143</c:v>
                </c:pt>
                <c:pt idx="106">
                  <c:v>0.932174420036987</c:v>
                </c:pt>
                <c:pt idx="107">
                  <c:v>0.949229735867722</c:v>
                </c:pt>
                <c:pt idx="108">
                  <c:v>0.965782974604963</c:v>
                </c:pt>
                <c:pt idx="109">
                  <c:v>0.964744614842584</c:v>
                </c:pt>
                <c:pt idx="110">
                  <c:v>0.955866422488667</c:v>
                </c:pt>
                <c:pt idx="111">
                  <c:v>0.959948593363138</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0.952973806844458</c:v>
                </c:pt>
                <c:pt idx="123">
                  <c:v>0.937499359858296</c:v>
                </c:pt>
                <c:pt idx="124">
                  <c:v>0.93745620882562</c:v>
                </c:pt>
                <c:pt idx="125">
                  <c:v>0.942225817020526</c:v>
                </c:pt>
                <c:pt idx="126">
                  <c:v>0.922988966539022</c:v>
                </c:pt>
                <c:pt idx="127">
                  <c:v>0.90112436377638</c:v>
                </c:pt>
                <c:pt idx="128">
                  <c:v>0.871805279827006</c:v>
                </c:pt>
                <c:pt idx="129">
                  <c:v>0.898215392306416</c:v>
                </c:pt>
                <c:pt idx="130">
                  <c:v>0.916453510605638</c:v>
                </c:pt>
                <c:pt idx="131">
                  <c:v>0.942906553384386</c:v>
                </c:pt>
                <c:pt idx="132">
                  <c:v>0.940011003501338</c:v>
                </c:pt>
                <c:pt idx="133">
                  <c:v>0.93536761527434</c:v>
                </c:pt>
                <c:pt idx="134">
                  <c:v>0.937608919857163</c:v>
                </c:pt>
                <c:pt idx="135">
                  <c:v>0.944838433320143</c:v>
                </c:pt>
                <c:pt idx="136">
                  <c:v>0.933475515017288</c:v>
                </c:pt>
                <c:pt idx="137">
                  <c:v>0.904146937925179</c:v>
                </c:pt>
                <c:pt idx="138">
                  <c:v>0.85334506656913</c:v>
                </c:pt>
                <c:pt idx="139">
                  <c:v>0.849518279146468</c:v>
                </c:pt>
                <c:pt idx="140">
                  <c:v>0.852596784989729</c:v>
                </c:pt>
                <c:pt idx="141">
                  <c:v>0.861365734811683</c:v>
                </c:pt>
                <c:pt idx="142">
                  <c:v>0.859180343853909</c:v>
                </c:pt>
                <c:pt idx="143">
                  <c:v>0.868966412541246</c:v>
                </c:pt>
                <c:pt idx="144">
                  <c:v>0.84570380396724</c:v>
                </c:pt>
                <c:pt idx="145">
                  <c:v>0.84696985634522</c:v>
                </c:pt>
                <c:pt idx="146">
                  <c:v>0.856158584910692</c:v>
                </c:pt>
                <c:pt idx="147">
                  <c:v>0.877578112994339</c:v>
                </c:pt>
                <c:pt idx="148">
                  <c:v>0.869191918341613</c:v>
                </c:pt>
                <c:pt idx="149">
                  <c:v>0.881426145607784</c:v>
                </c:pt>
                <c:pt idx="150">
                  <c:v>0.910469580964532</c:v>
                </c:pt>
                <c:pt idx="151">
                  <c:v>0.903847167066182</c:v>
                </c:pt>
                <c:pt idx="152">
                  <c:v>0.88573457626493</c:v>
                </c:pt>
                <c:pt idx="153">
                  <c:v>0.878002632196661</c:v>
                </c:pt>
                <c:pt idx="154">
                  <c:v>0.897966876846662</c:v>
                </c:pt>
                <c:pt idx="155">
                  <c:v>0.886805994635752</c:v>
                </c:pt>
                <c:pt idx="156">
                  <c:v>0.886983262656112</c:v>
                </c:pt>
                <c:pt idx="157">
                  <c:v>0.890850382242842</c:v>
                </c:pt>
                <c:pt idx="158">
                  <c:v>0.89108584328224</c:v>
                </c:pt>
                <c:pt idx="159">
                  <c:v>0.90974031332893</c:v>
                </c:pt>
                <c:pt idx="160">
                  <c:v>0.922670588185079</c:v>
                </c:pt>
                <c:pt idx="161">
                  <c:v>0.928215368137302</c:v>
                </c:pt>
                <c:pt idx="162">
                  <c:v>0.933512114468904</c:v>
                </c:pt>
                <c:pt idx="163">
                  <c:v>0.943437818936355</c:v>
                </c:pt>
                <c:pt idx="164">
                  <c:v>0.967126539112772</c:v>
                </c:pt>
                <c:pt idx="165">
                  <c:v>0.964731532066229</c:v>
                </c:pt>
                <c:pt idx="166">
                  <c:v>0.940443708392913</c:v>
                </c:pt>
                <c:pt idx="167">
                  <c:v>0.926561407173393</c:v>
                </c:pt>
                <c:pt idx="168">
                  <c:v>0.907681326771263</c:v>
                </c:pt>
                <c:pt idx="169">
                  <c:v>0.906484197268073</c:v>
                </c:pt>
                <c:pt idx="170">
                  <c:v>0.895298730963017</c:v>
                </c:pt>
                <c:pt idx="171">
                  <c:v>0.903363852983085</c:v>
                </c:pt>
                <c:pt idx="172">
                  <c:v>0.912271023211625</c:v>
                </c:pt>
                <c:pt idx="173">
                  <c:v>0.927755098019234</c:v>
                </c:pt>
                <c:pt idx="174">
                  <c:v>0.937944901704938</c:v>
                </c:pt>
                <c:pt idx="175">
                  <c:v>0.93834601312698</c:v>
                </c:pt>
                <c:pt idx="176">
                  <c:v>0.950435283462274</c:v>
                </c:pt>
                <c:pt idx="177">
                  <c:v>0.945842788664379</c:v>
                </c:pt>
                <c:pt idx="178">
                  <c:v>0.954560141362331</c:v>
                </c:pt>
                <c:pt idx="179">
                  <c:v>0.95239747689396</c:v>
                </c:pt>
                <c:pt idx="180">
                  <c:v>0.931542557352243</c:v>
                </c:pt>
                <c:pt idx="181">
                  <c:v>0.927673092476564</c:v>
                </c:pt>
                <c:pt idx="182">
                  <c:v>0.921222795937671</c:v>
                </c:pt>
                <c:pt idx="183">
                  <c:v>0.949061401674735</c:v>
                </c:pt>
                <c:pt idx="184">
                  <c:v>0.955531339433576</c:v>
                </c:pt>
                <c:pt idx="185">
                  <c:v>0.961121302745423</c:v>
                </c:pt>
                <c:pt idx="186">
                  <c:v>0.950515602798024</c:v>
                </c:pt>
                <c:pt idx="187">
                  <c:v>#N/A</c:v>
                </c:pt>
                <c:pt idx="188">
                  <c:v>#N/A</c:v>
                </c:pt>
                <c:pt idx="189">
                  <c:v>#N/A</c:v>
                </c:pt>
                <c:pt idx="190">
                  <c:v>#N/A</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MA'!$P$8:$P$200</c:f>
              <c:numCache>
                <c:formatCode>General</c:formatCode>
                <c:ptCount val="193"/>
                <c:pt idx="0">
                  <c:v>1.130911168717396</c:v>
                </c:pt>
                <c:pt idx="1">
                  <c:v>1.104969630384292</c:v>
                </c:pt>
                <c:pt idx="2">
                  <c:v>1.138428393817176</c:v>
                </c:pt>
                <c:pt idx="3">
                  <c:v>1.124168556846683</c:v>
                </c:pt>
                <c:pt idx="4">
                  <c:v>1.118830652916943</c:v>
                </c:pt>
                <c:pt idx="5">
                  <c:v>1.085292056615176</c:v>
                </c:pt>
                <c:pt idx="6">
                  <c:v>1.077771208117167</c:v>
                </c:pt>
                <c:pt idx="7">
                  <c:v>1.076110821735887</c:v>
                </c:pt>
                <c:pt idx="8">
                  <c:v>1.059860833826774</c:v>
                </c:pt>
                <c:pt idx="9">
                  <c:v>1.033691100696155</c:v>
                </c:pt>
                <c:pt idx="10">
                  <c:v>1.016293675813166</c:v>
                </c:pt>
                <c:pt idx="11">
                  <c:v>1.015178902686857</c:v>
                </c:pt>
                <c:pt idx="12">
                  <c:v>1.006947256683786</c:v>
                </c:pt>
                <c:pt idx="13">
                  <c:v>1.005384928752994</c:v>
                </c:pt>
                <c:pt idx="14">
                  <c:v>1.020450459154361</c:v>
                </c:pt>
                <c:pt idx="15">
                  <c:v>1.044073458741678</c:v>
                </c:pt>
                <c:pt idx="16">
                  <c:v>1.058115349960955</c:v>
                </c:pt>
                <c:pt idx="17">
                  <c:v>1.042987626281083</c:v>
                </c:pt>
                <c:pt idx="18">
                  <c:v>1.041240583253507</c:v>
                </c:pt>
                <c:pt idx="19">
                  <c:v>1.022882000226302</c:v>
                </c:pt>
                <c:pt idx="20">
                  <c:v>1.040896652357689</c:v>
                </c:pt>
                <c:pt idx="21">
                  <c:v>1.04205858040033</c:v>
                </c:pt>
                <c:pt idx="22">
                  <c:v>1.0392895968431</c:v>
                </c:pt>
                <c:pt idx="23">
                  <c:v>1.03165364264152</c:v>
                </c:pt>
                <c:pt idx="24">
                  <c:v>1.005470749297171</c:v>
                </c:pt>
                <c:pt idx="25">
                  <c:v>1.006693912909691</c:v>
                </c:pt>
                <c:pt idx="26">
                  <c:v>0.981371824098991</c:v>
                </c:pt>
                <c:pt idx="27">
                  <c:v>0.988100288847574</c:v>
                </c:pt>
                <c:pt idx="28">
                  <c:v>0.978047101377351</c:v>
                </c:pt>
                <c:pt idx="29">
                  <c:v>0.991149459814804</c:v>
                </c:pt>
                <c:pt idx="30">
                  <c:v>1.010701732680715</c:v>
                </c:pt>
                <c:pt idx="31">
                  <c:v>1.043180376115008</c:v>
                </c:pt>
                <c:pt idx="32">
                  <c:v>1.044001324361282</c:v>
                </c:pt>
                <c:pt idx="33">
                  <c:v>1.062164452973256</c:v>
                </c:pt>
                <c:pt idx="34">
                  <c:v>1.072332396496526</c:v>
                </c:pt>
                <c:pt idx="35">
                  <c:v>1.085168618654816</c:v>
                </c:pt>
                <c:pt idx="36">
                  <c:v>1.085695580429532</c:v>
                </c:pt>
                <c:pt idx="37">
                  <c:v>1.095376096368495</c:v>
                </c:pt>
                <c:pt idx="38">
                  <c:v>1.096332926018521</c:v>
                </c:pt>
                <c:pt idx="39">
                  <c:v>1.086916363881678</c:v>
                </c:pt>
                <c:pt idx="40">
                  <c:v>1.073349343109364</c:v>
                </c:pt>
                <c:pt idx="41">
                  <c:v>1.086800156587115</c:v>
                </c:pt>
                <c:pt idx="42">
                  <c:v>1.083059197238745</c:v>
                </c:pt>
                <c:pt idx="43">
                  <c:v>1.08654511348886</c:v>
                </c:pt>
                <c:pt idx="44">
                  <c:v>1.10082050728457</c:v>
                </c:pt>
                <c:pt idx="45">
                  <c:v>1.114560096096517</c:v>
                </c:pt>
                <c:pt idx="46">
                  <c:v>1.11030015650044</c:v>
                </c:pt>
                <c:pt idx="47">
                  <c:v>1.101612492767604</c:v>
                </c:pt>
                <c:pt idx="48">
                  <c:v>1.113318063993712</c:v>
                </c:pt>
                <c:pt idx="49">
                  <c:v>1.120395942418402</c:v>
                </c:pt>
                <c:pt idx="50">
                  <c:v>1.125532515806313</c:v>
                </c:pt>
                <c:pt idx="51">
                  <c:v>1.11740672305813</c:v>
                </c:pt>
                <c:pt idx="52">
                  <c:v>1.118965581236533</c:v>
                </c:pt>
                <c:pt idx="53">
                  <c:v>1.116623291272875</c:v>
                </c:pt>
                <c:pt idx="54">
                  <c:v>1.105358108844504</c:v>
                </c:pt>
                <c:pt idx="55">
                  <c:v>1.08283082571456</c:v>
                </c:pt>
                <c:pt idx="56">
                  <c:v>1.065304970984196</c:v>
                </c:pt>
                <c:pt idx="57">
                  <c:v>1.055625589323605</c:v>
                </c:pt>
                <c:pt idx="58">
                  <c:v>1.060724985124531</c:v>
                </c:pt>
                <c:pt idx="59">
                  <c:v>1.081432775183902</c:v>
                </c:pt>
                <c:pt idx="60">
                  <c:v>1.097676976882372</c:v>
                </c:pt>
                <c:pt idx="61">
                  <c:v>1.106983383205085</c:v>
                </c:pt>
                <c:pt idx="62">
                  <c:v>1.097865751753964</c:v>
                </c:pt>
                <c:pt idx="63">
                  <c:v>1.118235182505953</c:v>
                </c:pt>
                <c:pt idx="64">
                  <c:v>1.122525158620492</c:v>
                </c:pt>
                <c:pt idx="65">
                  <c:v>1.121455940709585</c:v>
                </c:pt>
                <c:pt idx="66">
                  <c:v>1.093098986960672</c:v>
                </c:pt>
                <c:pt idx="67">
                  <c:v>1.082138775334371</c:v>
                </c:pt>
                <c:pt idx="68">
                  <c:v>1.088626722748478</c:v>
                </c:pt>
                <c:pt idx="69">
                  <c:v>1.089796541088487</c:v>
                </c:pt>
                <c:pt idx="70">
                  <c:v>1.10003556420509</c:v>
                </c:pt>
                <c:pt idx="71">
                  <c:v>1.091558978380453</c:v>
                </c:pt>
                <c:pt idx="72">
                  <c:v>1.096701258920949</c:v>
                </c:pt>
                <c:pt idx="73">
                  <c:v>1.080288135888996</c:v>
                </c:pt>
                <c:pt idx="74">
                  <c:v>1.075001084757833</c:v>
                </c:pt>
                <c:pt idx="75">
                  <c:v>1.061487209653855</c:v>
                </c:pt>
                <c:pt idx="76">
                  <c:v>1.057436974123181</c:v>
                </c:pt>
                <c:pt idx="77">
                  <c:v>1.04622614406543</c:v>
                </c:pt>
                <c:pt idx="78">
                  <c:v>1.050243368068241</c:v>
                </c:pt>
                <c:pt idx="79">
                  <c:v>1.070330312092722</c:v>
                </c:pt>
                <c:pt idx="80">
                  <c:v>1.095937913959705</c:v>
                </c:pt>
                <c:pt idx="81">
                  <c:v>1.08701211818995</c:v>
                </c:pt>
                <c:pt idx="82">
                  <c:v>1.06024589617811</c:v>
                </c:pt>
                <c:pt idx="83">
                  <c:v>1.023556052698408</c:v>
                </c:pt>
                <c:pt idx="84">
                  <c:v>0.999905949364387</c:v>
                </c:pt>
                <c:pt idx="85">
                  <c:v>0.986348446805593</c:v>
                </c:pt>
                <c:pt idx="86">
                  <c:v>0.953356953404029</c:v>
                </c:pt>
                <c:pt idx="87">
                  <c:v>0.962994665562659</c:v>
                </c:pt>
                <c:pt idx="88">
                  <c:v>0.959852880096364</c:v>
                </c:pt>
                <c:pt idx="89">
                  <c:v>0.979083220511451</c:v>
                </c:pt>
                <c:pt idx="90">
                  <c:v>0.953680083460202</c:v>
                </c:pt>
                <c:pt idx="91">
                  <c:v>0.944003847262554</c:v>
                </c:pt>
                <c:pt idx="92">
                  <c:v>0.908698572212375</c:v>
                </c:pt>
                <c:pt idx="93">
                  <c:v>0.916135437261638</c:v>
                </c:pt>
                <c:pt idx="94">
                  <c:v>0.894661979820905</c:v>
                </c:pt>
                <c:pt idx="95">
                  <c:v>0.882414206714682</c:v>
                </c:pt>
                <c:pt idx="96">
                  <c:v>0.848100583872094</c:v>
                </c:pt>
                <c:pt idx="97">
                  <c:v>0.845842209894948</c:v>
                </c:pt>
                <c:pt idx="98">
                  <c:v>0.865461710704461</c:v>
                </c:pt>
                <c:pt idx="99">
                  <c:v>0.850196239458172</c:v>
                </c:pt>
                <c:pt idx="100">
                  <c:v>0.825613061353849</c:v>
                </c:pt>
                <c:pt idx="101">
                  <c:v>0.810817866174206</c:v>
                </c:pt>
                <c:pt idx="102">
                  <c:v>0.83564045098171</c:v>
                </c:pt>
                <c:pt idx="103">
                  <c:v>0.835879160169183</c:v>
                </c:pt>
                <c:pt idx="104">
                  <c:v>0.840615832343346</c:v>
                </c:pt>
                <c:pt idx="105">
                  <c:v>0.829850158608744</c:v>
                </c:pt>
                <c:pt idx="106">
                  <c:v>0.847849932456624</c:v>
                </c:pt>
                <c:pt idx="107">
                  <c:v>0.856910233368672</c:v>
                </c:pt>
                <c:pt idx="108">
                  <c:v>0.905786984960243</c:v>
                </c:pt>
                <c:pt idx="109">
                  <c:v>0.91363525773445</c:v>
                </c:pt>
                <c:pt idx="110">
                  <c:v>0.902664005448498</c:v>
                </c:pt>
                <c:pt idx="111">
                  <c:v>0.870570791005599</c:v>
                </c:pt>
                <c:pt idx="112">
                  <c:v>0.885168330310994</c:v>
                </c:pt>
                <c:pt idx="113">
                  <c:v>0.888370730406375</c:v>
                </c:pt>
                <c:pt idx="114">
                  <c:v>0.89579208746429</c:v>
                </c:pt>
                <c:pt idx="115">
                  <c:v>0.88015639701455</c:v>
                </c:pt>
                <c:pt idx="116">
                  <c:v>0.890915456636475</c:v>
                </c:pt>
                <c:pt idx="117">
                  <c:v>0.857225117020326</c:v>
                </c:pt>
                <c:pt idx="118">
                  <c:v>0.866964307411445</c:v>
                </c:pt>
                <c:pt idx="119">
                  <c:v>0.879659441532992</c:v>
                </c:pt>
                <c:pt idx="120">
                  <c:v>0.914319272212218</c:v>
                </c:pt>
                <c:pt idx="121">
                  <c:v>0.916196798452156</c:v>
                </c:pt>
                <c:pt idx="122">
                  <c:v>0.909990630879886</c:v>
                </c:pt>
                <c:pt idx="123">
                  <c:v>0.909002183503299</c:v>
                </c:pt>
                <c:pt idx="124">
                  <c:v>0.900900403382023</c:v>
                </c:pt>
                <c:pt idx="125">
                  <c:v>0.882607638677463</c:v>
                </c:pt>
                <c:pt idx="126">
                  <c:v>0.877855340434312</c:v>
                </c:pt>
                <c:pt idx="127">
                  <c:v>0.879821775965027</c:v>
                </c:pt>
                <c:pt idx="128">
                  <c:v>0.888605902557519</c:v>
                </c:pt>
                <c:pt idx="129">
                  <c:v>0.870530705855264</c:v>
                </c:pt>
                <c:pt idx="130">
                  <c:v>0.875182134467166</c:v>
                </c:pt>
                <c:pt idx="131">
                  <c:v>0.876604336838899</c:v>
                </c:pt>
                <c:pt idx="132">
                  <c:v>0.897681185438084</c:v>
                </c:pt>
                <c:pt idx="133">
                  <c:v>0.897356934598175</c:v>
                </c:pt>
                <c:pt idx="134">
                  <c:v>0.898236615958378</c:v>
                </c:pt>
                <c:pt idx="135">
                  <c:v>0.894542876913146</c:v>
                </c:pt>
                <c:pt idx="136">
                  <c:v>0.890070550118153</c:v>
                </c:pt>
                <c:pt idx="137">
                  <c:v>0.908603880556606</c:v>
                </c:pt>
                <c:pt idx="138">
                  <c:v>0.908014892586551</c:v>
                </c:pt>
                <c:pt idx="139">
                  <c:v>0.919624257496632</c:v>
                </c:pt>
                <c:pt idx="140">
                  <c:v>0.904938519858014</c:v>
                </c:pt>
                <c:pt idx="141">
                  <c:v>0.908153061707695</c:v>
                </c:pt>
                <c:pt idx="142">
                  <c:v>0.907334255476551</c:v>
                </c:pt>
                <c:pt idx="143">
                  <c:v>0.926118909818152</c:v>
                </c:pt>
                <c:pt idx="144">
                  <c:v>0.909014966583904</c:v>
                </c:pt>
                <c:pt idx="145">
                  <c:v>0.90415680974583</c:v>
                </c:pt>
                <c:pt idx="146">
                  <c:v>0.892094362761152</c:v>
                </c:pt>
                <c:pt idx="147">
                  <c:v>0.907683507623456</c:v>
                </c:pt>
                <c:pt idx="148">
                  <c:v>0.91683446129621</c:v>
                </c:pt>
                <c:pt idx="149">
                  <c:v>0.938625572384979</c:v>
                </c:pt>
                <c:pt idx="150">
                  <c:v>0.966879515739542</c:v>
                </c:pt>
                <c:pt idx="151">
                  <c:v>0.9822354118324</c:v>
                </c:pt>
                <c:pt idx="152">
                  <c:v>0.987466372836395</c:v>
                </c:pt>
                <c:pt idx="153">
                  <c:v>0.992016135887151</c:v>
                </c:pt>
                <c:pt idx="154">
                  <c:v>0.975091604693067</c:v>
                </c:pt>
                <c:pt idx="155">
                  <c:v>0.981918621903308</c:v>
                </c:pt>
                <c:pt idx="156">
                  <c:v>0.981729046656344</c:v>
                </c:pt>
                <c:pt idx="157">
                  <c:v>1.022298153639292</c:v>
                </c:pt>
                <c:pt idx="158">
                  <c:v>1.036210927466162</c:v>
                </c:pt>
                <c:pt idx="159">
                  <c:v>1.061507802025421</c:v>
                </c:pt>
                <c:pt idx="160">
                  <c:v>1.0654477937227</c:v>
                </c:pt>
                <c:pt idx="161">
                  <c:v>1.048632866188497</c:v>
                </c:pt>
                <c:pt idx="162">
                  <c:v>1.031754378079764</c:v>
                </c:pt>
                <c:pt idx="163">
                  <c:v>1.038522086020525</c:v>
                </c:pt>
                <c:pt idx="164">
                  <c:v>1.058944529714206</c:v>
                </c:pt>
                <c:pt idx="165">
                  <c:v>1.073977876507479</c:v>
                </c:pt>
                <c:pt idx="166">
                  <c:v>1.06513131427495</c:v>
                </c:pt>
                <c:pt idx="167">
                  <c:v>1.051470678039099</c:v>
                </c:pt>
                <c:pt idx="168">
                  <c:v>1.052044950775862</c:v>
                </c:pt>
                <c:pt idx="169">
                  <c:v>1.033557134007224</c:v>
                </c:pt>
                <c:pt idx="170">
                  <c:v>1.038408446656424</c:v>
                </c:pt>
                <c:pt idx="171">
                  <c:v>1.042273227103801</c:v>
                </c:pt>
                <c:pt idx="172">
                  <c:v>1.060986320226206</c:v>
                </c:pt>
                <c:pt idx="173">
                  <c:v>1.052066576596791</c:v>
                </c:pt>
                <c:pt idx="174">
                  <c:v>1.033288642585351</c:v>
                </c:pt>
                <c:pt idx="175">
                  <c:v>1.020920282532729</c:v>
                </c:pt>
                <c:pt idx="176">
                  <c:v>1.027347411455225</c:v>
                </c:pt>
                <c:pt idx="177">
                  <c:v>1.028504411292422</c:v>
                </c:pt>
                <c:pt idx="178">
                  <c:v>1.036822610024156</c:v>
                </c:pt>
                <c:pt idx="179">
                  <c:v>1.064392714741477</c:v>
                </c:pt>
                <c:pt idx="180">
                  <c:v>1.074396530247974</c:v>
                </c:pt>
                <c:pt idx="181">
                  <c:v>1.060765266510566</c:v>
                </c:pt>
                <c:pt idx="182">
                  <c:v>1.015511476245218</c:v>
                </c:pt>
                <c:pt idx="183">
                  <c:v>0.994962459063255</c:v>
                </c:pt>
                <c:pt idx="184">
                  <c:v>0.998998008089967</c:v>
                </c:pt>
                <c:pt idx="185">
                  <c:v>1.014883522974812</c:v>
                </c:pt>
                <c:pt idx="186">
                  <c:v>1.028420339005592</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13241008"/>
        <c:axId val="2113232752"/>
      </c:lineChart>
      <c:dateAx>
        <c:axId val="2113241008"/>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13232752"/>
        <c:crosses val="autoZero"/>
        <c:auto val="1"/>
        <c:lblOffset val="100"/>
        <c:baseTimeUnit val="months"/>
        <c:majorUnit val="6.0"/>
        <c:majorTimeUnit val="months"/>
      </c:dateAx>
      <c:valAx>
        <c:axId val="2113232752"/>
        <c:scaling>
          <c:orientation val="minMax"/>
          <c:min val="0.7"/>
        </c:scaling>
        <c:delete val="0"/>
        <c:axPos val="l"/>
        <c:numFmt formatCode="#,##0.00" sourceLinked="0"/>
        <c:majorTickMark val="out"/>
        <c:minorTickMark val="none"/>
        <c:tickLblPos val="nextTo"/>
        <c:crossAx val="2113241008"/>
        <c:crosses val="autoZero"/>
        <c:crossBetween val="between"/>
        <c:majorUnit val="0.1"/>
      </c:valAx>
    </c:plotArea>
    <c:legend>
      <c:legendPos val="t"/>
      <c:layout>
        <c:manualLayout>
          <c:xMode val="edge"/>
          <c:yMode val="edge"/>
          <c:x val="0.0897243695498868"/>
          <c:y val="0.199648807117602"/>
          <c:w val="0.900869801972977"/>
          <c:h val="0.114568040556107"/>
        </c:manualLayout>
      </c:layout>
      <c:overlay val="0"/>
      <c:spPr>
        <a:solidFill>
          <a:schemeClr val="bg1"/>
        </a:solidFill>
      </c:spPr>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September 2016</a:t>
            </a:r>
          </a:p>
        </c:rich>
      </c:tx>
      <c:overlay val="0"/>
    </c:title>
    <c:autoTitleDeleted val="0"/>
    <c:plotArea>
      <c:layout>
        <c:manualLayout>
          <c:layoutTarget val="inner"/>
          <c:xMode val="edge"/>
          <c:yMode val="edge"/>
          <c:x val="0.0685371590256691"/>
          <c:y val="0.230744337488988"/>
          <c:w val="0.908965399514783"/>
          <c:h val="0.625666434137337"/>
        </c:manualLayout>
      </c:layout>
      <c:lineChart>
        <c:grouping val="standard"/>
        <c:varyColors val="0"/>
        <c:ser>
          <c:idx val="0"/>
          <c:order val="0"/>
          <c:tx>
            <c:v>Midwest</c:v>
          </c:tx>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1.144588562763387</c:v>
                </c:pt>
                <c:pt idx="7">
                  <c:v>1.121175626582933</c:v>
                </c:pt>
                <c:pt idx="8">
                  <c:v>1.10075536415331</c:v>
                </c:pt>
                <c:pt idx="9">
                  <c:v>1.07209459472278</c:v>
                </c:pt>
                <c:pt idx="10">
                  <c:v>1.052039354392511</c:v>
                </c:pt>
                <c:pt idx="11">
                  <c:v>1.070820046638999</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1.04111774534195</c:v>
                </c:pt>
                <c:pt idx="22">
                  <c:v>1.050982271401311</c:v>
                </c:pt>
                <c:pt idx="23">
                  <c:v>1.032612866530912</c:v>
                </c:pt>
                <c:pt idx="24">
                  <c:v>1.000041439081248</c:v>
                </c:pt>
                <c:pt idx="25">
                  <c:v>0.98919806725573</c:v>
                </c:pt>
                <c:pt idx="26">
                  <c:v>0.980754931291779</c:v>
                </c:pt>
                <c:pt idx="27">
                  <c:v>0.993445180037028</c:v>
                </c:pt>
                <c:pt idx="28">
                  <c:v>0.972909204922113</c:v>
                </c:pt>
                <c:pt idx="29">
                  <c:v>0.968479808486464</c:v>
                </c:pt>
                <c:pt idx="30">
                  <c:v>0.983247961923928</c:v>
                </c:pt>
                <c:pt idx="31">
                  <c:v>0.993926060162243</c:v>
                </c:pt>
                <c:pt idx="32">
                  <c:v>1.011916173034313</c:v>
                </c:pt>
                <c:pt idx="33">
                  <c:v>1.018497490210037</c:v>
                </c:pt>
                <c:pt idx="34">
                  <c:v>1.016923584814989</c:v>
                </c:pt>
                <c:pt idx="35">
                  <c:v>1.019578610700018</c:v>
                </c:pt>
                <c:pt idx="36">
                  <c:v>1.031698047984973</c:v>
                </c:pt>
                <c:pt idx="37">
                  <c:v>1.041222483050488</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1.06685300181293</c:v>
                </c:pt>
                <c:pt idx="49">
                  <c:v>1.05535361822804</c:v>
                </c:pt>
                <c:pt idx="50">
                  <c:v>1.06067110972802</c:v>
                </c:pt>
                <c:pt idx="51">
                  <c:v>1.065673130363841</c:v>
                </c:pt>
                <c:pt idx="52">
                  <c:v>1.055554388456547</c:v>
                </c:pt>
                <c:pt idx="53">
                  <c:v>1.047874936007997</c:v>
                </c:pt>
                <c:pt idx="54">
                  <c:v>1.048735560008</c:v>
                </c:pt>
                <c:pt idx="55">
                  <c:v>1.028857820921333</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1.066027868381021</c:v>
                </c:pt>
                <c:pt idx="65">
                  <c:v>1.041816837879254</c:v>
                </c:pt>
                <c:pt idx="66">
                  <c:v>1.029385288821297</c:v>
                </c:pt>
                <c:pt idx="67">
                  <c:v>1.010240104231194</c:v>
                </c:pt>
                <c:pt idx="68">
                  <c:v>1.019877962838772</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1.034709283812845</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0.865544896252356</c:v>
                </c:pt>
                <c:pt idx="105">
                  <c:v>0.864591268324608</c:v>
                </c:pt>
                <c:pt idx="106">
                  <c:v>0.864675341570298</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0.907712893740033</c:v>
                </c:pt>
                <c:pt idx="118">
                  <c:v>0.904093882935164</c:v>
                </c:pt>
                <c:pt idx="119">
                  <c:v>0.93524043123148</c:v>
                </c:pt>
                <c:pt idx="120">
                  <c:v>0.949599019369334</c:v>
                </c:pt>
                <c:pt idx="121">
                  <c:v>0.970173996057387</c:v>
                </c:pt>
                <c:pt idx="122">
                  <c:v>0.950917501664876</c:v>
                </c:pt>
                <c:pt idx="123">
                  <c:v>0.958666874029792</c:v>
                </c:pt>
                <c:pt idx="124">
                  <c:v>0.943174877584291</c:v>
                </c:pt>
                <c:pt idx="125">
                  <c:v>0.951160081247288</c:v>
                </c:pt>
                <c:pt idx="126">
                  <c:v>0.954713707360705</c:v>
                </c:pt>
                <c:pt idx="127">
                  <c:v>0.962566747170872</c:v>
                </c:pt>
                <c:pt idx="128">
                  <c:v>0.967825535422195</c:v>
                </c:pt>
                <c:pt idx="129">
                  <c:v>0.965705038589053</c:v>
                </c:pt>
                <c:pt idx="130">
                  <c:v>0.975961606324837</c:v>
                </c:pt>
                <c:pt idx="131">
                  <c:v>0.984348548011008</c:v>
                </c:pt>
                <c:pt idx="132">
                  <c:v>0.994266971943548</c:v>
                </c:pt>
                <c:pt idx="133">
                  <c:v>0.967380397389216</c:v>
                </c:pt>
                <c:pt idx="134">
                  <c:v>0.955017207506077</c:v>
                </c:pt>
                <c:pt idx="135">
                  <c:v>0.947690340544449</c:v>
                </c:pt>
                <c:pt idx="136">
                  <c:v>0.964332014467385</c:v>
                </c:pt>
                <c:pt idx="137">
                  <c:v>0.972158202511452</c:v>
                </c:pt>
                <c:pt idx="138">
                  <c:v>0.948628369047675</c:v>
                </c:pt>
                <c:pt idx="139">
                  <c:v>0.943769384327496</c:v>
                </c:pt>
                <c:pt idx="140">
                  <c:v>0.939491883461777</c:v>
                </c:pt>
                <c:pt idx="141">
                  <c:v>0.942803384341586</c:v>
                </c:pt>
                <c:pt idx="142">
                  <c:v>0.939934727239412</c:v>
                </c:pt>
                <c:pt idx="143">
                  <c:v>0.913045642370497</c:v>
                </c:pt>
                <c:pt idx="144">
                  <c:v>0.909756818860506</c:v>
                </c:pt>
                <c:pt idx="145">
                  <c:v>0.899111457794166</c:v>
                </c:pt>
                <c:pt idx="146">
                  <c:v>0.941509302363018</c:v>
                </c:pt>
                <c:pt idx="147">
                  <c:v>0.94211582256364</c:v>
                </c:pt>
                <c:pt idx="148">
                  <c:v>0.974241240550477</c:v>
                </c:pt>
                <c:pt idx="149">
                  <c:v>0.979967627469536</c:v>
                </c:pt>
                <c:pt idx="150">
                  <c:v>1.020091243275082</c:v>
                </c:pt>
                <c:pt idx="151">
                  <c:v>1.003658523717491</c:v>
                </c:pt>
                <c:pt idx="152">
                  <c:v>0.987236682915668</c:v>
                </c:pt>
                <c:pt idx="153">
                  <c:v>0.975487960115365</c:v>
                </c:pt>
                <c:pt idx="154">
                  <c:v>0.975882709592585</c:v>
                </c:pt>
                <c:pt idx="155">
                  <c:v>0.982927194974043</c:v>
                </c:pt>
                <c:pt idx="156">
                  <c:v>0.975675243912875</c:v>
                </c:pt>
                <c:pt idx="157">
                  <c:v>1.004563537241358</c:v>
                </c:pt>
                <c:pt idx="158">
                  <c:v>1.017473649865875</c:v>
                </c:pt>
                <c:pt idx="159">
                  <c:v>1.015789949802456</c:v>
                </c:pt>
                <c:pt idx="160">
                  <c:v>1.022952269129665</c:v>
                </c:pt>
                <c:pt idx="161">
                  <c:v>1.016929102789037</c:v>
                </c:pt>
                <c:pt idx="162">
                  <c:v>1.0503785997916</c:v>
                </c:pt>
                <c:pt idx="163">
                  <c:v>1.055315994181276</c:v>
                </c:pt>
                <c:pt idx="164">
                  <c:v>1.078096265890151</c:v>
                </c:pt>
                <c:pt idx="165">
                  <c:v>1.072144127153988</c:v>
                </c:pt>
                <c:pt idx="166">
                  <c:v>1.075056946830876</c:v>
                </c:pt>
                <c:pt idx="167">
                  <c:v>1.06913995829042</c:v>
                </c:pt>
                <c:pt idx="168">
                  <c:v>1.07550932991073</c:v>
                </c:pt>
                <c:pt idx="169">
                  <c:v>1.079137437907647</c:v>
                </c:pt>
                <c:pt idx="170">
                  <c:v>1.069350615331743</c:v>
                </c:pt>
                <c:pt idx="171">
                  <c:v>1.062051690118982</c:v>
                </c:pt>
                <c:pt idx="172">
                  <c:v>1.036836728224546</c:v>
                </c:pt>
                <c:pt idx="173">
                  <c:v>1.028547536613157</c:v>
                </c:pt>
                <c:pt idx="174">
                  <c:v>1.02325637481385</c:v>
                </c:pt>
                <c:pt idx="175">
                  <c:v>1.04895954355904</c:v>
                </c:pt>
                <c:pt idx="176">
                  <c:v>1.073597016981866</c:v>
                </c:pt>
                <c:pt idx="177">
                  <c:v>1.103934348673729</c:v>
                </c:pt>
                <c:pt idx="178">
                  <c:v>1.119028401616768</c:v>
                </c:pt>
                <c:pt idx="179">
                  <c:v>1.136200110685252</c:v>
                </c:pt>
                <c:pt idx="180">
                  <c:v>1.134608767561756</c:v>
                </c:pt>
                <c:pt idx="181">
                  <c:v>1.08680454230405</c:v>
                </c:pt>
                <c:pt idx="182">
                  <c:v>1.054535924426785</c:v>
                </c:pt>
                <c:pt idx="183">
                  <c:v>1.037159082984416</c:v>
                </c:pt>
                <c:pt idx="184">
                  <c:v>1.064478129064727</c:v>
                </c:pt>
                <c:pt idx="185">
                  <c:v>1.072247414753916</c:v>
                </c:pt>
                <c:pt idx="186">
                  <c:v>1.061219382191029</c:v>
                </c:pt>
                <c:pt idx="187">
                  <c:v>#N/A</c:v>
                </c:pt>
                <c:pt idx="188">
                  <c:v>#N/A</c:v>
                </c:pt>
                <c:pt idx="189">
                  <c:v>#N/A</c:v>
                </c:pt>
                <c:pt idx="190">
                  <c:v>#N/A</c:v>
                </c:pt>
              </c:numCache>
            </c:numRef>
          </c:val>
          <c:smooth val="0"/>
        </c:ser>
        <c:ser>
          <c:idx val="1"/>
          <c:order val="1"/>
          <c:tx>
            <c:v>Northeast</c:v>
          </c:tx>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1.033922162167433</c:v>
                </c:pt>
                <c:pt idx="11">
                  <c:v>1.03169531790289</c:v>
                </c:pt>
                <c:pt idx="12">
                  <c:v>1.043878577985217</c:v>
                </c:pt>
                <c:pt idx="13">
                  <c:v>1.021526958370689</c:v>
                </c:pt>
                <c:pt idx="14">
                  <c:v>1.04390883074414</c:v>
                </c:pt>
                <c:pt idx="15">
                  <c:v>1.030166790850156</c:v>
                </c:pt>
                <c:pt idx="16">
                  <c:v>1.042049573977778</c:v>
                </c:pt>
                <c:pt idx="17">
                  <c:v>1.021281216015984</c:v>
                </c:pt>
                <c:pt idx="18">
                  <c:v>0.995662330832849</c:v>
                </c:pt>
                <c:pt idx="19">
                  <c:v>0.987056356722862</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1.056509534078445</c:v>
                </c:pt>
                <c:pt idx="33">
                  <c:v>1.062273493480535</c:v>
                </c:pt>
                <c:pt idx="34">
                  <c:v>1.082592019794901</c:v>
                </c:pt>
                <c:pt idx="35">
                  <c:v>1.081527150315017</c:v>
                </c:pt>
                <c:pt idx="36">
                  <c:v>1.068768779998673</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0.994523066086392</c:v>
                </c:pt>
                <c:pt idx="58">
                  <c:v>0.979549229864132</c:v>
                </c:pt>
                <c:pt idx="59">
                  <c:v>0.991795058155537</c:v>
                </c:pt>
                <c:pt idx="60">
                  <c:v>1.051708598628411</c:v>
                </c:pt>
                <c:pt idx="61">
                  <c:v>1.067918056620005</c:v>
                </c:pt>
                <c:pt idx="62">
                  <c:v>1.084598146933782</c:v>
                </c:pt>
                <c:pt idx="63">
                  <c:v>1.059543454121547</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0.902718553772766</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0.942306023778593</c:v>
                </c:pt>
                <c:pt idx="126">
                  <c:v>0.913952392593551</c:v>
                </c:pt>
                <c:pt idx="127">
                  <c:v>0.894996452042158</c:v>
                </c:pt>
                <c:pt idx="128">
                  <c:v>0.895543070112345</c:v>
                </c:pt>
                <c:pt idx="129">
                  <c:v>0.902140975375829</c:v>
                </c:pt>
                <c:pt idx="130">
                  <c:v>0.916595020273753</c:v>
                </c:pt>
                <c:pt idx="131">
                  <c:v>0.937085251660922</c:v>
                </c:pt>
                <c:pt idx="132">
                  <c:v>0.948289074571746</c:v>
                </c:pt>
                <c:pt idx="133">
                  <c:v>0.920733937778685</c:v>
                </c:pt>
                <c:pt idx="134">
                  <c:v>0.896729841432728</c:v>
                </c:pt>
                <c:pt idx="135">
                  <c:v>0.903926437644913</c:v>
                </c:pt>
                <c:pt idx="136">
                  <c:v>0.91700804560659</c:v>
                </c:pt>
                <c:pt idx="137">
                  <c:v>0.917212789052096</c:v>
                </c:pt>
                <c:pt idx="138">
                  <c:v>0.923010824061413</c:v>
                </c:pt>
                <c:pt idx="139">
                  <c:v>0.897261782892995</c:v>
                </c:pt>
                <c:pt idx="140">
                  <c:v>0.907512303719311</c:v>
                </c:pt>
                <c:pt idx="141">
                  <c:v>0.898512188967794</c:v>
                </c:pt>
                <c:pt idx="142">
                  <c:v>0.924951113087873</c:v>
                </c:pt>
                <c:pt idx="143">
                  <c:v>0.927732620992362</c:v>
                </c:pt>
                <c:pt idx="144">
                  <c:v>0.93164981743198</c:v>
                </c:pt>
                <c:pt idx="145">
                  <c:v>0.948278789579385</c:v>
                </c:pt>
                <c:pt idx="146">
                  <c:v>0.94419283747284</c:v>
                </c:pt>
                <c:pt idx="147">
                  <c:v>0.936311781675136</c:v>
                </c:pt>
                <c:pt idx="148">
                  <c:v>0.912677779509388</c:v>
                </c:pt>
                <c:pt idx="149">
                  <c:v>0.922486031496783</c:v>
                </c:pt>
                <c:pt idx="150">
                  <c:v>0.919368213084656</c:v>
                </c:pt>
                <c:pt idx="151">
                  <c:v>0.924421368571474</c:v>
                </c:pt>
                <c:pt idx="152">
                  <c:v>0.904889580475135</c:v>
                </c:pt>
                <c:pt idx="153">
                  <c:v>0.889042272622216</c:v>
                </c:pt>
                <c:pt idx="154">
                  <c:v>0.896369469566021</c:v>
                </c:pt>
                <c:pt idx="155">
                  <c:v>0.892479892423072</c:v>
                </c:pt>
                <c:pt idx="156">
                  <c:v>0.90644735192872</c:v>
                </c:pt>
                <c:pt idx="157">
                  <c:v>0.922046204674841</c:v>
                </c:pt>
                <c:pt idx="158">
                  <c:v>0.937167704155239</c:v>
                </c:pt>
                <c:pt idx="159">
                  <c:v>0.935291720576268</c:v>
                </c:pt>
                <c:pt idx="160">
                  <c:v>0.931239939746715</c:v>
                </c:pt>
                <c:pt idx="161">
                  <c:v>0.922412602731603</c:v>
                </c:pt>
                <c:pt idx="162">
                  <c:v>0.953401519925949</c:v>
                </c:pt>
                <c:pt idx="163">
                  <c:v>0.957688745165314</c:v>
                </c:pt>
                <c:pt idx="164">
                  <c:v>0.978882394879371</c:v>
                </c:pt>
                <c:pt idx="165">
                  <c:v>0.982710813330547</c:v>
                </c:pt>
                <c:pt idx="166">
                  <c:v>0.972409728327995</c:v>
                </c:pt>
                <c:pt idx="167">
                  <c:v>0.998291944314319</c:v>
                </c:pt>
                <c:pt idx="168">
                  <c:v>0.993483140637807</c:v>
                </c:pt>
                <c:pt idx="169">
                  <c:v>1.005444232838261</c:v>
                </c:pt>
                <c:pt idx="170">
                  <c:v>0.990784045949647</c:v>
                </c:pt>
                <c:pt idx="171">
                  <c:v>0.982764775786231</c:v>
                </c:pt>
                <c:pt idx="172">
                  <c:v>0.993805427775872</c:v>
                </c:pt>
                <c:pt idx="173">
                  <c:v>1.003322568580195</c:v>
                </c:pt>
                <c:pt idx="174">
                  <c:v>1.01604284848253</c:v>
                </c:pt>
                <c:pt idx="175">
                  <c:v>1.029292455763834</c:v>
                </c:pt>
                <c:pt idx="176">
                  <c:v>1.034092537281764</c:v>
                </c:pt>
                <c:pt idx="177">
                  <c:v>1.037563485592297</c:v>
                </c:pt>
                <c:pt idx="178">
                  <c:v>1.018522307138268</c:v>
                </c:pt>
                <c:pt idx="179">
                  <c:v>1.016379185133937</c:v>
                </c:pt>
                <c:pt idx="180">
                  <c:v>1.014886905798034</c:v>
                </c:pt>
                <c:pt idx="181">
                  <c:v>1.019627696017032</c:v>
                </c:pt>
                <c:pt idx="182">
                  <c:v>0.993411155695748</c:v>
                </c:pt>
                <c:pt idx="183">
                  <c:v>1.00404325516368</c:v>
                </c:pt>
                <c:pt idx="184">
                  <c:v>1.002062026752446</c:v>
                </c:pt>
                <c:pt idx="185">
                  <c:v>1.044370134756278</c:v>
                </c:pt>
                <c:pt idx="186">
                  <c:v>1.02059890081835</c:v>
                </c:pt>
                <c:pt idx="187">
                  <c:v>#N/A</c:v>
                </c:pt>
                <c:pt idx="188">
                  <c:v>#N/A</c:v>
                </c:pt>
                <c:pt idx="189">
                  <c:v>#N/A</c:v>
                </c:pt>
                <c:pt idx="190">
                  <c:v>#N/A</c:v>
                </c:pt>
              </c:numCache>
            </c:numRef>
          </c:val>
          <c:smooth val="0"/>
        </c:ser>
        <c:ser>
          <c:idx val="2"/>
          <c:order val="2"/>
          <c:tx>
            <c:v>South</c:v>
          </c:tx>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MA'!$T$8:$T$200</c:f>
              <c:numCache>
                <c:formatCode>General</c:formatCode>
                <c:ptCount val="193"/>
                <c:pt idx="0">
                  <c:v>1.145351529403332</c:v>
                </c:pt>
                <c:pt idx="1">
                  <c:v>1.137564728060682</c:v>
                </c:pt>
                <c:pt idx="2">
                  <c:v>1.12404193925539</c:v>
                </c:pt>
                <c:pt idx="3">
                  <c:v>1.083214415311236</c:v>
                </c:pt>
                <c:pt idx="4">
                  <c:v>1.053033044729198</c:v>
                </c:pt>
                <c:pt idx="5">
                  <c:v>1.060809314492151</c:v>
                </c:pt>
                <c:pt idx="6">
                  <c:v>1.066307477372471</c:v>
                </c:pt>
                <c:pt idx="7">
                  <c:v>1.072395007617011</c:v>
                </c:pt>
                <c:pt idx="8">
                  <c:v>1.064008596627805</c:v>
                </c:pt>
                <c:pt idx="9">
                  <c:v>1.063041596469986</c:v>
                </c:pt>
                <c:pt idx="10">
                  <c:v>1.058156328888235</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1.0641715944946</c:v>
                </c:pt>
                <c:pt idx="23">
                  <c:v>1.056275407856891</c:v>
                </c:pt>
                <c:pt idx="24">
                  <c:v>1.02372698614167</c:v>
                </c:pt>
                <c:pt idx="25">
                  <c:v>1.01508920120671</c:v>
                </c:pt>
                <c:pt idx="26">
                  <c:v>1.01224356181003</c:v>
                </c:pt>
                <c:pt idx="27">
                  <c:v>1.026446218243901</c:v>
                </c:pt>
                <c:pt idx="28">
                  <c:v>1.024274018256491</c:v>
                </c:pt>
                <c:pt idx="29">
                  <c:v>1.02692342212594</c:v>
                </c:pt>
                <c:pt idx="30">
                  <c:v>1.033528703577801</c:v>
                </c:pt>
                <c:pt idx="31">
                  <c:v>1.037245250052393</c:v>
                </c:pt>
                <c:pt idx="32">
                  <c:v>1.034386306960432</c:v>
                </c:pt>
                <c:pt idx="33">
                  <c:v>1.036183391013375</c:v>
                </c:pt>
                <c:pt idx="34">
                  <c:v>1.038475530900372</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1.093694207714289</c:v>
                </c:pt>
                <c:pt idx="45">
                  <c:v>1.108118131423702</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1.10356410119691</c:v>
                </c:pt>
                <c:pt idx="66">
                  <c:v>1.107951135296311</c:v>
                </c:pt>
                <c:pt idx="67">
                  <c:v>1.101962019796847</c:v>
                </c:pt>
                <c:pt idx="68">
                  <c:v>1.115159156302207</c:v>
                </c:pt>
                <c:pt idx="69">
                  <c:v>1.102279354324987</c:v>
                </c:pt>
                <c:pt idx="70">
                  <c:v>1.103231642012502</c:v>
                </c:pt>
                <c:pt idx="71">
                  <c:v>1.0644137829673</c:v>
                </c:pt>
                <c:pt idx="72">
                  <c:v>1.066420098507332</c:v>
                </c:pt>
                <c:pt idx="73">
                  <c:v>1.065010137886</c:v>
                </c:pt>
                <c:pt idx="74">
                  <c:v>1.088434587437748</c:v>
                </c:pt>
                <c:pt idx="75">
                  <c:v>1.093269631422837</c:v>
                </c:pt>
                <c:pt idx="76">
                  <c:v>1.086585744469551</c:v>
                </c:pt>
                <c:pt idx="77">
                  <c:v>1.068444867932745</c:v>
                </c:pt>
                <c:pt idx="78">
                  <c:v>1.05854336967399</c:v>
                </c:pt>
                <c:pt idx="79">
                  <c:v>1.06452452752606</c:v>
                </c:pt>
                <c:pt idx="80">
                  <c:v>1.066711260336226</c:v>
                </c:pt>
                <c:pt idx="81">
                  <c:v>1.045852351250806</c:v>
                </c:pt>
                <c:pt idx="82">
                  <c:v>1.028118330720864</c:v>
                </c:pt>
                <c:pt idx="83">
                  <c:v>1.020339219809086</c:v>
                </c:pt>
                <c:pt idx="84">
                  <c:v>1.011783403217896</c:v>
                </c:pt>
                <c:pt idx="85">
                  <c:v>0.991504482134187</c:v>
                </c:pt>
                <c:pt idx="86">
                  <c:v>0.964920511619039</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c:v>
                </c:pt>
                <c:pt idx="98">
                  <c:v>0.82887743183379</c:v>
                </c:pt>
                <c:pt idx="99">
                  <c:v>0.828539549536035</c:v>
                </c:pt>
                <c:pt idx="100">
                  <c:v>0.823718815298242</c:v>
                </c:pt>
                <c:pt idx="101">
                  <c:v>0.822509817068171</c:v>
                </c:pt>
                <c:pt idx="102">
                  <c:v>0.83486838798857</c:v>
                </c:pt>
                <c:pt idx="103">
                  <c:v>0.820063397482145</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0.917562899937282</c:v>
                </c:pt>
                <c:pt idx="130">
                  <c:v>0.90874007447701</c:v>
                </c:pt>
                <c:pt idx="131">
                  <c:v>0.925560205190893</c:v>
                </c:pt>
                <c:pt idx="132">
                  <c:v>0.929708471605635</c:v>
                </c:pt>
                <c:pt idx="133">
                  <c:v>0.944248299085338</c:v>
                </c:pt>
                <c:pt idx="134">
                  <c:v>0.947274050061836</c:v>
                </c:pt>
                <c:pt idx="135">
                  <c:v>0.950880260321243</c:v>
                </c:pt>
                <c:pt idx="136">
                  <c:v>0.938112457203459</c:v>
                </c:pt>
                <c:pt idx="137">
                  <c:v>0.93186174117946</c:v>
                </c:pt>
                <c:pt idx="138">
                  <c:v>0.92691626317032</c:v>
                </c:pt>
                <c:pt idx="139">
                  <c:v>0.94153621072266</c:v>
                </c:pt>
                <c:pt idx="140">
                  <c:v>0.926268533870025</c:v>
                </c:pt>
                <c:pt idx="141">
                  <c:v>0.919277960820347</c:v>
                </c:pt>
                <c:pt idx="142">
                  <c:v>0.926854406362784</c:v>
                </c:pt>
                <c:pt idx="143">
                  <c:v>0.956052808833797</c:v>
                </c:pt>
                <c:pt idx="144">
                  <c:v>0.947241769353598</c:v>
                </c:pt>
                <c:pt idx="145">
                  <c:v>0.953450406882406</c:v>
                </c:pt>
                <c:pt idx="146">
                  <c:v>0.941329081792527</c:v>
                </c:pt>
                <c:pt idx="147">
                  <c:v>0.959395247369806</c:v>
                </c:pt>
                <c:pt idx="148">
                  <c:v>0.949776219059672</c:v>
                </c:pt>
                <c:pt idx="149">
                  <c:v>0.957681626390369</c:v>
                </c:pt>
                <c:pt idx="150">
                  <c:v>0.96968799030314</c:v>
                </c:pt>
                <c:pt idx="151">
                  <c:v>0.961197105259637</c:v>
                </c:pt>
                <c:pt idx="152">
                  <c:v>0.965268298956522</c:v>
                </c:pt>
                <c:pt idx="153">
                  <c:v>0.9479981028577</c:v>
                </c:pt>
                <c:pt idx="154">
                  <c:v>0.963608301732108</c:v>
                </c:pt>
                <c:pt idx="155">
                  <c:v>0.960656867469614</c:v>
                </c:pt>
                <c:pt idx="156">
                  <c:v>0.983007506416978</c:v>
                </c:pt>
                <c:pt idx="157">
                  <c:v>0.975935086941113</c:v>
                </c:pt>
                <c:pt idx="158">
                  <c:v>0.978143003267716</c:v>
                </c:pt>
                <c:pt idx="159">
                  <c:v>0.984907152267612</c:v>
                </c:pt>
                <c:pt idx="160">
                  <c:v>1.008623497387411</c:v>
                </c:pt>
                <c:pt idx="161">
                  <c:v>1.004994414572818</c:v>
                </c:pt>
                <c:pt idx="162">
                  <c:v>1.007507206270561</c:v>
                </c:pt>
                <c:pt idx="163">
                  <c:v>1.013727305740686</c:v>
                </c:pt>
                <c:pt idx="164">
                  <c:v>1.03508764408624</c:v>
                </c:pt>
                <c:pt idx="165">
                  <c:v>1.050053809887162</c:v>
                </c:pt>
                <c:pt idx="166">
                  <c:v>1.047277068461295</c:v>
                </c:pt>
                <c:pt idx="167">
                  <c:v>1.034879736323952</c:v>
                </c:pt>
                <c:pt idx="168">
                  <c:v>1.019938598603585</c:v>
                </c:pt>
                <c:pt idx="169">
                  <c:v>1.01115620853078</c:v>
                </c:pt>
                <c:pt idx="170">
                  <c:v>1.027777921321572</c:v>
                </c:pt>
                <c:pt idx="171">
                  <c:v>1.034776930582443</c:v>
                </c:pt>
                <c:pt idx="172">
                  <c:v>1.042210844416257</c:v>
                </c:pt>
                <c:pt idx="173">
                  <c:v>1.031730320797852</c:v>
                </c:pt>
                <c:pt idx="174">
                  <c:v>1.028242645168954</c:v>
                </c:pt>
                <c:pt idx="175">
                  <c:v>1.016066163029238</c:v>
                </c:pt>
                <c:pt idx="176">
                  <c:v>1.014798447366992</c:v>
                </c:pt>
                <c:pt idx="177">
                  <c:v>1.024486592935953</c:v>
                </c:pt>
                <c:pt idx="178">
                  <c:v>1.008888236729441</c:v>
                </c:pt>
                <c:pt idx="179">
                  <c:v>1.020567203304896</c:v>
                </c:pt>
                <c:pt idx="180">
                  <c:v>1.012268372270126</c:v>
                </c:pt>
                <c:pt idx="181">
                  <c:v>1.0261069329572</c:v>
                </c:pt>
                <c:pt idx="182">
                  <c:v>0.99971882837787</c:v>
                </c:pt>
                <c:pt idx="183">
                  <c:v>0.97373901708739</c:v>
                </c:pt>
                <c:pt idx="184">
                  <c:v>0.985352854284966</c:v>
                </c:pt>
                <c:pt idx="185">
                  <c:v>0.998412699079014</c:v>
                </c:pt>
                <c:pt idx="186">
                  <c:v>1.011372446728316</c:v>
                </c:pt>
                <c:pt idx="187">
                  <c:v>#N/A</c:v>
                </c:pt>
                <c:pt idx="188">
                  <c:v>#N/A</c:v>
                </c:pt>
                <c:pt idx="189">
                  <c:v>#N/A</c:v>
                </c:pt>
                <c:pt idx="190">
                  <c:v>#N/A</c:v>
                </c:pt>
              </c:numCache>
            </c:numRef>
          </c:val>
          <c:smooth val="0"/>
        </c:ser>
        <c:ser>
          <c:idx val="3"/>
          <c:order val="3"/>
          <c:tx>
            <c:v>West</c:v>
          </c:tx>
          <c:marker>
            <c:symbol val="none"/>
          </c:marker>
          <c:cat>
            <c:numRef>
              <c:f>'Normalized Recruiting Inten MA'!$A$8:$A$194</c:f>
              <c:numCache>
                <c:formatCode>mmm\-yy</c:formatCode>
                <c:ptCount val="187"/>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1.049187421458115</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1.08269843485427</c:v>
                </c:pt>
                <c:pt idx="32">
                  <c:v>1.072984611717715</c:v>
                </c:pt>
                <c:pt idx="33">
                  <c:v>1.08622642365255</c:v>
                </c:pt>
                <c:pt idx="34">
                  <c:v>1.048555044586855</c:v>
                </c:pt>
                <c:pt idx="35">
                  <c:v>1.02877027942325</c:v>
                </c:pt>
                <c:pt idx="36">
                  <c:v>1.026112409005436</c:v>
                </c:pt>
                <c:pt idx="37">
                  <c:v>1.056608193136447</c:v>
                </c:pt>
                <c:pt idx="38">
                  <c:v>1.08311382432879</c:v>
                </c:pt>
                <c:pt idx="39">
                  <c:v>1.065420675614236</c:v>
                </c:pt>
                <c:pt idx="40">
                  <c:v>1.025993037335186</c:v>
                </c:pt>
                <c:pt idx="41">
                  <c:v>1.021975683439298</c:v>
                </c:pt>
                <c:pt idx="42">
                  <c:v>1.0131545324903</c:v>
                </c:pt>
                <c:pt idx="43">
                  <c:v>1.02589055970183</c:v>
                </c:pt>
                <c:pt idx="44">
                  <c:v>1.023345428367062</c:v>
                </c:pt>
                <c:pt idx="45">
                  <c:v>1.046048049201066</c:v>
                </c:pt>
                <c:pt idx="46">
                  <c:v>1.056278829461791</c:v>
                </c:pt>
                <c:pt idx="47">
                  <c:v>1.08342579098853</c:v>
                </c:pt>
                <c:pt idx="48">
                  <c:v>1.073921001874259</c:v>
                </c:pt>
                <c:pt idx="49">
                  <c:v>1.086506883368732</c:v>
                </c:pt>
                <c:pt idx="50">
                  <c:v>1.093064568566538</c:v>
                </c:pt>
                <c:pt idx="51">
                  <c:v>1.10932034486424</c:v>
                </c:pt>
                <c:pt idx="52">
                  <c:v>1.119375869280346</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1.088521507895163</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c:v>
                </c:pt>
                <c:pt idx="105">
                  <c:v>0.848765395201556</c:v>
                </c:pt>
                <c:pt idx="106">
                  <c:v>0.850484494306303</c:v>
                </c:pt>
                <c:pt idx="107">
                  <c:v>0.823052647396688</c:v>
                </c:pt>
                <c:pt idx="108">
                  <c:v>0.839228407468435</c:v>
                </c:pt>
                <c:pt idx="109">
                  <c:v>0.846889637985115</c:v>
                </c:pt>
                <c:pt idx="110">
                  <c:v>0.882914918848788</c:v>
                </c:pt>
                <c:pt idx="111">
                  <c:v>0.875580477292176</c:v>
                </c:pt>
                <c:pt idx="112">
                  <c:v>0.872756539421299</c:v>
                </c:pt>
                <c:pt idx="113">
                  <c:v>0.841613376394825</c:v>
                </c:pt>
                <c:pt idx="114">
                  <c:v>0.83158635403705</c:v>
                </c:pt>
                <c:pt idx="115">
                  <c:v>0.831718083050961</c:v>
                </c:pt>
                <c:pt idx="116">
                  <c:v>0.839615399900958</c:v>
                </c:pt>
                <c:pt idx="117">
                  <c:v>0.85688623323696</c:v>
                </c:pt>
                <c:pt idx="118">
                  <c:v>0.865644345536536</c:v>
                </c:pt>
                <c:pt idx="119">
                  <c:v>0.870763232239684</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0.890084406030942</c:v>
                </c:pt>
                <c:pt idx="129">
                  <c:v>0.857594888001483</c:v>
                </c:pt>
                <c:pt idx="130">
                  <c:v>0.861155402725547</c:v>
                </c:pt>
                <c:pt idx="131">
                  <c:v>0.864129295610795</c:v>
                </c:pt>
                <c:pt idx="132">
                  <c:v>0.891987943652852</c:v>
                </c:pt>
                <c:pt idx="133">
                  <c:v>0.908574170304217</c:v>
                </c:pt>
                <c:pt idx="134">
                  <c:v>0.921722923465641</c:v>
                </c:pt>
                <c:pt idx="135">
                  <c:v>0.911185015380179</c:v>
                </c:pt>
                <c:pt idx="136">
                  <c:v>0.897625244760649</c:v>
                </c:pt>
                <c:pt idx="137">
                  <c:v>0.892369699326598</c:v>
                </c:pt>
                <c:pt idx="138">
                  <c:v>0.866171463740692</c:v>
                </c:pt>
                <c:pt idx="139">
                  <c:v>0.873028043860479</c:v>
                </c:pt>
                <c:pt idx="140">
                  <c:v>0.885282422500598</c:v>
                </c:pt>
                <c:pt idx="141">
                  <c:v>0.922325678015095</c:v>
                </c:pt>
                <c:pt idx="142">
                  <c:v>0.921301259994881</c:v>
                </c:pt>
                <c:pt idx="143">
                  <c:v>0.931935954446007</c:v>
                </c:pt>
                <c:pt idx="144">
                  <c:v>0.927764230399211</c:v>
                </c:pt>
                <c:pt idx="145">
                  <c:v>0.93095069290551</c:v>
                </c:pt>
                <c:pt idx="146">
                  <c:v>0.91101723846269</c:v>
                </c:pt>
                <c:pt idx="147">
                  <c:v>0.915657719292231</c:v>
                </c:pt>
                <c:pt idx="148">
                  <c:v>0.919313017845806</c:v>
                </c:pt>
                <c:pt idx="149">
                  <c:v>0.925646822221175</c:v>
                </c:pt>
                <c:pt idx="150">
                  <c:v>0.935879719835198</c:v>
                </c:pt>
                <c:pt idx="151">
                  <c:v>0.943260986171893</c:v>
                </c:pt>
                <c:pt idx="152">
                  <c:v>0.939475163002156</c:v>
                </c:pt>
                <c:pt idx="153">
                  <c:v>0.936635889655129</c:v>
                </c:pt>
                <c:pt idx="154">
                  <c:v>0.944209367761007</c:v>
                </c:pt>
                <c:pt idx="155">
                  <c:v>0.962475342857214</c:v>
                </c:pt>
                <c:pt idx="156">
                  <c:v>0.983070744544431</c:v>
                </c:pt>
                <c:pt idx="157">
                  <c:v>0.981010597851953</c:v>
                </c:pt>
                <c:pt idx="158">
                  <c:v>0.96337759531149</c:v>
                </c:pt>
                <c:pt idx="159">
                  <c:v>0.966463820195027</c:v>
                </c:pt>
                <c:pt idx="160">
                  <c:v>0.972160127967192</c:v>
                </c:pt>
                <c:pt idx="161">
                  <c:v>0.991817732785393</c:v>
                </c:pt>
                <c:pt idx="162">
                  <c:v>0.990725846465489</c:v>
                </c:pt>
                <c:pt idx="163">
                  <c:v>0.993948618443073</c:v>
                </c:pt>
                <c:pt idx="164">
                  <c:v>0.97475750432386</c:v>
                </c:pt>
                <c:pt idx="165">
                  <c:v>0.969749884881707</c:v>
                </c:pt>
                <c:pt idx="166">
                  <c:v>0.961735647771505</c:v>
                </c:pt>
                <c:pt idx="167">
                  <c:v>0.980993301032622</c:v>
                </c:pt>
                <c:pt idx="168">
                  <c:v>0.981318154331375</c:v>
                </c:pt>
                <c:pt idx="169">
                  <c:v>0.984884027361662</c:v>
                </c:pt>
                <c:pt idx="170">
                  <c:v>0.977278036401316</c:v>
                </c:pt>
                <c:pt idx="171">
                  <c:v>0.98220318544739</c:v>
                </c:pt>
                <c:pt idx="172">
                  <c:v>0.985431407443374</c:v>
                </c:pt>
                <c:pt idx="173">
                  <c:v>0.988737038511336</c:v>
                </c:pt>
                <c:pt idx="174">
                  <c:v>0.983826114630432</c:v>
                </c:pt>
                <c:pt idx="175">
                  <c:v>0.996381124305545</c:v>
                </c:pt>
                <c:pt idx="176">
                  <c:v>1.01183732528352</c:v>
                </c:pt>
                <c:pt idx="177">
                  <c:v>1.022889567134701</c:v>
                </c:pt>
                <c:pt idx="178">
                  <c:v>1.021724402432419</c:v>
                </c:pt>
                <c:pt idx="179">
                  <c:v>1.037786657240465</c:v>
                </c:pt>
                <c:pt idx="180">
                  <c:v>1.018094954205674</c:v>
                </c:pt>
                <c:pt idx="181">
                  <c:v>1.016897085745488</c:v>
                </c:pt>
                <c:pt idx="182">
                  <c:v>0.995193901574063</c:v>
                </c:pt>
                <c:pt idx="183">
                  <c:v>1.015725981317483</c:v>
                </c:pt>
                <c:pt idx="184">
                  <c:v>1.01150537320752</c:v>
                </c:pt>
                <c:pt idx="185">
                  <c:v>1.006069443540606</c:v>
                </c:pt>
                <c:pt idx="186">
                  <c:v>0.990343203626206</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19655904"/>
        <c:axId val="-2119660048"/>
      </c:lineChart>
      <c:dateAx>
        <c:axId val="-2119655904"/>
        <c:scaling>
          <c:orientation val="minMax"/>
        </c:scaling>
        <c:delete val="0"/>
        <c:axPos val="b"/>
        <c:numFmt formatCode="mmm\-yy" sourceLinked="1"/>
        <c:majorTickMark val="none"/>
        <c:minorTickMark val="none"/>
        <c:tickLblPos val="nextTo"/>
        <c:crossAx val="-2119660048"/>
        <c:crosses val="autoZero"/>
        <c:auto val="1"/>
        <c:lblOffset val="100"/>
        <c:baseTimeUnit val="months"/>
        <c:majorUnit val="6.0"/>
        <c:majorTimeUnit val="months"/>
      </c:dateAx>
      <c:valAx>
        <c:axId val="-2119660048"/>
        <c:scaling>
          <c:orientation val="minMax"/>
          <c:min val="0.7"/>
        </c:scaling>
        <c:delete val="0"/>
        <c:axPos val="l"/>
        <c:numFmt formatCode="0.00" sourceLinked="0"/>
        <c:majorTickMark val="out"/>
        <c:minorTickMark val="none"/>
        <c:tickLblPos val="nextTo"/>
        <c:crossAx val="-2119655904"/>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August 2016</a:t>
            </a:r>
          </a:p>
        </c:rich>
      </c:tx>
      <c:overlay val="0"/>
    </c:title>
    <c:autoTitleDeleted val="0"/>
    <c:plotArea>
      <c:layout/>
      <c:lineChart>
        <c:grouping val="standard"/>
        <c:varyColors val="0"/>
        <c:ser>
          <c:idx val="0"/>
          <c:order val="0"/>
          <c:tx>
            <c:strRef>
              <c:f>'Mean Vacancy Duration MA'!$B$2:$B$3</c:f>
              <c:strCache>
                <c:ptCount val="2"/>
                <c:pt idx="0">
                  <c:v>1-9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MA'!$B$4:$B$200</c:f>
              <c:numCache>
                <c:formatCode>General</c:formatCode>
                <c:ptCount val="195"/>
                <c:pt idx="0">
                  <c:v>29.0687526456126</c:v>
                </c:pt>
                <c:pt idx="1">
                  <c:v>25.69709689134291</c:v>
                </c:pt>
                <c:pt idx="2">
                  <c:v>24.10969195577833</c:v>
                </c:pt>
                <c:pt idx="3">
                  <c:v>24.91112455721827</c:v>
                </c:pt>
                <c:pt idx="4">
                  <c:v>26.87196319958131</c:v>
                </c:pt>
                <c:pt idx="5">
                  <c:v>27.87941937369121</c:v>
                </c:pt>
                <c:pt idx="6">
                  <c:v>27.98065044325591</c:v>
                </c:pt>
                <c:pt idx="7">
                  <c:v>27.37999259339736</c:v>
                </c:pt>
                <c:pt idx="8">
                  <c:v>26.23063973167427</c:v>
                </c:pt>
                <c:pt idx="9">
                  <c:v>22.77093495652692</c:v>
                </c:pt>
                <c:pt idx="10">
                  <c:v>22.77297921273288</c:v>
                </c:pt>
                <c:pt idx="11">
                  <c:v>20.60935575904056</c:v>
                </c:pt>
                <c:pt idx="12">
                  <c:v>20.48461959397959</c:v>
                </c:pt>
                <c:pt idx="13">
                  <c:v>17.58576004410142</c:v>
                </c:pt>
                <c:pt idx="14">
                  <c:v>18.06523934767547</c:v>
                </c:pt>
                <c:pt idx="15">
                  <c:v>17.27839458902128</c:v>
                </c:pt>
                <c:pt idx="16">
                  <c:v>14.99655359243751</c:v>
                </c:pt>
                <c:pt idx="17">
                  <c:v>13.95759683616785</c:v>
                </c:pt>
                <c:pt idx="18">
                  <c:v>13.22520079012035</c:v>
                </c:pt>
                <c:pt idx="19">
                  <c:v>14.18232568098122</c:v>
                </c:pt>
                <c:pt idx="20">
                  <c:v>14.65791083216258</c:v>
                </c:pt>
                <c:pt idx="21">
                  <c:v>14.15191509369174</c:v>
                </c:pt>
                <c:pt idx="22">
                  <c:v>13.68570397044421</c:v>
                </c:pt>
                <c:pt idx="23">
                  <c:v>13.99196299554577</c:v>
                </c:pt>
                <c:pt idx="24">
                  <c:v>14.98566980869445</c:v>
                </c:pt>
                <c:pt idx="25">
                  <c:v>16.51644969317077</c:v>
                </c:pt>
                <c:pt idx="26">
                  <c:v>17.1688796315781</c:v>
                </c:pt>
                <c:pt idx="27">
                  <c:v>18.29294170099021</c:v>
                </c:pt>
                <c:pt idx="28">
                  <c:v>18.24292830938347</c:v>
                </c:pt>
                <c:pt idx="29">
                  <c:v>16.669208797739</c:v>
                </c:pt>
                <c:pt idx="30">
                  <c:v>14.34303694675741</c:v>
                </c:pt>
                <c:pt idx="31">
                  <c:v>12.97664253504183</c:v>
                </c:pt>
                <c:pt idx="32">
                  <c:v>13.43200884111133</c:v>
                </c:pt>
                <c:pt idx="33">
                  <c:v>15.52419243676007</c:v>
                </c:pt>
                <c:pt idx="34">
                  <c:v>16.01464570149202</c:v>
                </c:pt>
                <c:pt idx="35">
                  <c:v>16.63688499568053</c:v>
                </c:pt>
                <c:pt idx="36">
                  <c:v>16.73190209401651</c:v>
                </c:pt>
                <c:pt idx="37">
                  <c:v>17.38118250166093</c:v>
                </c:pt>
                <c:pt idx="38">
                  <c:v>17.69624126124703</c:v>
                </c:pt>
                <c:pt idx="39">
                  <c:v>16.48302180126133</c:v>
                </c:pt>
                <c:pt idx="40">
                  <c:v>17.45413594032461</c:v>
                </c:pt>
                <c:pt idx="41">
                  <c:v>18.50241217622417</c:v>
                </c:pt>
                <c:pt idx="42">
                  <c:v>21.64757188199116</c:v>
                </c:pt>
                <c:pt idx="43">
                  <c:v>21.07572490138266</c:v>
                </c:pt>
                <c:pt idx="44">
                  <c:v>18.87454176480842</c:v>
                </c:pt>
                <c:pt idx="45">
                  <c:v>17.56940792046953</c:v>
                </c:pt>
                <c:pt idx="46">
                  <c:v>17.57260352449316</c:v>
                </c:pt>
                <c:pt idx="47">
                  <c:v>19.26833888985036</c:v>
                </c:pt>
                <c:pt idx="48">
                  <c:v>18.0822965602164</c:v>
                </c:pt>
                <c:pt idx="49">
                  <c:v>18.4819964185551</c:v>
                </c:pt>
                <c:pt idx="50">
                  <c:v>17.09652147250685</c:v>
                </c:pt>
                <c:pt idx="51">
                  <c:v>16.35089220093985</c:v>
                </c:pt>
                <c:pt idx="52">
                  <c:v>17.12062536651657</c:v>
                </c:pt>
                <c:pt idx="53">
                  <c:v>17.33809337859532</c:v>
                </c:pt>
                <c:pt idx="54">
                  <c:v>18.72887241478411</c:v>
                </c:pt>
                <c:pt idx="55">
                  <c:v>18.73123377102358</c:v>
                </c:pt>
                <c:pt idx="56">
                  <c:v>19.33444565722211</c:v>
                </c:pt>
                <c:pt idx="57">
                  <c:v>19.91533575496861</c:v>
                </c:pt>
                <c:pt idx="58">
                  <c:v>18.99130245099728</c:v>
                </c:pt>
                <c:pt idx="59">
                  <c:v>18.36524604492384</c:v>
                </c:pt>
                <c:pt idx="60">
                  <c:v>18.11593639860297</c:v>
                </c:pt>
                <c:pt idx="61">
                  <c:v>18.17172904630288</c:v>
                </c:pt>
                <c:pt idx="62">
                  <c:v>18.68125994266967</c:v>
                </c:pt>
                <c:pt idx="63">
                  <c:v>18.50277682715826</c:v>
                </c:pt>
                <c:pt idx="64">
                  <c:v>16.73681372416697</c:v>
                </c:pt>
                <c:pt idx="65">
                  <c:v>15.91291298599474</c:v>
                </c:pt>
                <c:pt idx="66">
                  <c:v>15.02606347389641</c:v>
                </c:pt>
                <c:pt idx="67">
                  <c:v>15.97814769514077</c:v>
                </c:pt>
                <c:pt idx="68">
                  <c:v>16.35720648374828</c:v>
                </c:pt>
                <c:pt idx="69">
                  <c:v>17.19219156560461</c:v>
                </c:pt>
                <c:pt idx="70">
                  <c:v>18.82206982189224</c:v>
                </c:pt>
                <c:pt idx="71">
                  <c:v>21.12612134717596</c:v>
                </c:pt>
                <c:pt idx="72">
                  <c:v>22.77852852782089</c:v>
                </c:pt>
                <c:pt idx="73">
                  <c:v>24.38185780280186</c:v>
                </c:pt>
                <c:pt idx="74">
                  <c:v>22.6423717177275</c:v>
                </c:pt>
                <c:pt idx="75">
                  <c:v>23.81950713844606</c:v>
                </c:pt>
                <c:pt idx="76">
                  <c:v>23.29631353297732</c:v>
                </c:pt>
                <c:pt idx="77">
                  <c:v>26.67755903278408</c:v>
                </c:pt>
                <c:pt idx="78">
                  <c:v>26.41137717999035</c:v>
                </c:pt>
                <c:pt idx="79">
                  <c:v>27.03547426313175</c:v>
                </c:pt>
                <c:pt idx="80">
                  <c:v>23.9787895730819</c:v>
                </c:pt>
                <c:pt idx="81">
                  <c:v>21.65752684540135</c:v>
                </c:pt>
                <c:pt idx="82">
                  <c:v>20.60648656298718</c:v>
                </c:pt>
                <c:pt idx="83">
                  <c:v>21.23201036443444</c:v>
                </c:pt>
                <c:pt idx="84">
                  <c:v>23.73629277379592</c:v>
                </c:pt>
                <c:pt idx="85">
                  <c:v>23.04676615913302</c:v>
                </c:pt>
                <c:pt idx="86">
                  <c:v>21.68532572894708</c:v>
                </c:pt>
                <c:pt idx="87">
                  <c:v>18.27070300854265</c:v>
                </c:pt>
                <c:pt idx="88">
                  <c:v>19.1369190482824</c:v>
                </c:pt>
                <c:pt idx="89">
                  <c:v>19.13806372008294</c:v>
                </c:pt>
                <c:pt idx="90">
                  <c:v>20.95012961708856</c:v>
                </c:pt>
                <c:pt idx="91">
                  <c:v>18.69282185221464</c:v>
                </c:pt>
                <c:pt idx="92">
                  <c:v>18.69184504297769</c:v>
                </c:pt>
                <c:pt idx="93">
                  <c:v>16.76558774615194</c:v>
                </c:pt>
                <c:pt idx="94">
                  <c:v>16.02514663715958</c:v>
                </c:pt>
                <c:pt idx="95">
                  <c:v>16.09651815379324</c:v>
                </c:pt>
                <c:pt idx="96">
                  <c:v>15.15528942656846</c:v>
                </c:pt>
                <c:pt idx="97">
                  <c:v>14.70530954226293</c:v>
                </c:pt>
                <c:pt idx="98">
                  <c:v>13.57021724478643</c:v>
                </c:pt>
                <c:pt idx="99">
                  <c:v>14.6076788489287</c:v>
                </c:pt>
                <c:pt idx="100">
                  <c:v>13.4957366439071</c:v>
                </c:pt>
                <c:pt idx="101">
                  <c:v>12.4366832521578</c:v>
                </c:pt>
                <c:pt idx="102">
                  <c:v>11.32452687763266</c:v>
                </c:pt>
                <c:pt idx="103">
                  <c:v>12.1804371531045</c:v>
                </c:pt>
                <c:pt idx="104">
                  <c:v>13.04854107090591</c:v>
                </c:pt>
                <c:pt idx="105">
                  <c:v>12.02515917600073</c:v>
                </c:pt>
                <c:pt idx="106">
                  <c:v>12.8135073269814</c:v>
                </c:pt>
                <c:pt idx="107">
                  <c:v>12.46793581575358</c:v>
                </c:pt>
                <c:pt idx="108">
                  <c:v>13.21311120899973</c:v>
                </c:pt>
                <c:pt idx="109">
                  <c:v>14.02115419633447</c:v>
                </c:pt>
                <c:pt idx="110">
                  <c:v>17.15572204374612</c:v>
                </c:pt>
                <c:pt idx="111">
                  <c:v>18.59158681114926</c:v>
                </c:pt>
                <c:pt idx="112">
                  <c:v>18.6249221979617</c:v>
                </c:pt>
                <c:pt idx="113">
                  <c:v>16.66977425867985</c:v>
                </c:pt>
                <c:pt idx="114">
                  <c:v>15.76222945377991</c:v>
                </c:pt>
                <c:pt idx="115">
                  <c:v>15.623546464244</c:v>
                </c:pt>
                <c:pt idx="116">
                  <c:v>16.17254566267471</c:v>
                </c:pt>
                <c:pt idx="117">
                  <c:v>16.40917177623287</c:v>
                </c:pt>
                <c:pt idx="118">
                  <c:v>17.5669726514741</c:v>
                </c:pt>
                <c:pt idx="119">
                  <c:v>16.40846139068323</c:v>
                </c:pt>
                <c:pt idx="120">
                  <c:v>17.04627818994181</c:v>
                </c:pt>
                <c:pt idx="121">
                  <c:v>15.82467690374547</c:v>
                </c:pt>
                <c:pt idx="122">
                  <c:v>16.14910517773887</c:v>
                </c:pt>
                <c:pt idx="123">
                  <c:v>15.11121899934109</c:v>
                </c:pt>
                <c:pt idx="124">
                  <c:v>15.0327961695036</c:v>
                </c:pt>
                <c:pt idx="125">
                  <c:v>15.1079514205946</c:v>
                </c:pt>
                <c:pt idx="126">
                  <c:v>16.42240191058262</c:v>
                </c:pt>
                <c:pt idx="127">
                  <c:v>17.36838483199881</c:v>
                </c:pt>
                <c:pt idx="128">
                  <c:v>17.38857142763421</c:v>
                </c:pt>
                <c:pt idx="129">
                  <c:v>17.84796290984471</c:v>
                </c:pt>
                <c:pt idx="130">
                  <c:v>19.79344605277046</c:v>
                </c:pt>
                <c:pt idx="131">
                  <c:v>20.81458574982413</c:v>
                </c:pt>
                <c:pt idx="132">
                  <c:v>20.7345410179685</c:v>
                </c:pt>
                <c:pt idx="133">
                  <c:v>18.458318519544</c:v>
                </c:pt>
                <c:pt idx="134">
                  <c:v>17.83977524113349</c:v>
                </c:pt>
                <c:pt idx="135">
                  <c:v>17.74800561059233</c:v>
                </c:pt>
                <c:pt idx="136">
                  <c:v>16.35667302048206</c:v>
                </c:pt>
                <c:pt idx="137">
                  <c:v>16.09306086421384</c:v>
                </c:pt>
                <c:pt idx="138">
                  <c:v>15.66800277534727</c:v>
                </c:pt>
                <c:pt idx="139">
                  <c:v>16.62445208141471</c:v>
                </c:pt>
                <c:pt idx="140">
                  <c:v>17.05242702555632</c:v>
                </c:pt>
                <c:pt idx="141">
                  <c:v>16.38046929049702</c:v>
                </c:pt>
                <c:pt idx="142">
                  <c:v>15.68122931901395</c:v>
                </c:pt>
                <c:pt idx="143">
                  <c:v>16.07432820861244</c:v>
                </c:pt>
                <c:pt idx="144">
                  <c:v>17.88878024408389</c:v>
                </c:pt>
                <c:pt idx="145">
                  <c:v>19.68422127759771</c:v>
                </c:pt>
                <c:pt idx="146">
                  <c:v>18.31155982734167</c:v>
                </c:pt>
                <c:pt idx="147">
                  <c:v>18.22518047438485</c:v>
                </c:pt>
                <c:pt idx="148">
                  <c:v>18.63802697984899</c:v>
                </c:pt>
                <c:pt idx="149">
                  <c:v>19.18862560423176</c:v>
                </c:pt>
                <c:pt idx="150">
                  <c:v>19.4609770611324</c:v>
                </c:pt>
                <c:pt idx="151">
                  <c:v>19.55677754300129</c:v>
                </c:pt>
                <c:pt idx="152">
                  <c:v>21.04069044834998</c:v>
                </c:pt>
                <c:pt idx="153">
                  <c:v>21.31808451201526</c:v>
                </c:pt>
                <c:pt idx="154">
                  <c:v>20.8589358084812</c:v>
                </c:pt>
                <c:pt idx="155">
                  <c:v>21.46009083845587</c:v>
                </c:pt>
                <c:pt idx="156">
                  <c:v>21.82417388261953</c:v>
                </c:pt>
                <c:pt idx="157">
                  <c:v>20.91311432350375</c:v>
                </c:pt>
                <c:pt idx="158">
                  <c:v>22.23545687936218</c:v>
                </c:pt>
                <c:pt idx="159">
                  <c:v>23.71602188905898</c:v>
                </c:pt>
                <c:pt idx="160">
                  <c:v>25.46729564586083</c:v>
                </c:pt>
                <c:pt idx="161">
                  <c:v>26.05742680147086</c:v>
                </c:pt>
                <c:pt idx="162">
                  <c:v>24.51229989526702</c:v>
                </c:pt>
                <c:pt idx="163">
                  <c:v>24.34772267823382</c:v>
                </c:pt>
                <c:pt idx="164">
                  <c:v>21.95672354772001</c:v>
                </c:pt>
                <c:pt idx="165">
                  <c:v>23.06198439041085</c:v>
                </c:pt>
                <c:pt idx="166">
                  <c:v>22.64269177348213</c:v>
                </c:pt>
                <c:pt idx="167">
                  <c:v>24.93617046151018</c:v>
                </c:pt>
                <c:pt idx="168">
                  <c:v>25.18150868396744</c:v>
                </c:pt>
                <c:pt idx="169">
                  <c:v>29.41977649497048</c:v>
                </c:pt>
                <c:pt idx="170">
                  <c:v>30.13435597019508</c:v>
                </c:pt>
                <c:pt idx="171">
                  <c:v>29.33968866371297</c:v>
                </c:pt>
                <c:pt idx="172">
                  <c:v>28.46922125008592</c:v>
                </c:pt>
                <c:pt idx="173">
                  <c:v>28.53750907460615</c:v>
                </c:pt>
                <c:pt idx="174">
                  <c:v>30.21294911954673</c:v>
                </c:pt>
                <c:pt idx="175">
                  <c:v>28.69120515261726</c:v>
                </c:pt>
                <c:pt idx="176">
                  <c:v>28.13766665087291</c:v>
                </c:pt>
                <c:pt idx="177">
                  <c:v>27.00438230531346</c:v>
                </c:pt>
                <c:pt idx="178">
                  <c:v>26.5917428987043</c:v>
                </c:pt>
                <c:pt idx="179">
                  <c:v>26.0263433990737</c:v>
                </c:pt>
                <c:pt idx="180">
                  <c:v>26.80657197664465</c:v>
                </c:pt>
                <c:pt idx="181">
                  <c:v>28.560136689258</c:v>
                </c:pt>
                <c:pt idx="182">
                  <c:v>29.14959254808738</c:v>
                </c:pt>
                <c:pt idx="183">
                  <c:v>28.56590540710872</c:v>
                </c:pt>
                <c:pt idx="184">
                  <c:v>26.1650965312062</c:v>
                </c:pt>
                <c:pt idx="185">
                  <c:v>23.77636863157308</c:v>
                </c:pt>
                <c:pt idx="186">
                  <c:v>#N/A</c:v>
                </c:pt>
                <c:pt idx="187">
                  <c:v>#N/A</c:v>
                </c:pt>
                <c:pt idx="188">
                  <c:v>#N/A</c:v>
                </c:pt>
                <c:pt idx="189">
                  <c:v>#N/A</c:v>
                </c:pt>
                <c:pt idx="190">
                  <c:v>#N/A</c:v>
                </c:pt>
                <c:pt idx="191">
                  <c:v>#N/A</c:v>
                </c:pt>
              </c:numCache>
            </c:numRef>
          </c:val>
          <c:smooth val="0"/>
        </c:ser>
        <c:ser>
          <c:idx val="1"/>
          <c:order val="1"/>
          <c:tx>
            <c:strRef>
              <c:f>'Mean Vacancy Duration MA'!$C$2:$C$3</c:f>
              <c:strCache>
                <c:ptCount val="2"/>
                <c:pt idx="0">
                  <c:v>10-49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MA'!$C$4:$C$200</c:f>
              <c:numCache>
                <c:formatCode>General</c:formatCode>
                <c:ptCount val="195"/>
                <c:pt idx="0">
                  <c:v>18.75854743376378</c:v>
                </c:pt>
                <c:pt idx="1">
                  <c:v>18.41326681903103</c:v>
                </c:pt>
                <c:pt idx="2">
                  <c:v>18.75565454465728</c:v>
                </c:pt>
                <c:pt idx="3">
                  <c:v>19.33184525151708</c:v>
                </c:pt>
                <c:pt idx="4">
                  <c:v>19.30353959941518</c:v>
                </c:pt>
                <c:pt idx="5">
                  <c:v>18.555550442504</c:v>
                </c:pt>
                <c:pt idx="6">
                  <c:v>18.37578233023374</c:v>
                </c:pt>
                <c:pt idx="7">
                  <c:v>17.14740909478321</c:v>
                </c:pt>
                <c:pt idx="8">
                  <c:v>16.01354703979287</c:v>
                </c:pt>
                <c:pt idx="9">
                  <c:v>14.86333386193936</c:v>
                </c:pt>
                <c:pt idx="10">
                  <c:v>15.34779245157478</c:v>
                </c:pt>
                <c:pt idx="11">
                  <c:v>15.21007286115098</c:v>
                </c:pt>
                <c:pt idx="12">
                  <c:v>15.844871076388</c:v>
                </c:pt>
                <c:pt idx="13">
                  <c:v>15.30320746365076</c:v>
                </c:pt>
                <c:pt idx="14">
                  <c:v>15.13973160255075</c:v>
                </c:pt>
                <c:pt idx="15">
                  <c:v>13.93157464818937</c:v>
                </c:pt>
                <c:pt idx="16">
                  <c:v>13.8504805760107</c:v>
                </c:pt>
                <c:pt idx="17">
                  <c:v>13.99425196166138</c:v>
                </c:pt>
                <c:pt idx="18">
                  <c:v>13.96543412608062</c:v>
                </c:pt>
                <c:pt idx="19">
                  <c:v>13.68962513111124</c:v>
                </c:pt>
                <c:pt idx="20">
                  <c:v>13.63839350571703</c:v>
                </c:pt>
                <c:pt idx="21">
                  <c:v>13.25385784686901</c:v>
                </c:pt>
                <c:pt idx="22">
                  <c:v>13.40975663670326</c:v>
                </c:pt>
                <c:pt idx="23">
                  <c:v>13.53152683723966</c:v>
                </c:pt>
                <c:pt idx="24">
                  <c:v>14.2991412027141</c:v>
                </c:pt>
                <c:pt idx="25">
                  <c:v>13.9839785009884</c:v>
                </c:pt>
                <c:pt idx="26">
                  <c:v>13.67107523227477</c:v>
                </c:pt>
                <c:pt idx="27">
                  <c:v>13.53256024905944</c:v>
                </c:pt>
                <c:pt idx="28">
                  <c:v>13.42058335396443</c:v>
                </c:pt>
                <c:pt idx="29">
                  <c:v>13.4945678274563</c:v>
                </c:pt>
                <c:pt idx="30">
                  <c:v>13.2437908933766</c:v>
                </c:pt>
                <c:pt idx="31">
                  <c:v>13.41216076900045</c:v>
                </c:pt>
                <c:pt idx="32">
                  <c:v>13.16704376981933</c:v>
                </c:pt>
                <c:pt idx="33">
                  <c:v>12.92102921643133</c:v>
                </c:pt>
                <c:pt idx="34">
                  <c:v>13.39481127690944</c:v>
                </c:pt>
                <c:pt idx="35">
                  <c:v>14.12355741208447</c:v>
                </c:pt>
                <c:pt idx="36">
                  <c:v>14.36169801761966</c:v>
                </c:pt>
                <c:pt idx="37">
                  <c:v>14.34898486661018</c:v>
                </c:pt>
                <c:pt idx="38">
                  <c:v>14.24235404993538</c:v>
                </c:pt>
                <c:pt idx="39">
                  <c:v>14.51346710064715</c:v>
                </c:pt>
                <c:pt idx="40">
                  <c:v>15.15205019570984</c:v>
                </c:pt>
                <c:pt idx="41">
                  <c:v>15.12876139587277</c:v>
                </c:pt>
                <c:pt idx="42">
                  <c:v>15.31900129135245</c:v>
                </c:pt>
                <c:pt idx="43">
                  <c:v>14.65323600764084</c:v>
                </c:pt>
                <c:pt idx="44">
                  <c:v>14.22379902223268</c:v>
                </c:pt>
                <c:pt idx="45">
                  <c:v>13.8260072844567</c:v>
                </c:pt>
                <c:pt idx="46">
                  <c:v>13.32051827114858</c:v>
                </c:pt>
                <c:pt idx="47">
                  <c:v>13.27246635960315</c:v>
                </c:pt>
                <c:pt idx="48">
                  <c:v>14.02299143186014</c:v>
                </c:pt>
                <c:pt idx="49">
                  <c:v>14.98383075162111</c:v>
                </c:pt>
                <c:pt idx="50">
                  <c:v>15.66547504644105</c:v>
                </c:pt>
                <c:pt idx="51">
                  <c:v>15.93626911048372</c:v>
                </c:pt>
                <c:pt idx="52">
                  <c:v>16.12644845835416</c:v>
                </c:pt>
                <c:pt idx="53">
                  <c:v>15.98272745189558</c:v>
                </c:pt>
                <c:pt idx="54">
                  <c:v>15.38466241543122</c:v>
                </c:pt>
                <c:pt idx="55">
                  <c:v>15.40722286926566</c:v>
                </c:pt>
                <c:pt idx="56">
                  <c:v>15.67100257199107</c:v>
                </c:pt>
                <c:pt idx="57">
                  <c:v>16.15131720166209</c:v>
                </c:pt>
                <c:pt idx="58">
                  <c:v>16.11920223497856</c:v>
                </c:pt>
                <c:pt idx="59">
                  <c:v>15.95161220570227</c:v>
                </c:pt>
                <c:pt idx="60">
                  <c:v>16.05971583478124</c:v>
                </c:pt>
                <c:pt idx="61">
                  <c:v>16.98497194160732</c:v>
                </c:pt>
                <c:pt idx="62">
                  <c:v>17.37459660545514</c:v>
                </c:pt>
                <c:pt idx="63">
                  <c:v>17.50021241998752</c:v>
                </c:pt>
                <c:pt idx="64">
                  <c:v>16.70189658354563</c:v>
                </c:pt>
                <c:pt idx="65">
                  <c:v>17.34686993596242</c:v>
                </c:pt>
                <c:pt idx="66">
                  <c:v>18.44365890255828</c:v>
                </c:pt>
                <c:pt idx="67">
                  <c:v>19.11437036447708</c:v>
                </c:pt>
                <c:pt idx="68">
                  <c:v>18.86074081598175</c:v>
                </c:pt>
                <c:pt idx="69">
                  <c:v>17.7272320320834</c:v>
                </c:pt>
                <c:pt idx="70">
                  <c:v>17.35493450443667</c:v>
                </c:pt>
                <c:pt idx="71">
                  <c:v>17.52808700368981</c:v>
                </c:pt>
                <c:pt idx="72">
                  <c:v>17.77115351244865</c:v>
                </c:pt>
                <c:pt idx="73">
                  <c:v>18.32761172212679</c:v>
                </c:pt>
                <c:pt idx="74">
                  <c:v>18.42301720641009</c:v>
                </c:pt>
                <c:pt idx="75">
                  <c:v>18.58553916811151</c:v>
                </c:pt>
                <c:pt idx="76">
                  <c:v>18.35114077557838</c:v>
                </c:pt>
                <c:pt idx="77">
                  <c:v>18.29088063250736</c:v>
                </c:pt>
                <c:pt idx="78">
                  <c:v>18.37869364680276</c:v>
                </c:pt>
                <c:pt idx="79">
                  <c:v>17.74708867338502</c:v>
                </c:pt>
                <c:pt idx="80">
                  <c:v>17.41475663494665</c:v>
                </c:pt>
                <c:pt idx="81">
                  <c:v>17.67031597507495</c:v>
                </c:pt>
                <c:pt idx="82">
                  <c:v>18.61741839530241</c:v>
                </c:pt>
                <c:pt idx="83">
                  <c:v>18.7621770857466</c:v>
                </c:pt>
                <c:pt idx="84">
                  <c:v>18.06289892977919</c:v>
                </c:pt>
                <c:pt idx="85">
                  <c:v>17.29906834218492</c:v>
                </c:pt>
                <c:pt idx="86">
                  <c:v>17.66392614649111</c:v>
                </c:pt>
                <c:pt idx="87">
                  <c:v>17.29207426247229</c:v>
                </c:pt>
                <c:pt idx="88">
                  <c:v>17.0724376268779</c:v>
                </c:pt>
                <c:pt idx="89">
                  <c:v>16.30301691886068</c:v>
                </c:pt>
                <c:pt idx="90">
                  <c:v>16.02777735211918</c:v>
                </c:pt>
                <c:pt idx="91">
                  <c:v>15.25463774688745</c:v>
                </c:pt>
                <c:pt idx="92">
                  <c:v>14.814914034704</c:v>
                </c:pt>
                <c:pt idx="93">
                  <c:v>14.63113379100776</c:v>
                </c:pt>
                <c:pt idx="94">
                  <c:v>14.20244076730785</c:v>
                </c:pt>
                <c:pt idx="95">
                  <c:v>13.40954423726791</c:v>
                </c:pt>
                <c:pt idx="96">
                  <c:v>13.1060523403853</c:v>
                </c:pt>
                <c:pt idx="97">
                  <c:v>12.55552295513414</c:v>
                </c:pt>
                <c:pt idx="98">
                  <c:v>12.7360139188458</c:v>
                </c:pt>
                <c:pt idx="99">
                  <c:v>13.25590424349195</c:v>
                </c:pt>
                <c:pt idx="100">
                  <c:v>13.49334026741726</c:v>
                </c:pt>
                <c:pt idx="101">
                  <c:v>13.02536163124776</c:v>
                </c:pt>
                <c:pt idx="102">
                  <c:v>12.56132219283119</c:v>
                </c:pt>
                <c:pt idx="103">
                  <c:v>12.75954589770061</c:v>
                </c:pt>
                <c:pt idx="104">
                  <c:v>12.65751947936185</c:v>
                </c:pt>
                <c:pt idx="105">
                  <c:v>12.54484090201943</c:v>
                </c:pt>
                <c:pt idx="106">
                  <c:v>12.5227605086134</c:v>
                </c:pt>
                <c:pt idx="107">
                  <c:v>13.29782815552793</c:v>
                </c:pt>
                <c:pt idx="108">
                  <c:v>13.31735204885122</c:v>
                </c:pt>
                <c:pt idx="109">
                  <c:v>13.61300729933221</c:v>
                </c:pt>
                <c:pt idx="110">
                  <c:v>13.4832129452805</c:v>
                </c:pt>
                <c:pt idx="111">
                  <c:v>13.41042325898544</c:v>
                </c:pt>
                <c:pt idx="112">
                  <c:v>13.41496502777977</c:v>
                </c:pt>
                <c:pt idx="113">
                  <c:v>14.22626002370718</c:v>
                </c:pt>
                <c:pt idx="114">
                  <c:v>14.5141614980598</c:v>
                </c:pt>
                <c:pt idx="115">
                  <c:v>14.70497725517695</c:v>
                </c:pt>
                <c:pt idx="116">
                  <c:v>14.44452074727308</c:v>
                </c:pt>
                <c:pt idx="117">
                  <c:v>14.31658999092275</c:v>
                </c:pt>
                <c:pt idx="118">
                  <c:v>14.04630665264186</c:v>
                </c:pt>
                <c:pt idx="119">
                  <c:v>13.78869389726964</c:v>
                </c:pt>
                <c:pt idx="120">
                  <c:v>13.45758472068687</c:v>
                </c:pt>
                <c:pt idx="121">
                  <c:v>13.75362599112936</c:v>
                </c:pt>
                <c:pt idx="122">
                  <c:v>13.42435130993367</c:v>
                </c:pt>
                <c:pt idx="123">
                  <c:v>13.71269284763748</c:v>
                </c:pt>
                <c:pt idx="124">
                  <c:v>14.21160821553079</c:v>
                </c:pt>
                <c:pt idx="125">
                  <c:v>14.83432424599904</c:v>
                </c:pt>
                <c:pt idx="126">
                  <c:v>15.48179007425683</c:v>
                </c:pt>
                <c:pt idx="127">
                  <c:v>15.56098882194543</c:v>
                </c:pt>
                <c:pt idx="128">
                  <c:v>15.42966002230822</c:v>
                </c:pt>
                <c:pt idx="129">
                  <c:v>15.54691046360136</c:v>
                </c:pt>
                <c:pt idx="130">
                  <c:v>15.87268271226195</c:v>
                </c:pt>
                <c:pt idx="131">
                  <c:v>16.37376515261404</c:v>
                </c:pt>
                <c:pt idx="132">
                  <c:v>17.03433717509021</c:v>
                </c:pt>
                <c:pt idx="133">
                  <c:v>18.03837898626772</c:v>
                </c:pt>
                <c:pt idx="134">
                  <c:v>18.81842632178422</c:v>
                </c:pt>
                <c:pt idx="135">
                  <c:v>19.58060484185387</c:v>
                </c:pt>
                <c:pt idx="136">
                  <c:v>20.07555046738432</c:v>
                </c:pt>
                <c:pt idx="137">
                  <c:v>19.96329607472967</c:v>
                </c:pt>
                <c:pt idx="138">
                  <c:v>19.6233928830789</c:v>
                </c:pt>
                <c:pt idx="139">
                  <c:v>18.69385657687745</c:v>
                </c:pt>
                <c:pt idx="140">
                  <c:v>18.75304125895869</c:v>
                </c:pt>
                <c:pt idx="141">
                  <c:v>18.65524303581643</c:v>
                </c:pt>
                <c:pt idx="142">
                  <c:v>18.31500869100181</c:v>
                </c:pt>
                <c:pt idx="143">
                  <c:v>18.01518834352489</c:v>
                </c:pt>
                <c:pt idx="144">
                  <c:v>18.49156333626322</c:v>
                </c:pt>
                <c:pt idx="145">
                  <c:v>18.96526583746849</c:v>
                </c:pt>
                <c:pt idx="146">
                  <c:v>19.94301034757937</c:v>
                </c:pt>
                <c:pt idx="147">
                  <c:v>19.8460211464949</c:v>
                </c:pt>
                <c:pt idx="148">
                  <c:v>19.70279220656267</c:v>
                </c:pt>
                <c:pt idx="149">
                  <c:v>19.11493465877365</c:v>
                </c:pt>
                <c:pt idx="150">
                  <c:v>19.04085263550382</c:v>
                </c:pt>
                <c:pt idx="151">
                  <c:v>19.66764633926057</c:v>
                </c:pt>
                <c:pt idx="152">
                  <c:v>19.18887687468862</c:v>
                </c:pt>
                <c:pt idx="153">
                  <c:v>18.61895188220552</c:v>
                </c:pt>
                <c:pt idx="154">
                  <c:v>17.42684723816502</c:v>
                </c:pt>
                <c:pt idx="155">
                  <c:v>17.74352994366281</c:v>
                </c:pt>
                <c:pt idx="156">
                  <c:v>18.01272618346128</c:v>
                </c:pt>
                <c:pt idx="157">
                  <c:v>19.70569823475052</c:v>
                </c:pt>
                <c:pt idx="158">
                  <c:v>20.95495948409528</c:v>
                </c:pt>
                <c:pt idx="159">
                  <c:v>21.99101255818898</c:v>
                </c:pt>
                <c:pt idx="160">
                  <c:v>21.28642388426102</c:v>
                </c:pt>
                <c:pt idx="161">
                  <c:v>21.54404427098908</c:v>
                </c:pt>
                <c:pt idx="162">
                  <c:v>21.39024785598678</c:v>
                </c:pt>
                <c:pt idx="163">
                  <c:v>22.01952013819691</c:v>
                </c:pt>
                <c:pt idx="164">
                  <c:v>21.72499411007913</c:v>
                </c:pt>
                <c:pt idx="165">
                  <c:v>21.29297109476532</c:v>
                </c:pt>
                <c:pt idx="166">
                  <c:v>22.26156439028287</c:v>
                </c:pt>
                <c:pt idx="167">
                  <c:v>22.61335040772055</c:v>
                </c:pt>
                <c:pt idx="168">
                  <c:v>23.44853785131938</c:v>
                </c:pt>
                <c:pt idx="169">
                  <c:v>22.67660357732646</c:v>
                </c:pt>
                <c:pt idx="170">
                  <c:v>22.14637927166867</c:v>
                </c:pt>
                <c:pt idx="171">
                  <c:v>21.86386377491369</c:v>
                </c:pt>
                <c:pt idx="172">
                  <c:v>22.39380990866055</c:v>
                </c:pt>
                <c:pt idx="173">
                  <c:v>23.16310189817165</c:v>
                </c:pt>
                <c:pt idx="174">
                  <c:v>23.73299716763022</c:v>
                </c:pt>
                <c:pt idx="175">
                  <c:v>23.65236972390389</c:v>
                </c:pt>
                <c:pt idx="176">
                  <c:v>23.54759313891016</c:v>
                </c:pt>
                <c:pt idx="177">
                  <c:v>23.6748249652856</c:v>
                </c:pt>
                <c:pt idx="178">
                  <c:v>24.32511857934082</c:v>
                </c:pt>
                <c:pt idx="179">
                  <c:v>24.86344558616773</c:v>
                </c:pt>
                <c:pt idx="180">
                  <c:v>25.71439120800144</c:v>
                </c:pt>
                <c:pt idx="181">
                  <c:v>26.00114767030092</c:v>
                </c:pt>
                <c:pt idx="182">
                  <c:v>26.159317878084</c:v>
                </c:pt>
                <c:pt idx="183">
                  <c:v>25.60084858009724</c:v>
                </c:pt>
                <c:pt idx="184">
                  <c:v>25.63902411949133</c:v>
                </c:pt>
                <c:pt idx="185">
                  <c:v>26.20496864812173</c:v>
                </c:pt>
                <c:pt idx="186">
                  <c:v>#N/A</c:v>
                </c:pt>
                <c:pt idx="187">
                  <c:v>#N/A</c:v>
                </c:pt>
                <c:pt idx="188">
                  <c:v>#N/A</c:v>
                </c:pt>
                <c:pt idx="189">
                  <c:v>#N/A</c:v>
                </c:pt>
                <c:pt idx="190">
                  <c:v>#N/A</c:v>
                </c:pt>
                <c:pt idx="191">
                  <c:v>#N/A</c:v>
                </c:pt>
              </c:numCache>
            </c:numRef>
          </c:val>
          <c:smooth val="0"/>
        </c:ser>
        <c:ser>
          <c:idx val="2"/>
          <c:order val="2"/>
          <c:tx>
            <c:strRef>
              <c:f>'Mean Vacancy Duration MA'!$D$2:$D$3</c:f>
              <c:strCache>
                <c:ptCount val="2"/>
                <c:pt idx="0">
                  <c:v>50-249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MA'!$D$4:$D$200</c:f>
              <c:numCache>
                <c:formatCode>General</c:formatCode>
                <c:ptCount val="195"/>
                <c:pt idx="0">
                  <c:v>18.1747763760574</c:v>
                </c:pt>
                <c:pt idx="1">
                  <c:v>18.69504927127818</c:v>
                </c:pt>
                <c:pt idx="2">
                  <c:v>18.35697350409492</c:v>
                </c:pt>
                <c:pt idx="3">
                  <c:v>18.51683178439316</c:v>
                </c:pt>
                <c:pt idx="4">
                  <c:v>17.33270439523669</c:v>
                </c:pt>
                <c:pt idx="5">
                  <c:v>17.16019489747115</c:v>
                </c:pt>
                <c:pt idx="6">
                  <c:v>16.38901943328024</c:v>
                </c:pt>
                <c:pt idx="7">
                  <c:v>15.08042346405644</c:v>
                </c:pt>
                <c:pt idx="8">
                  <c:v>13.63114327149088</c:v>
                </c:pt>
                <c:pt idx="9">
                  <c:v>13.49203130664957</c:v>
                </c:pt>
                <c:pt idx="10">
                  <c:v>13.7175828821427</c:v>
                </c:pt>
                <c:pt idx="11">
                  <c:v>14.10488557293262</c:v>
                </c:pt>
                <c:pt idx="12">
                  <c:v>14.0654541662664</c:v>
                </c:pt>
                <c:pt idx="13">
                  <c:v>13.91417575731423</c:v>
                </c:pt>
                <c:pt idx="14">
                  <c:v>14.10628774492721</c:v>
                </c:pt>
                <c:pt idx="15">
                  <c:v>14.31616332727227</c:v>
                </c:pt>
                <c:pt idx="16">
                  <c:v>14.62665224967272</c:v>
                </c:pt>
                <c:pt idx="17">
                  <c:v>14.92101059300401</c:v>
                </c:pt>
                <c:pt idx="18">
                  <c:v>15.25681342397299</c:v>
                </c:pt>
                <c:pt idx="19">
                  <c:v>15.93376450511151</c:v>
                </c:pt>
                <c:pt idx="20">
                  <c:v>16.02856894261784</c:v>
                </c:pt>
                <c:pt idx="21">
                  <c:v>15.1389453927477</c:v>
                </c:pt>
                <c:pt idx="22">
                  <c:v>14.9468288307192</c:v>
                </c:pt>
                <c:pt idx="23">
                  <c:v>15.138309992898</c:v>
                </c:pt>
                <c:pt idx="24">
                  <c:v>15.83973936190084</c:v>
                </c:pt>
                <c:pt idx="25">
                  <c:v>15.70598140339665</c:v>
                </c:pt>
                <c:pt idx="26">
                  <c:v>15.66527482722252</c:v>
                </c:pt>
                <c:pt idx="27">
                  <c:v>15.72183568535684</c:v>
                </c:pt>
                <c:pt idx="28">
                  <c:v>16.09882880847459</c:v>
                </c:pt>
                <c:pt idx="29">
                  <c:v>16.16264397008722</c:v>
                </c:pt>
                <c:pt idx="30">
                  <c:v>16.18288406253717</c:v>
                </c:pt>
                <c:pt idx="31">
                  <c:v>15.75908626764</c:v>
                </c:pt>
                <c:pt idx="32">
                  <c:v>15.56238427274885</c:v>
                </c:pt>
                <c:pt idx="33">
                  <c:v>15.41924320982252</c:v>
                </c:pt>
                <c:pt idx="34">
                  <c:v>15.85652305778944</c:v>
                </c:pt>
                <c:pt idx="35">
                  <c:v>16.17198794781287</c:v>
                </c:pt>
                <c:pt idx="36">
                  <c:v>16.13342803489792</c:v>
                </c:pt>
                <c:pt idx="37">
                  <c:v>15.73513391907034</c:v>
                </c:pt>
                <c:pt idx="38">
                  <c:v>15.7875086317282</c:v>
                </c:pt>
                <c:pt idx="39">
                  <c:v>16.64156709628684</c:v>
                </c:pt>
                <c:pt idx="40">
                  <c:v>17.3319443804306</c:v>
                </c:pt>
                <c:pt idx="41">
                  <c:v>17.1265636796195</c:v>
                </c:pt>
                <c:pt idx="42">
                  <c:v>16.5710175382821</c:v>
                </c:pt>
                <c:pt idx="43">
                  <c:v>16.44268196744184</c:v>
                </c:pt>
                <c:pt idx="44">
                  <c:v>16.05484230046756</c:v>
                </c:pt>
                <c:pt idx="45">
                  <c:v>15.73166155062827</c:v>
                </c:pt>
                <c:pt idx="46">
                  <c:v>15.65114565595489</c:v>
                </c:pt>
                <c:pt idx="47">
                  <c:v>16.27419208937149</c:v>
                </c:pt>
                <c:pt idx="48">
                  <c:v>16.8585734504881</c:v>
                </c:pt>
                <c:pt idx="49">
                  <c:v>17.21319991630607</c:v>
                </c:pt>
                <c:pt idx="50">
                  <c:v>17.38537148104529</c:v>
                </c:pt>
                <c:pt idx="51">
                  <c:v>17.50605166021562</c:v>
                </c:pt>
                <c:pt idx="52">
                  <c:v>17.3757961665905</c:v>
                </c:pt>
                <c:pt idx="53">
                  <c:v>17.67203818268372</c:v>
                </c:pt>
                <c:pt idx="54">
                  <c:v>17.92223210924868</c:v>
                </c:pt>
                <c:pt idx="55">
                  <c:v>18.46439626394018</c:v>
                </c:pt>
                <c:pt idx="56">
                  <c:v>18.49401231120851</c:v>
                </c:pt>
                <c:pt idx="57">
                  <c:v>18.51161761280715</c:v>
                </c:pt>
                <c:pt idx="58">
                  <c:v>18.01741381996071</c:v>
                </c:pt>
                <c:pt idx="59">
                  <c:v>18.12261996647182</c:v>
                </c:pt>
                <c:pt idx="60">
                  <c:v>18.66657693175492</c:v>
                </c:pt>
                <c:pt idx="61">
                  <c:v>19.84756443576285</c:v>
                </c:pt>
                <c:pt idx="62">
                  <c:v>20.16757513821921</c:v>
                </c:pt>
                <c:pt idx="63">
                  <c:v>20.09017779365953</c:v>
                </c:pt>
                <c:pt idx="64">
                  <c:v>18.9773432763186</c:v>
                </c:pt>
                <c:pt idx="65">
                  <c:v>19.20243557767618</c:v>
                </c:pt>
                <c:pt idx="66">
                  <c:v>19.50371824959613</c:v>
                </c:pt>
                <c:pt idx="67">
                  <c:v>20.14069198870374</c:v>
                </c:pt>
                <c:pt idx="68">
                  <c:v>19.39319575426268</c:v>
                </c:pt>
                <c:pt idx="69">
                  <c:v>18.9544181998675</c:v>
                </c:pt>
                <c:pt idx="70">
                  <c:v>19.23662922005144</c:v>
                </c:pt>
                <c:pt idx="71">
                  <c:v>19.98573347068406</c:v>
                </c:pt>
                <c:pt idx="72">
                  <c:v>20.16355198060415</c:v>
                </c:pt>
                <c:pt idx="73">
                  <c:v>20.2002058688807</c:v>
                </c:pt>
                <c:pt idx="74">
                  <c:v>20.59483286624034</c:v>
                </c:pt>
                <c:pt idx="75">
                  <c:v>20.7223581597401</c:v>
                </c:pt>
                <c:pt idx="76">
                  <c:v>20.31397750487816</c:v>
                </c:pt>
                <c:pt idx="77">
                  <c:v>19.36973784732126</c:v>
                </c:pt>
                <c:pt idx="78">
                  <c:v>19.33038959669313</c:v>
                </c:pt>
                <c:pt idx="79">
                  <c:v>18.66813913377587</c:v>
                </c:pt>
                <c:pt idx="80">
                  <c:v>18.5013716112484</c:v>
                </c:pt>
                <c:pt idx="81">
                  <c:v>18.15500610000909</c:v>
                </c:pt>
                <c:pt idx="82">
                  <c:v>18.59663631309443</c:v>
                </c:pt>
                <c:pt idx="83">
                  <c:v>18.67364948439213</c:v>
                </c:pt>
                <c:pt idx="84">
                  <c:v>18.51066678687175</c:v>
                </c:pt>
                <c:pt idx="85">
                  <c:v>18.47812403639346</c:v>
                </c:pt>
                <c:pt idx="86">
                  <c:v>18.8764685493301</c:v>
                </c:pt>
                <c:pt idx="87">
                  <c:v>19.06903377105823</c:v>
                </c:pt>
                <c:pt idx="88">
                  <c:v>19.02805951906367</c:v>
                </c:pt>
                <c:pt idx="89">
                  <c:v>18.6178363800927</c:v>
                </c:pt>
                <c:pt idx="90">
                  <c:v>18.10831964440505</c:v>
                </c:pt>
                <c:pt idx="91">
                  <c:v>17.5931374508047</c:v>
                </c:pt>
                <c:pt idx="92">
                  <c:v>17.60224177733812</c:v>
                </c:pt>
                <c:pt idx="93">
                  <c:v>17.18573131886222</c:v>
                </c:pt>
                <c:pt idx="94">
                  <c:v>16.90880379228102</c:v>
                </c:pt>
                <c:pt idx="95">
                  <c:v>16.18817841597483</c:v>
                </c:pt>
                <c:pt idx="96">
                  <c:v>16.58068241516811</c:v>
                </c:pt>
                <c:pt idx="97">
                  <c:v>16.21114266114337</c:v>
                </c:pt>
                <c:pt idx="98">
                  <c:v>15.68341327892214</c:v>
                </c:pt>
                <c:pt idx="99">
                  <c:v>14.77895324424471</c:v>
                </c:pt>
                <c:pt idx="100">
                  <c:v>14.46904081038413</c:v>
                </c:pt>
                <c:pt idx="101">
                  <c:v>14.65287397237705</c:v>
                </c:pt>
                <c:pt idx="102">
                  <c:v>14.92435998265444</c:v>
                </c:pt>
                <c:pt idx="103">
                  <c:v>15.21166049780484</c:v>
                </c:pt>
                <c:pt idx="104">
                  <c:v>14.41467091058495</c:v>
                </c:pt>
                <c:pt idx="105">
                  <c:v>14.13078232413877</c:v>
                </c:pt>
                <c:pt idx="106">
                  <c:v>13.9278726337291</c:v>
                </c:pt>
                <c:pt idx="107">
                  <c:v>14.92262579990746</c:v>
                </c:pt>
                <c:pt idx="108">
                  <c:v>14.849078676807</c:v>
                </c:pt>
                <c:pt idx="109">
                  <c:v>15.2575573349507</c:v>
                </c:pt>
                <c:pt idx="110">
                  <c:v>15.27021222847747</c:v>
                </c:pt>
                <c:pt idx="111">
                  <c:v>15.5306674477583</c:v>
                </c:pt>
                <c:pt idx="112">
                  <c:v>15.28665490267631</c:v>
                </c:pt>
                <c:pt idx="113">
                  <c:v>15.80789892069519</c:v>
                </c:pt>
                <c:pt idx="114">
                  <c:v>16.28349642401563</c:v>
                </c:pt>
                <c:pt idx="115">
                  <c:v>16.48175281756647</c:v>
                </c:pt>
                <c:pt idx="116">
                  <c:v>15.65400891696053</c:v>
                </c:pt>
                <c:pt idx="117">
                  <c:v>15.01804222299005</c:v>
                </c:pt>
                <c:pt idx="118">
                  <c:v>15.13400527210845</c:v>
                </c:pt>
                <c:pt idx="119">
                  <c:v>15.8759742038204</c:v>
                </c:pt>
                <c:pt idx="120">
                  <c:v>16.97973407916699</c:v>
                </c:pt>
                <c:pt idx="121">
                  <c:v>17.51896453296792</c:v>
                </c:pt>
                <c:pt idx="122">
                  <c:v>18.65722395961784</c:v>
                </c:pt>
                <c:pt idx="123">
                  <c:v>19.35600380889351</c:v>
                </c:pt>
                <c:pt idx="124">
                  <c:v>20.35452978396965</c:v>
                </c:pt>
                <c:pt idx="125">
                  <c:v>20.041974616629</c:v>
                </c:pt>
                <c:pt idx="126">
                  <c:v>19.53321576151618</c:v>
                </c:pt>
                <c:pt idx="127">
                  <c:v>18.73160205572418</c:v>
                </c:pt>
                <c:pt idx="128">
                  <c:v>18.61724825740885</c:v>
                </c:pt>
                <c:pt idx="129">
                  <c:v>18.7771001466961</c:v>
                </c:pt>
                <c:pt idx="130">
                  <c:v>18.898624302898</c:v>
                </c:pt>
                <c:pt idx="131">
                  <c:v>18.66839494902495</c:v>
                </c:pt>
                <c:pt idx="132">
                  <c:v>19.03635836914217</c:v>
                </c:pt>
                <c:pt idx="133">
                  <c:v>19.33437983049113</c:v>
                </c:pt>
                <c:pt idx="134">
                  <c:v>19.36926431103358</c:v>
                </c:pt>
                <c:pt idx="135">
                  <c:v>19.10109024645005</c:v>
                </c:pt>
                <c:pt idx="136">
                  <c:v>19.48434988757098</c:v>
                </c:pt>
                <c:pt idx="137">
                  <c:v>19.70385344172243</c:v>
                </c:pt>
                <c:pt idx="138">
                  <c:v>19.91139812865588</c:v>
                </c:pt>
                <c:pt idx="139">
                  <c:v>19.86065723477133</c:v>
                </c:pt>
                <c:pt idx="140">
                  <c:v>19.88934088489587</c:v>
                </c:pt>
                <c:pt idx="141">
                  <c:v>19.97336344520627</c:v>
                </c:pt>
                <c:pt idx="142">
                  <c:v>20.13029718910029</c:v>
                </c:pt>
                <c:pt idx="143">
                  <c:v>20.69959148116516</c:v>
                </c:pt>
                <c:pt idx="144">
                  <c:v>21.42097654441206</c:v>
                </c:pt>
                <c:pt idx="145">
                  <c:v>21.46702251057267</c:v>
                </c:pt>
                <c:pt idx="146">
                  <c:v>21.42201309193428</c:v>
                </c:pt>
                <c:pt idx="147">
                  <c:v>21.17331255786659</c:v>
                </c:pt>
                <c:pt idx="148">
                  <c:v>21.43346377595868</c:v>
                </c:pt>
                <c:pt idx="149">
                  <c:v>21.35159416863128</c:v>
                </c:pt>
                <c:pt idx="150">
                  <c:v>20.63161339301966</c:v>
                </c:pt>
                <c:pt idx="151">
                  <c:v>20.27013430682307</c:v>
                </c:pt>
                <c:pt idx="152">
                  <c:v>20.58454287757951</c:v>
                </c:pt>
                <c:pt idx="153">
                  <c:v>20.89313216598922</c:v>
                </c:pt>
                <c:pt idx="154">
                  <c:v>20.3607773269411</c:v>
                </c:pt>
                <c:pt idx="155">
                  <c:v>19.5471940030651</c:v>
                </c:pt>
                <c:pt idx="156">
                  <c:v>19.55168930589561</c:v>
                </c:pt>
                <c:pt idx="157">
                  <c:v>20.45618069702544</c:v>
                </c:pt>
                <c:pt idx="158">
                  <c:v>21.36136131240356</c:v>
                </c:pt>
                <c:pt idx="159">
                  <c:v>21.53554562047441</c:v>
                </c:pt>
                <c:pt idx="160">
                  <c:v>21.17892686152912</c:v>
                </c:pt>
                <c:pt idx="161">
                  <c:v>21.41171439438407</c:v>
                </c:pt>
                <c:pt idx="162">
                  <c:v>21.72805529316512</c:v>
                </c:pt>
                <c:pt idx="163">
                  <c:v>22.00357100524333</c:v>
                </c:pt>
                <c:pt idx="164">
                  <c:v>21.86893928485646</c:v>
                </c:pt>
                <c:pt idx="165">
                  <c:v>21.79327724937928</c:v>
                </c:pt>
                <c:pt idx="166">
                  <c:v>21.43325826897208</c:v>
                </c:pt>
                <c:pt idx="167">
                  <c:v>20.88419942097727</c:v>
                </c:pt>
                <c:pt idx="168">
                  <c:v>21.02137061580394</c:v>
                </c:pt>
                <c:pt idx="169">
                  <c:v>21.94770257631262</c:v>
                </c:pt>
                <c:pt idx="170">
                  <c:v>23.06756197500339</c:v>
                </c:pt>
                <c:pt idx="171">
                  <c:v>23.8899937632806</c:v>
                </c:pt>
                <c:pt idx="172">
                  <c:v>24.45754232129118</c:v>
                </c:pt>
                <c:pt idx="173">
                  <c:v>24.78492175751386</c:v>
                </c:pt>
                <c:pt idx="174">
                  <c:v>24.29846742868808</c:v>
                </c:pt>
                <c:pt idx="175">
                  <c:v>23.85777803827493</c:v>
                </c:pt>
                <c:pt idx="176">
                  <c:v>23.04817327857196</c:v>
                </c:pt>
                <c:pt idx="177">
                  <c:v>23.00270966625259</c:v>
                </c:pt>
                <c:pt idx="178">
                  <c:v>23.31176781460082</c:v>
                </c:pt>
                <c:pt idx="179">
                  <c:v>23.20018018931545</c:v>
                </c:pt>
                <c:pt idx="180">
                  <c:v>23.69556957288708</c:v>
                </c:pt>
                <c:pt idx="181">
                  <c:v>24.21964739235128</c:v>
                </c:pt>
                <c:pt idx="182">
                  <c:v>25.47072430703356</c:v>
                </c:pt>
                <c:pt idx="183">
                  <c:v>25.8439654670085</c:v>
                </c:pt>
                <c:pt idx="184">
                  <c:v>25.72092492681906</c:v>
                </c:pt>
                <c:pt idx="185">
                  <c:v>25.70733921253872</c:v>
                </c:pt>
                <c:pt idx="186">
                  <c:v>#N/A</c:v>
                </c:pt>
                <c:pt idx="187">
                  <c:v>#N/A</c:v>
                </c:pt>
                <c:pt idx="188">
                  <c:v>#N/A</c:v>
                </c:pt>
                <c:pt idx="189">
                  <c:v>#N/A</c:v>
                </c:pt>
                <c:pt idx="190">
                  <c:v>#N/A</c:v>
                </c:pt>
                <c:pt idx="191">
                  <c:v>#N/A</c:v>
                </c:pt>
              </c:numCache>
            </c:numRef>
          </c:val>
          <c:smooth val="0"/>
        </c:ser>
        <c:ser>
          <c:idx val="3"/>
          <c:order val="3"/>
          <c:tx>
            <c:strRef>
              <c:f>'Mean Vacancy Duration MA'!$E$2:$E$3</c:f>
              <c:strCache>
                <c:ptCount val="2"/>
                <c:pt idx="0">
                  <c:v>250-999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MA'!$E$4:$E$200</c:f>
              <c:numCache>
                <c:formatCode>General</c:formatCode>
                <c:ptCount val="195"/>
                <c:pt idx="0">
                  <c:v>24.54060838746073</c:v>
                </c:pt>
                <c:pt idx="1">
                  <c:v>26.50584153011728</c:v>
                </c:pt>
                <c:pt idx="2">
                  <c:v>25.8160159134956</c:v>
                </c:pt>
                <c:pt idx="3">
                  <c:v>24.8761703199804</c:v>
                </c:pt>
                <c:pt idx="4">
                  <c:v>23.18213436785757</c:v>
                </c:pt>
                <c:pt idx="5">
                  <c:v>22.03302890063977</c:v>
                </c:pt>
                <c:pt idx="6">
                  <c:v>21.69729674793786</c:v>
                </c:pt>
                <c:pt idx="7">
                  <c:v>21.0057576835645</c:v>
                </c:pt>
                <c:pt idx="8">
                  <c:v>20.26215454321672</c:v>
                </c:pt>
                <c:pt idx="9">
                  <c:v>19.76577434856816</c:v>
                </c:pt>
                <c:pt idx="10">
                  <c:v>19.15343344327402</c:v>
                </c:pt>
                <c:pt idx="11">
                  <c:v>19.76081293161727</c:v>
                </c:pt>
                <c:pt idx="12">
                  <c:v>20.01983035971081</c:v>
                </c:pt>
                <c:pt idx="13">
                  <c:v>20.60497898498125</c:v>
                </c:pt>
                <c:pt idx="14">
                  <c:v>20.75523254425298</c:v>
                </c:pt>
                <c:pt idx="15">
                  <c:v>21.28050815629392</c:v>
                </c:pt>
                <c:pt idx="16">
                  <c:v>20.84068762054995</c:v>
                </c:pt>
                <c:pt idx="17">
                  <c:v>20.74192212806275</c:v>
                </c:pt>
                <c:pt idx="18">
                  <c:v>20.12074687555442</c:v>
                </c:pt>
                <c:pt idx="19">
                  <c:v>21.15216106073453</c:v>
                </c:pt>
                <c:pt idx="20">
                  <c:v>20.79168293409641</c:v>
                </c:pt>
                <c:pt idx="21">
                  <c:v>20.43863905898647</c:v>
                </c:pt>
                <c:pt idx="22">
                  <c:v>21.19284636847159</c:v>
                </c:pt>
                <c:pt idx="23">
                  <c:v>21.7574666988345</c:v>
                </c:pt>
                <c:pt idx="24">
                  <c:v>22.48031821458682</c:v>
                </c:pt>
                <c:pt idx="25">
                  <c:v>20.43670160230637</c:v>
                </c:pt>
                <c:pt idx="26">
                  <c:v>19.56741934263347</c:v>
                </c:pt>
                <c:pt idx="27">
                  <c:v>18.72684796764233</c:v>
                </c:pt>
                <c:pt idx="28">
                  <c:v>19.16213702941042</c:v>
                </c:pt>
                <c:pt idx="29">
                  <c:v>19.8478391221527</c:v>
                </c:pt>
                <c:pt idx="30">
                  <c:v>19.87384755072188</c:v>
                </c:pt>
                <c:pt idx="31">
                  <c:v>19.43486239217343</c:v>
                </c:pt>
                <c:pt idx="32">
                  <c:v>18.82054621866329</c:v>
                </c:pt>
                <c:pt idx="33">
                  <c:v>18.22734550838216</c:v>
                </c:pt>
                <c:pt idx="34">
                  <c:v>18.71043793299032</c:v>
                </c:pt>
                <c:pt idx="35">
                  <c:v>19.45507328210556</c:v>
                </c:pt>
                <c:pt idx="36">
                  <c:v>19.71334444516861</c:v>
                </c:pt>
                <c:pt idx="37">
                  <c:v>19.67843308551305</c:v>
                </c:pt>
                <c:pt idx="38">
                  <c:v>19.56541156160518</c:v>
                </c:pt>
                <c:pt idx="39">
                  <c:v>20.28226178933433</c:v>
                </c:pt>
                <c:pt idx="40">
                  <c:v>20.96415838234036</c:v>
                </c:pt>
                <c:pt idx="41">
                  <c:v>20.42217435843099</c:v>
                </c:pt>
                <c:pt idx="42">
                  <c:v>20.86820635803689</c:v>
                </c:pt>
                <c:pt idx="43">
                  <c:v>20.59976859665283</c:v>
                </c:pt>
                <c:pt idx="44">
                  <c:v>20.07924232619975</c:v>
                </c:pt>
                <c:pt idx="45">
                  <c:v>19.09037905734581</c:v>
                </c:pt>
                <c:pt idx="46">
                  <c:v>18.98050020225168</c:v>
                </c:pt>
                <c:pt idx="47">
                  <c:v>19.74783780162527</c:v>
                </c:pt>
                <c:pt idx="48">
                  <c:v>20.77985962674051</c:v>
                </c:pt>
                <c:pt idx="49">
                  <c:v>21.29574430777523</c:v>
                </c:pt>
                <c:pt idx="50">
                  <c:v>21.74941776895805</c:v>
                </c:pt>
                <c:pt idx="51">
                  <c:v>22.08060074299953</c:v>
                </c:pt>
                <c:pt idx="52">
                  <c:v>22.29481415973351</c:v>
                </c:pt>
                <c:pt idx="53">
                  <c:v>22.297301215499</c:v>
                </c:pt>
                <c:pt idx="54">
                  <c:v>23.11210672805883</c:v>
                </c:pt>
                <c:pt idx="55">
                  <c:v>24.46754541025864</c:v>
                </c:pt>
                <c:pt idx="56">
                  <c:v>26.19160207852227</c:v>
                </c:pt>
                <c:pt idx="57">
                  <c:v>26.30521781177166</c:v>
                </c:pt>
                <c:pt idx="58">
                  <c:v>26.00758600459732</c:v>
                </c:pt>
                <c:pt idx="59">
                  <c:v>26.09150599744817</c:v>
                </c:pt>
                <c:pt idx="60">
                  <c:v>25.9840977937035</c:v>
                </c:pt>
                <c:pt idx="61">
                  <c:v>26.10854675867477</c:v>
                </c:pt>
                <c:pt idx="62">
                  <c:v>24.7249736688122</c:v>
                </c:pt>
                <c:pt idx="63">
                  <c:v>24.51638645980355</c:v>
                </c:pt>
                <c:pt idx="64">
                  <c:v>23.74602938258363</c:v>
                </c:pt>
                <c:pt idx="65">
                  <c:v>24.30749936737689</c:v>
                </c:pt>
                <c:pt idx="66">
                  <c:v>25.02483980523846</c:v>
                </c:pt>
                <c:pt idx="67">
                  <c:v>26.12072927427714</c:v>
                </c:pt>
                <c:pt idx="68">
                  <c:v>25.5825250627274</c:v>
                </c:pt>
                <c:pt idx="69">
                  <c:v>26.04200462801658</c:v>
                </c:pt>
                <c:pt idx="70">
                  <c:v>25.23828752083454</c:v>
                </c:pt>
                <c:pt idx="71">
                  <c:v>25.63352385346174</c:v>
                </c:pt>
                <c:pt idx="72">
                  <c:v>24.95141150958166</c:v>
                </c:pt>
                <c:pt idx="73">
                  <c:v>25.79208295047172</c:v>
                </c:pt>
                <c:pt idx="74">
                  <c:v>27.13179806272232</c:v>
                </c:pt>
                <c:pt idx="75">
                  <c:v>27.19597926869062</c:v>
                </c:pt>
                <c:pt idx="76">
                  <c:v>26.76938839926434</c:v>
                </c:pt>
                <c:pt idx="77">
                  <c:v>26.0513206203457</c:v>
                </c:pt>
                <c:pt idx="78">
                  <c:v>26.05235233231839</c:v>
                </c:pt>
                <c:pt idx="79">
                  <c:v>25.60582704618689</c:v>
                </c:pt>
                <c:pt idx="80">
                  <c:v>25.11811791729353</c:v>
                </c:pt>
                <c:pt idx="81">
                  <c:v>24.86249346845439</c:v>
                </c:pt>
                <c:pt idx="82">
                  <c:v>24.46847526424645</c:v>
                </c:pt>
                <c:pt idx="83">
                  <c:v>24.33878214291505</c:v>
                </c:pt>
                <c:pt idx="84">
                  <c:v>24.57931038133192</c:v>
                </c:pt>
                <c:pt idx="85">
                  <c:v>24.7727301847246</c:v>
                </c:pt>
                <c:pt idx="86">
                  <c:v>25.66194693112402</c:v>
                </c:pt>
                <c:pt idx="87">
                  <c:v>25.898243879856</c:v>
                </c:pt>
                <c:pt idx="88">
                  <c:v>26.33210290918829</c:v>
                </c:pt>
                <c:pt idx="89">
                  <c:v>26.54714869471364</c:v>
                </c:pt>
                <c:pt idx="90">
                  <c:v>25.47871116157232</c:v>
                </c:pt>
                <c:pt idx="91">
                  <c:v>24.4308858489026</c:v>
                </c:pt>
                <c:pt idx="92">
                  <c:v>23.55245836420545</c:v>
                </c:pt>
                <c:pt idx="93">
                  <c:v>23.15083722109841</c:v>
                </c:pt>
                <c:pt idx="94">
                  <c:v>22.5389409140445</c:v>
                </c:pt>
                <c:pt idx="95">
                  <c:v>20.88536726882365</c:v>
                </c:pt>
                <c:pt idx="96">
                  <c:v>19.9425729309561</c:v>
                </c:pt>
                <c:pt idx="97">
                  <c:v>18.7187924804985</c:v>
                </c:pt>
                <c:pt idx="98">
                  <c:v>17.70704476505732</c:v>
                </c:pt>
                <c:pt idx="99">
                  <c:v>16.89965023298937</c:v>
                </c:pt>
                <c:pt idx="100">
                  <c:v>16.63969768282424</c:v>
                </c:pt>
                <c:pt idx="101">
                  <c:v>17.06877498003792</c:v>
                </c:pt>
                <c:pt idx="102">
                  <c:v>16.92162905653219</c:v>
                </c:pt>
                <c:pt idx="103">
                  <c:v>17.48620304803028</c:v>
                </c:pt>
                <c:pt idx="104">
                  <c:v>16.58939673109501</c:v>
                </c:pt>
                <c:pt idx="105">
                  <c:v>17.1327504965844</c:v>
                </c:pt>
                <c:pt idx="106">
                  <c:v>17.6057103372729</c:v>
                </c:pt>
                <c:pt idx="107">
                  <c:v>19.5425935102372</c:v>
                </c:pt>
                <c:pt idx="108">
                  <c:v>19.57418731409626</c:v>
                </c:pt>
                <c:pt idx="109">
                  <c:v>20.20066304734752</c:v>
                </c:pt>
                <c:pt idx="110">
                  <c:v>20.39618012989056</c:v>
                </c:pt>
                <c:pt idx="111">
                  <c:v>21.23837891358254</c:v>
                </c:pt>
                <c:pt idx="112">
                  <c:v>21.95136502896115</c:v>
                </c:pt>
                <c:pt idx="113">
                  <c:v>21.87900261745525</c:v>
                </c:pt>
                <c:pt idx="114">
                  <c:v>22.86781436948282</c:v>
                </c:pt>
                <c:pt idx="115">
                  <c:v>23.31986849042784</c:v>
                </c:pt>
                <c:pt idx="116">
                  <c:v>23.91857594654919</c:v>
                </c:pt>
                <c:pt idx="117">
                  <c:v>24.00858053676006</c:v>
                </c:pt>
                <c:pt idx="118">
                  <c:v>24.00282305389553</c:v>
                </c:pt>
                <c:pt idx="119">
                  <c:v>24.97087448243599</c:v>
                </c:pt>
                <c:pt idx="120">
                  <c:v>24.91754994185486</c:v>
                </c:pt>
                <c:pt idx="121">
                  <c:v>25.35294933916921</c:v>
                </c:pt>
                <c:pt idx="122">
                  <c:v>25.06205611776675</c:v>
                </c:pt>
                <c:pt idx="123">
                  <c:v>25.59954275555062</c:v>
                </c:pt>
                <c:pt idx="124">
                  <c:v>25.69043758389277</c:v>
                </c:pt>
                <c:pt idx="125">
                  <c:v>25.53875463212809</c:v>
                </c:pt>
                <c:pt idx="126">
                  <c:v>25.83755068926109</c:v>
                </c:pt>
                <c:pt idx="127">
                  <c:v>26.09187946210656</c:v>
                </c:pt>
                <c:pt idx="128">
                  <c:v>25.5829776043553</c:v>
                </c:pt>
                <c:pt idx="129">
                  <c:v>24.95278232123148</c:v>
                </c:pt>
                <c:pt idx="130">
                  <c:v>24.26666794923021</c:v>
                </c:pt>
                <c:pt idx="131">
                  <c:v>24.6479409611835</c:v>
                </c:pt>
                <c:pt idx="132">
                  <c:v>25.28338529411649</c:v>
                </c:pt>
                <c:pt idx="133">
                  <c:v>25.90277650679472</c:v>
                </c:pt>
                <c:pt idx="134">
                  <c:v>27.06385955995285</c:v>
                </c:pt>
                <c:pt idx="135">
                  <c:v>26.85947832174387</c:v>
                </c:pt>
                <c:pt idx="136">
                  <c:v>27.18571808437352</c:v>
                </c:pt>
                <c:pt idx="137">
                  <c:v>26.54115126785744</c:v>
                </c:pt>
                <c:pt idx="138">
                  <c:v>26.27537229869047</c:v>
                </c:pt>
                <c:pt idx="139">
                  <c:v>25.29784122251375</c:v>
                </c:pt>
                <c:pt idx="140">
                  <c:v>24.87304406064039</c:v>
                </c:pt>
                <c:pt idx="141">
                  <c:v>25.02339273888338</c:v>
                </c:pt>
                <c:pt idx="142">
                  <c:v>25.02201543067856</c:v>
                </c:pt>
                <c:pt idx="143">
                  <c:v>24.84446222399255</c:v>
                </c:pt>
                <c:pt idx="144">
                  <c:v>25.04646765894844</c:v>
                </c:pt>
                <c:pt idx="145">
                  <c:v>24.43626793862492</c:v>
                </c:pt>
                <c:pt idx="146">
                  <c:v>24.07893203191092</c:v>
                </c:pt>
                <c:pt idx="147">
                  <c:v>23.26159024524867</c:v>
                </c:pt>
                <c:pt idx="148">
                  <c:v>22.51812618880453</c:v>
                </c:pt>
                <c:pt idx="149">
                  <c:v>22.65642508040957</c:v>
                </c:pt>
                <c:pt idx="150">
                  <c:v>22.40532130153478</c:v>
                </c:pt>
                <c:pt idx="151">
                  <c:v>24.47056895808873</c:v>
                </c:pt>
                <c:pt idx="152">
                  <c:v>24.8693112628542</c:v>
                </c:pt>
                <c:pt idx="153">
                  <c:v>25.10509732275683</c:v>
                </c:pt>
                <c:pt idx="154">
                  <c:v>24.43581334636923</c:v>
                </c:pt>
                <c:pt idx="155">
                  <c:v>24.4368068352527</c:v>
                </c:pt>
                <c:pt idx="156">
                  <c:v>24.7801923789314</c:v>
                </c:pt>
                <c:pt idx="157">
                  <c:v>25.85957757591697</c:v>
                </c:pt>
                <c:pt idx="158">
                  <c:v>25.88402114122263</c:v>
                </c:pt>
                <c:pt idx="159">
                  <c:v>26.74695043550708</c:v>
                </c:pt>
                <c:pt idx="160">
                  <c:v>26.77185512383466</c:v>
                </c:pt>
                <c:pt idx="161">
                  <c:v>27.90795122723848</c:v>
                </c:pt>
                <c:pt idx="162">
                  <c:v>28.02294146904778</c:v>
                </c:pt>
                <c:pt idx="163">
                  <c:v>27.46471149490772</c:v>
                </c:pt>
                <c:pt idx="164">
                  <c:v>27.25760432926687</c:v>
                </c:pt>
                <c:pt idx="165">
                  <c:v>26.5966596592281</c:v>
                </c:pt>
                <c:pt idx="166">
                  <c:v>26.82398401641173</c:v>
                </c:pt>
                <c:pt idx="167">
                  <c:v>26.90486322443397</c:v>
                </c:pt>
                <c:pt idx="168">
                  <c:v>28.47212034054127</c:v>
                </c:pt>
                <c:pt idx="169">
                  <c:v>29.90025648581901</c:v>
                </c:pt>
                <c:pt idx="170">
                  <c:v>31.62883416252275</c:v>
                </c:pt>
                <c:pt idx="171">
                  <c:v>31.68655944086234</c:v>
                </c:pt>
                <c:pt idx="172">
                  <c:v>31.73216132809734</c:v>
                </c:pt>
                <c:pt idx="173">
                  <c:v>30.8547778651098</c:v>
                </c:pt>
                <c:pt idx="174">
                  <c:v>30.8981257898562</c:v>
                </c:pt>
                <c:pt idx="175">
                  <c:v>30.42989108844347</c:v>
                </c:pt>
                <c:pt idx="176">
                  <c:v>29.6121979618061</c:v>
                </c:pt>
                <c:pt idx="177">
                  <c:v>27.98846620062611</c:v>
                </c:pt>
                <c:pt idx="178">
                  <c:v>27.80677317824307</c:v>
                </c:pt>
                <c:pt idx="179">
                  <c:v>28.45738223341561</c:v>
                </c:pt>
                <c:pt idx="180">
                  <c:v>30.02378038432575</c:v>
                </c:pt>
                <c:pt idx="181">
                  <c:v>31.00528608037137</c:v>
                </c:pt>
                <c:pt idx="182">
                  <c:v>31.69459126744695</c:v>
                </c:pt>
                <c:pt idx="183">
                  <c:v>32.24532023385595</c:v>
                </c:pt>
                <c:pt idx="184">
                  <c:v>31.57342898130322</c:v>
                </c:pt>
                <c:pt idx="185">
                  <c:v>30.31636428981032</c:v>
                </c:pt>
                <c:pt idx="186">
                  <c:v>#N/A</c:v>
                </c:pt>
                <c:pt idx="187">
                  <c:v>#N/A</c:v>
                </c:pt>
                <c:pt idx="188">
                  <c:v>#N/A</c:v>
                </c:pt>
                <c:pt idx="189">
                  <c:v>#N/A</c:v>
                </c:pt>
                <c:pt idx="190">
                  <c:v>#N/A</c:v>
                </c:pt>
                <c:pt idx="191">
                  <c:v>#N/A</c:v>
                </c:pt>
              </c:numCache>
            </c:numRef>
          </c:val>
          <c:smooth val="0"/>
        </c:ser>
        <c:ser>
          <c:idx val="4"/>
          <c:order val="4"/>
          <c:tx>
            <c:strRef>
              <c:f>'Mean Vacancy Duration MA'!$F$2:$F$3</c:f>
              <c:strCache>
                <c:ptCount val="2"/>
                <c:pt idx="0">
                  <c:v>1000-4999</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MA'!$F$4:$F$200</c:f>
              <c:numCache>
                <c:formatCode>General</c:formatCode>
                <c:ptCount val="195"/>
                <c:pt idx="0">
                  <c:v>43.3231394012599</c:v>
                </c:pt>
                <c:pt idx="1">
                  <c:v>42.47953406922924</c:v>
                </c:pt>
                <c:pt idx="2">
                  <c:v>40.15672228052008</c:v>
                </c:pt>
                <c:pt idx="3">
                  <c:v>39.95198281657235</c:v>
                </c:pt>
                <c:pt idx="4">
                  <c:v>40.13624566209287</c:v>
                </c:pt>
                <c:pt idx="5">
                  <c:v>42.05996438557953</c:v>
                </c:pt>
                <c:pt idx="6">
                  <c:v>41.58274401058132</c:v>
                </c:pt>
                <c:pt idx="7">
                  <c:v>41.19857567062278</c:v>
                </c:pt>
                <c:pt idx="8">
                  <c:v>37.7063784688428</c:v>
                </c:pt>
                <c:pt idx="9">
                  <c:v>35.15283071110898</c:v>
                </c:pt>
                <c:pt idx="10">
                  <c:v>34.26006954725327</c:v>
                </c:pt>
                <c:pt idx="11">
                  <c:v>35.18906834787046</c:v>
                </c:pt>
                <c:pt idx="12">
                  <c:v>36.17767061042541</c:v>
                </c:pt>
                <c:pt idx="13">
                  <c:v>35.6808374689833</c:v>
                </c:pt>
                <c:pt idx="14">
                  <c:v>34.85860125496485</c:v>
                </c:pt>
                <c:pt idx="15">
                  <c:v>35.16327509947942</c:v>
                </c:pt>
                <c:pt idx="16">
                  <c:v>35.67516789118333</c:v>
                </c:pt>
                <c:pt idx="17">
                  <c:v>35.14478964862132</c:v>
                </c:pt>
                <c:pt idx="18">
                  <c:v>34.07569483723739</c:v>
                </c:pt>
                <c:pt idx="19">
                  <c:v>34.18941040823412</c:v>
                </c:pt>
                <c:pt idx="20">
                  <c:v>34.3150148658252</c:v>
                </c:pt>
                <c:pt idx="21">
                  <c:v>34.81632627128022</c:v>
                </c:pt>
                <c:pt idx="22">
                  <c:v>35.67711095769565</c:v>
                </c:pt>
                <c:pt idx="23">
                  <c:v>36.51361180140264</c:v>
                </c:pt>
                <c:pt idx="24">
                  <c:v>35.96982278654738</c:v>
                </c:pt>
                <c:pt idx="25">
                  <c:v>35.07322430274752</c:v>
                </c:pt>
                <c:pt idx="26">
                  <c:v>34.6913472026191</c:v>
                </c:pt>
                <c:pt idx="27">
                  <c:v>33.51849238509178</c:v>
                </c:pt>
                <c:pt idx="28">
                  <c:v>32.54492235982515</c:v>
                </c:pt>
                <c:pt idx="29">
                  <c:v>33.17001518506094</c:v>
                </c:pt>
                <c:pt idx="30">
                  <c:v>33.3876583116693</c:v>
                </c:pt>
                <c:pt idx="31">
                  <c:v>32.79247378576537</c:v>
                </c:pt>
                <c:pt idx="32">
                  <c:v>31.99967462642719</c:v>
                </c:pt>
                <c:pt idx="33">
                  <c:v>32.2370444029578</c:v>
                </c:pt>
                <c:pt idx="34">
                  <c:v>34.57795100211187</c:v>
                </c:pt>
                <c:pt idx="35">
                  <c:v>35.0216228300627</c:v>
                </c:pt>
                <c:pt idx="36">
                  <c:v>33.41080989260719</c:v>
                </c:pt>
                <c:pt idx="37">
                  <c:v>31.45846299869656</c:v>
                </c:pt>
                <c:pt idx="38">
                  <c:v>30.58556602907042</c:v>
                </c:pt>
                <c:pt idx="39">
                  <c:v>32.65988866461177</c:v>
                </c:pt>
                <c:pt idx="40">
                  <c:v>33.53659896795258</c:v>
                </c:pt>
                <c:pt idx="41">
                  <c:v>33.63596949680198</c:v>
                </c:pt>
                <c:pt idx="42">
                  <c:v>34.57179744202788</c:v>
                </c:pt>
                <c:pt idx="43">
                  <c:v>35.16433672836871</c:v>
                </c:pt>
                <c:pt idx="44">
                  <c:v>34.83250498537993</c:v>
                </c:pt>
                <c:pt idx="45">
                  <c:v>31.66611156134607</c:v>
                </c:pt>
                <c:pt idx="46">
                  <c:v>30.97841305432083</c:v>
                </c:pt>
                <c:pt idx="47">
                  <c:v>30.9264909988361</c:v>
                </c:pt>
                <c:pt idx="48">
                  <c:v>33.0993236670794</c:v>
                </c:pt>
                <c:pt idx="49">
                  <c:v>33.02664435779646</c:v>
                </c:pt>
                <c:pt idx="50">
                  <c:v>35.0073522365489</c:v>
                </c:pt>
                <c:pt idx="51">
                  <c:v>35.97123323238308</c:v>
                </c:pt>
                <c:pt idx="52">
                  <c:v>37.1488228569641</c:v>
                </c:pt>
                <c:pt idx="53">
                  <c:v>36.41117236894269</c:v>
                </c:pt>
                <c:pt idx="54">
                  <c:v>36.37964623384932</c:v>
                </c:pt>
                <c:pt idx="55">
                  <c:v>38.71309188421318</c:v>
                </c:pt>
                <c:pt idx="56">
                  <c:v>39.75657822500164</c:v>
                </c:pt>
                <c:pt idx="57">
                  <c:v>40.9784246701299</c:v>
                </c:pt>
                <c:pt idx="58">
                  <c:v>39.90913496664682</c:v>
                </c:pt>
                <c:pt idx="59">
                  <c:v>41.48568927508504</c:v>
                </c:pt>
                <c:pt idx="60">
                  <c:v>42.55095331344491</c:v>
                </c:pt>
                <c:pt idx="61">
                  <c:v>45.33378315882005</c:v>
                </c:pt>
                <c:pt idx="62">
                  <c:v>44.74116353445046</c:v>
                </c:pt>
                <c:pt idx="63">
                  <c:v>46.33755563255752</c:v>
                </c:pt>
                <c:pt idx="64">
                  <c:v>44.18650550143582</c:v>
                </c:pt>
                <c:pt idx="65">
                  <c:v>45.92169424261184</c:v>
                </c:pt>
                <c:pt idx="66">
                  <c:v>44.8009653315286</c:v>
                </c:pt>
                <c:pt idx="67">
                  <c:v>45.2361868462452</c:v>
                </c:pt>
                <c:pt idx="68">
                  <c:v>43.59029921519582</c:v>
                </c:pt>
                <c:pt idx="69">
                  <c:v>42.9393221549344</c:v>
                </c:pt>
                <c:pt idx="70">
                  <c:v>41.74402569112205</c:v>
                </c:pt>
                <c:pt idx="71">
                  <c:v>41.47481802763114</c:v>
                </c:pt>
                <c:pt idx="72">
                  <c:v>41.81458246319054</c:v>
                </c:pt>
                <c:pt idx="73">
                  <c:v>42.6357989950022</c:v>
                </c:pt>
                <c:pt idx="74">
                  <c:v>42.24540931394771</c:v>
                </c:pt>
                <c:pt idx="75">
                  <c:v>42.13660193530703</c:v>
                </c:pt>
                <c:pt idx="76">
                  <c:v>41.76238174164584</c:v>
                </c:pt>
                <c:pt idx="77">
                  <c:v>43.23636630846988</c:v>
                </c:pt>
                <c:pt idx="78">
                  <c:v>43.59454644046442</c:v>
                </c:pt>
                <c:pt idx="79">
                  <c:v>43.1695407405395</c:v>
                </c:pt>
                <c:pt idx="80">
                  <c:v>41.60908195404243</c:v>
                </c:pt>
                <c:pt idx="81">
                  <c:v>40.69433511948272</c:v>
                </c:pt>
                <c:pt idx="82">
                  <c:v>40.63256739428649</c:v>
                </c:pt>
                <c:pt idx="83">
                  <c:v>40.83018486663015</c:v>
                </c:pt>
                <c:pt idx="84">
                  <c:v>39.93044162821234</c:v>
                </c:pt>
                <c:pt idx="85">
                  <c:v>39.13792945303289</c:v>
                </c:pt>
                <c:pt idx="86">
                  <c:v>38.79836132831903</c:v>
                </c:pt>
                <c:pt idx="87">
                  <c:v>38.58270023850338</c:v>
                </c:pt>
                <c:pt idx="88">
                  <c:v>38.10674007833314</c:v>
                </c:pt>
                <c:pt idx="89">
                  <c:v>37.10743125799699</c:v>
                </c:pt>
                <c:pt idx="90">
                  <c:v>36.13593739483585</c:v>
                </c:pt>
                <c:pt idx="91">
                  <c:v>34.61467479751282</c:v>
                </c:pt>
                <c:pt idx="92">
                  <c:v>32.47963095896486</c:v>
                </c:pt>
                <c:pt idx="93">
                  <c:v>28.51969542822161</c:v>
                </c:pt>
                <c:pt idx="94">
                  <c:v>28.04206705974311</c:v>
                </c:pt>
                <c:pt idx="95">
                  <c:v>28.73080091594628</c:v>
                </c:pt>
                <c:pt idx="96">
                  <c:v>31.76556229723153</c:v>
                </c:pt>
                <c:pt idx="97">
                  <c:v>33.74136134024459</c:v>
                </c:pt>
                <c:pt idx="98">
                  <c:v>32.7207831478241</c:v>
                </c:pt>
                <c:pt idx="99">
                  <c:v>31.49284342469631</c:v>
                </c:pt>
                <c:pt idx="100">
                  <c:v>27.67394246075233</c:v>
                </c:pt>
                <c:pt idx="101">
                  <c:v>29.06380075291719</c:v>
                </c:pt>
                <c:pt idx="102">
                  <c:v>29.66900007551567</c:v>
                </c:pt>
                <c:pt idx="103">
                  <c:v>31.08162610493998</c:v>
                </c:pt>
                <c:pt idx="104">
                  <c:v>29.5247389754944</c:v>
                </c:pt>
                <c:pt idx="105">
                  <c:v>30.32540301712134</c:v>
                </c:pt>
                <c:pt idx="106">
                  <c:v>32.10697694969471</c:v>
                </c:pt>
                <c:pt idx="107">
                  <c:v>33.24414401441375</c:v>
                </c:pt>
                <c:pt idx="108">
                  <c:v>31.69394935304196</c:v>
                </c:pt>
                <c:pt idx="109">
                  <c:v>29.83566255326157</c:v>
                </c:pt>
                <c:pt idx="110">
                  <c:v>29.87302423472078</c:v>
                </c:pt>
                <c:pt idx="111">
                  <c:v>30.52282325792902</c:v>
                </c:pt>
                <c:pt idx="112">
                  <c:v>32.27639851819093</c:v>
                </c:pt>
                <c:pt idx="113">
                  <c:v>32.1568301119824</c:v>
                </c:pt>
                <c:pt idx="114">
                  <c:v>32.81680657746431</c:v>
                </c:pt>
                <c:pt idx="115">
                  <c:v>32.57474933530465</c:v>
                </c:pt>
                <c:pt idx="116">
                  <c:v>33.69322399542833</c:v>
                </c:pt>
                <c:pt idx="117">
                  <c:v>34.55134631914464</c:v>
                </c:pt>
                <c:pt idx="118">
                  <c:v>34.58730976993004</c:v>
                </c:pt>
                <c:pt idx="119">
                  <c:v>33.97047408264577</c:v>
                </c:pt>
                <c:pt idx="120">
                  <c:v>34.2933128443279</c:v>
                </c:pt>
                <c:pt idx="121">
                  <c:v>36.0353157909583</c:v>
                </c:pt>
                <c:pt idx="122">
                  <c:v>36.72152041737061</c:v>
                </c:pt>
                <c:pt idx="123">
                  <c:v>36.96700698565567</c:v>
                </c:pt>
                <c:pt idx="124">
                  <c:v>36.04271914653968</c:v>
                </c:pt>
                <c:pt idx="125">
                  <c:v>35.51416416673354</c:v>
                </c:pt>
                <c:pt idx="126">
                  <c:v>35.0556039051317</c:v>
                </c:pt>
                <c:pt idx="127">
                  <c:v>33.97210583488118</c:v>
                </c:pt>
                <c:pt idx="128">
                  <c:v>33.93100992358232</c:v>
                </c:pt>
                <c:pt idx="129">
                  <c:v>33.34648335428052</c:v>
                </c:pt>
                <c:pt idx="130">
                  <c:v>32.87017724515157</c:v>
                </c:pt>
                <c:pt idx="131">
                  <c:v>32.02445120300072</c:v>
                </c:pt>
                <c:pt idx="132">
                  <c:v>32.70137277474462</c:v>
                </c:pt>
                <c:pt idx="133">
                  <c:v>34.1361102469274</c:v>
                </c:pt>
                <c:pt idx="134">
                  <c:v>36.51963904586383</c:v>
                </c:pt>
                <c:pt idx="135">
                  <c:v>37.51862159584054</c:v>
                </c:pt>
                <c:pt idx="136">
                  <c:v>37.86849990300664</c:v>
                </c:pt>
                <c:pt idx="137">
                  <c:v>38.13052689997754</c:v>
                </c:pt>
                <c:pt idx="138">
                  <c:v>38.9385267378072</c:v>
                </c:pt>
                <c:pt idx="139">
                  <c:v>38.56367058947867</c:v>
                </c:pt>
                <c:pt idx="140">
                  <c:v>36.02879198590344</c:v>
                </c:pt>
                <c:pt idx="141">
                  <c:v>34.6505612204126</c:v>
                </c:pt>
                <c:pt idx="142">
                  <c:v>34.410731040559</c:v>
                </c:pt>
                <c:pt idx="143">
                  <c:v>36.93023435706677</c:v>
                </c:pt>
                <c:pt idx="144">
                  <c:v>37.84611192068301</c:v>
                </c:pt>
                <c:pt idx="145">
                  <c:v>38.30381168581672</c:v>
                </c:pt>
                <c:pt idx="146">
                  <c:v>37.91566610768538</c:v>
                </c:pt>
                <c:pt idx="147">
                  <c:v>37.02728256437037</c:v>
                </c:pt>
                <c:pt idx="148">
                  <c:v>36.31264350183366</c:v>
                </c:pt>
                <c:pt idx="149">
                  <c:v>36.32503591793565</c:v>
                </c:pt>
                <c:pt idx="150">
                  <c:v>36.30967395758962</c:v>
                </c:pt>
                <c:pt idx="151">
                  <c:v>37.20171914596836</c:v>
                </c:pt>
                <c:pt idx="152">
                  <c:v>37.30290578881813</c:v>
                </c:pt>
                <c:pt idx="153">
                  <c:v>37.43659432755413</c:v>
                </c:pt>
                <c:pt idx="154">
                  <c:v>36.99302879558077</c:v>
                </c:pt>
                <c:pt idx="155">
                  <c:v>36.93537288360557</c:v>
                </c:pt>
                <c:pt idx="156">
                  <c:v>36.71177003763552</c:v>
                </c:pt>
                <c:pt idx="157">
                  <c:v>36.90738581760417</c:v>
                </c:pt>
                <c:pt idx="158">
                  <c:v>36.56714817317405</c:v>
                </c:pt>
                <c:pt idx="159">
                  <c:v>37.18773721242804</c:v>
                </c:pt>
                <c:pt idx="160">
                  <c:v>37.76596824509073</c:v>
                </c:pt>
                <c:pt idx="161">
                  <c:v>37.69544267772522</c:v>
                </c:pt>
                <c:pt idx="162">
                  <c:v>36.52867928609107</c:v>
                </c:pt>
                <c:pt idx="163">
                  <c:v>36.07036988685754</c:v>
                </c:pt>
                <c:pt idx="164">
                  <c:v>36.70884509176413</c:v>
                </c:pt>
                <c:pt idx="165">
                  <c:v>36.51394762186129</c:v>
                </c:pt>
                <c:pt idx="166">
                  <c:v>38.10930501976416</c:v>
                </c:pt>
                <c:pt idx="167">
                  <c:v>38.37326410190954</c:v>
                </c:pt>
                <c:pt idx="168">
                  <c:v>40.1639859416572</c:v>
                </c:pt>
                <c:pt idx="169">
                  <c:v>40.3275343214446</c:v>
                </c:pt>
                <c:pt idx="170">
                  <c:v>42.30011324750467</c:v>
                </c:pt>
                <c:pt idx="171">
                  <c:v>43.18629176454482</c:v>
                </c:pt>
                <c:pt idx="172">
                  <c:v>43.61814525377626</c:v>
                </c:pt>
                <c:pt idx="173">
                  <c:v>42.73433580469147</c:v>
                </c:pt>
                <c:pt idx="174">
                  <c:v>42.74032683143402</c:v>
                </c:pt>
                <c:pt idx="175">
                  <c:v>41.12763709149442</c:v>
                </c:pt>
                <c:pt idx="176">
                  <c:v>38.29747526789387</c:v>
                </c:pt>
                <c:pt idx="177">
                  <c:v>33.93998672661779</c:v>
                </c:pt>
                <c:pt idx="178">
                  <c:v>36.9461094606669</c:v>
                </c:pt>
                <c:pt idx="179">
                  <c:v>38.3220059428768</c:v>
                </c:pt>
                <c:pt idx="180">
                  <c:v>41.57060427004845</c:v>
                </c:pt>
                <c:pt idx="181">
                  <c:v>38.54655003265472</c:v>
                </c:pt>
                <c:pt idx="182">
                  <c:v>39.42959711599561</c:v>
                </c:pt>
                <c:pt idx="183">
                  <c:v>39.95218499313744</c:v>
                </c:pt>
                <c:pt idx="184">
                  <c:v>40.8356321153036</c:v>
                </c:pt>
                <c:pt idx="185">
                  <c:v>40.2757906346781</c:v>
                </c:pt>
                <c:pt idx="186">
                  <c:v>#N/A</c:v>
                </c:pt>
                <c:pt idx="187">
                  <c:v>#N/A</c:v>
                </c:pt>
                <c:pt idx="188">
                  <c:v>#N/A</c:v>
                </c:pt>
                <c:pt idx="189">
                  <c:v>#N/A</c:v>
                </c:pt>
                <c:pt idx="190">
                  <c:v>#N/A</c:v>
                </c:pt>
                <c:pt idx="191">
                  <c:v>#N/A</c:v>
                </c:pt>
              </c:numCache>
            </c:numRef>
          </c:val>
          <c:smooth val="0"/>
        </c:ser>
        <c:ser>
          <c:idx val="5"/>
          <c:order val="5"/>
          <c:tx>
            <c:strRef>
              <c:f>'Mean Vacancy Duration MA'!$G$2:$G$3</c:f>
              <c:strCache>
                <c:ptCount val="2"/>
                <c:pt idx="0">
                  <c:v>5000+</c:v>
                </c:pt>
              </c:strCache>
            </c:strRef>
          </c:tx>
          <c:marker>
            <c:symbol val="none"/>
          </c:marker>
          <c:cat>
            <c:numRef>
              <c:f>'Mean Vacancy Duration MA'!$A$4:$A$191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'Mean Vacancy Duration MA'!$G$4:$G$200</c:f>
              <c:numCache>
                <c:formatCode>General</c:formatCode>
                <c:ptCount val="195"/>
                <c:pt idx="0">
                  <c:v>35.3032394425646</c:v>
                </c:pt>
                <c:pt idx="1">
                  <c:v>33.78400711876561</c:v>
                </c:pt>
                <c:pt idx="2">
                  <c:v>36.42734342723405</c:v>
                </c:pt>
                <c:pt idx="3">
                  <c:v>43.05378252804145</c:v>
                </c:pt>
                <c:pt idx="4">
                  <c:v>45.7972843838013</c:v>
                </c:pt>
                <c:pt idx="5">
                  <c:v>47.37440056387714</c:v>
                </c:pt>
                <c:pt idx="6">
                  <c:v>46.6302702311561</c:v>
                </c:pt>
                <c:pt idx="7">
                  <c:v>47.80424343876006</c:v>
                </c:pt>
                <c:pt idx="8">
                  <c:v>49.28072802550692</c:v>
                </c:pt>
                <c:pt idx="9">
                  <c:v>51.92408912675607</c:v>
                </c:pt>
                <c:pt idx="10">
                  <c:v>49.04226322698087</c:v>
                </c:pt>
                <c:pt idx="11">
                  <c:v>52.1248395046205</c:v>
                </c:pt>
                <c:pt idx="12">
                  <c:v>51.64603531293403</c:v>
                </c:pt>
                <c:pt idx="13">
                  <c:v>60.11673486379301</c:v>
                </c:pt>
                <c:pt idx="14">
                  <c:v>58.76846728036232</c:v>
                </c:pt>
                <c:pt idx="15">
                  <c:v>60.09282583361946</c:v>
                </c:pt>
                <c:pt idx="16">
                  <c:v>58.2990186955127</c:v>
                </c:pt>
                <c:pt idx="17">
                  <c:v>60.57917845312242</c:v>
                </c:pt>
                <c:pt idx="18">
                  <c:v>57.74621674386625</c:v>
                </c:pt>
                <c:pt idx="19">
                  <c:v>56.07167142793621</c:v>
                </c:pt>
                <c:pt idx="20">
                  <c:v>53.65158002420329</c:v>
                </c:pt>
                <c:pt idx="21">
                  <c:v>51.64223442025609</c:v>
                </c:pt>
                <c:pt idx="22">
                  <c:v>48.16814389318371</c:v>
                </c:pt>
                <c:pt idx="23">
                  <c:v>52.30555596523544</c:v>
                </c:pt>
                <c:pt idx="24">
                  <c:v>55.64504099241697</c:v>
                </c:pt>
                <c:pt idx="25">
                  <c:v>59.19385755429206</c:v>
                </c:pt>
                <c:pt idx="26">
                  <c:v>55.64531703839282</c:v>
                </c:pt>
                <c:pt idx="27">
                  <c:v>50.62062254504324</c:v>
                </c:pt>
                <c:pt idx="28">
                  <c:v>45.11775463183217</c:v>
                </c:pt>
                <c:pt idx="29">
                  <c:v>41.30354273386947</c:v>
                </c:pt>
                <c:pt idx="30">
                  <c:v>40.5495102617791</c:v>
                </c:pt>
                <c:pt idx="31">
                  <c:v>40.39100957607631</c:v>
                </c:pt>
                <c:pt idx="32">
                  <c:v>37.62352475946734</c:v>
                </c:pt>
                <c:pt idx="33">
                  <c:v>40.645209843786</c:v>
                </c:pt>
                <c:pt idx="34">
                  <c:v>42.22981201871127</c:v>
                </c:pt>
                <c:pt idx="35">
                  <c:v>44.89847644589122</c:v>
                </c:pt>
                <c:pt idx="36">
                  <c:v>38.39229262984718</c:v>
                </c:pt>
                <c:pt idx="37">
                  <c:v>43.47123678056997</c:v>
                </c:pt>
                <c:pt idx="38">
                  <c:v>45.4029647489893</c:v>
                </c:pt>
                <c:pt idx="39">
                  <c:v>52.86468338233954</c:v>
                </c:pt>
                <c:pt idx="40">
                  <c:v>53.32435578352827</c:v>
                </c:pt>
                <c:pt idx="41">
                  <c:v>53.56797965803511</c:v>
                </c:pt>
                <c:pt idx="42">
                  <c:v>53.31131463295713</c:v>
                </c:pt>
                <c:pt idx="43">
                  <c:v>51.78095940270754</c:v>
                </c:pt>
                <c:pt idx="44">
                  <c:v>49.80862331355897</c:v>
                </c:pt>
                <c:pt idx="45">
                  <c:v>44.98021505678903</c:v>
                </c:pt>
                <c:pt idx="46">
                  <c:v>40.32726773375987</c:v>
                </c:pt>
                <c:pt idx="47">
                  <c:v>38.51800565061286</c:v>
                </c:pt>
                <c:pt idx="48">
                  <c:v>40.88409016671439</c:v>
                </c:pt>
                <c:pt idx="49">
                  <c:v>42.08223005241678</c:v>
                </c:pt>
                <c:pt idx="50">
                  <c:v>43.43340147573228</c:v>
                </c:pt>
                <c:pt idx="51">
                  <c:v>42.21359330200055</c:v>
                </c:pt>
                <c:pt idx="52">
                  <c:v>43.24563265790361</c:v>
                </c:pt>
                <c:pt idx="53">
                  <c:v>43.06564830813516</c:v>
                </c:pt>
                <c:pt idx="54">
                  <c:v>42.64667105058027</c:v>
                </c:pt>
                <c:pt idx="55">
                  <c:v>40.32921333868273</c:v>
                </c:pt>
                <c:pt idx="56">
                  <c:v>38.65597875905754</c:v>
                </c:pt>
                <c:pt idx="57">
                  <c:v>39.34114266433405</c:v>
                </c:pt>
                <c:pt idx="58">
                  <c:v>38.02329480240601</c:v>
                </c:pt>
                <c:pt idx="59">
                  <c:v>44.18927262592333</c:v>
                </c:pt>
                <c:pt idx="60">
                  <c:v>42.98499049491666</c:v>
                </c:pt>
                <c:pt idx="61">
                  <c:v>43.14649564446163</c:v>
                </c:pt>
                <c:pt idx="62">
                  <c:v>36.84100622384648</c:v>
                </c:pt>
                <c:pt idx="63">
                  <c:v>38.74666649704568</c:v>
                </c:pt>
                <c:pt idx="64">
                  <c:v>38.81509439865285</c:v>
                </c:pt>
                <c:pt idx="65">
                  <c:v>37.47198489230285</c:v>
                </c:pt>
                <c:pt idx="66">
                  <c:v>37.29280478014024</c:v>
                </c:pt>
                <c:pt idx="67">
                  <c:v>37.37611613666332</c:v>
                </c:pt>
                <c:pt idx="68">
                  <c:v>39.95766285490522</c:v>
                </c:pt>
                <c:pt idx="69">
                  <c:v>38.5476027815323</c:v>
                </c:pt>
                <c:pt idx="70">
                  <c:v>39.05689418587732</c:v>
                </c:pt>
                <c:pt idx="71">
                  <c:v>37.9862277320775</c:v>
                </c:pt>
                <c:pt idx="72">
                  <c:v>38.04673068811506</c:v>
                </c:pt>
                <c:pt idx="73">
                  <c:v>38.51744599137557</c:v>
                </c:pt>
                <c:pt idx="74">
                  <c:v>39.32360814975887</c:v>
                </c:pt>
                <c:pt idx="75">
                  <c:v>40.65653735013213</c:v>
                </c:pt>
                <c:pt idx="76">
                  <c:v>40.5010708059983</c:v>
                </c:pt>
                <c:pt idx="77">
                  <c:v>42.04087179987697</c:v>
                </c:pt>
                <c:pt idx="78">
                  <c:v>41.6884723814982</c:v>
                </c:pt>
                <c:pt idx="79">
                  <c:v>40.57517096115628</c:v>
                </c:pt>
                <c:pt idx="80">
                  <c:v>39.2630116580508</c:v>
                </c:pt>
                <c:pt idx="81">
                  <c:v>39.10165425351381</c:v>
                </c:pt>
                <c:pt idx="82">
                  <c:v>39.48722373671418</c:v>
                </c:pt>
                <c:pt idx="83">
                  <c:v>39.28013956552451</c:v>
                </c:pt>
                <c:pt idx="84">
                  <c:v>39.86648826646856</c:v>
                </c:pt>
                <c:pt idx="85">
                  <c:v>43.11263091419698</c:v>
                </c:pt>
                <c:pt idx="86">
                  <c:v>43.12567325885921</c:v>
                </c:pt>
                <c:pt idx="87">
                  <c:v>42.91405303931474</c:v>
                </c:pt>
                <c:pt idx="88">
                  <c:v>41.8993976660182</c:v>
                </c:pt>
                <c:pt idx="89">
                  <c:v>42.87392800838567</c:v>
                </c:pt>
                <c:pt idx="90">
                  <c:v>42.35318193942277</c:v>
                </c:pt>
                <c:pt idx="91">
                  <c:v>41.18058805239042</c:v>
                </c:pt>
                <c:pt idx="92">
                  <c:v>38.46821615912344</c:v>
                </c:pt>
                <c:pt idx="93">
                  <c:v>34.55023157647081</c:v>
                </c:pt>
                <c:pt idx="94">
                  <c:v>32.04449642999827</c:v>
                </c:pt>
                <c:pt idx="95">
                  <c:v>30.38972342684003</c:v>
                </c:pt>
                <c:pt idx="96">
                  <c:v>31.7648345342294</c:v>
                </c:pt>
                <c:pt idx="97">
                  <c:v>39.32166734046945</c:v>
                </c:pt>
                <c:pt idx="98">
                  <c:v>44.4957136425119</c:v>
                </c:pt>
                <c:pt idx="99">
                  <c:v>46.0671750471518</c:v>
                </c:pt>
                <c:pt idx="100">
                  <c:v>41.13721190244197</c:v>
                </c:pt>
                <c:pt idx="101">
                  <c:v>41.42966651252642</c:v>
                </c:pt>
                <c:pt idx="102">
                  <c:v>42.50756218262025</c:v>
                </c:pt>
                <c:pt idx="103">
                  <c:v>43.40076124073865</c:v>
                </c:pt>
                <c:pt idx="104">
                  <c:v>41.03318769771447</c:v>
                </c:pt>
                <c:pt idx="105">
                  <c:v>42.89340625676397</c:v>
                </c:pt>
                <c:pt idx="106">
                  <c:v>45.30904252469185</c:v>
                </c:pt>
                <c:pt idx="107">
                  <c:v>49.61859366273103</c:v>
                </c:pt>
                <c:pt idx="108">
                  <c:v>50.28011891611713</c:v>
                </c:pt>
                <c:pt idx="109">
                  <c:v>50.92998664352654</c:v>
                </c:pt>
                <c:pt idx="110">
                  <c:v>51.40162035556243</c:v>
                </c:pt>
                <c:pt idx="111">
                  <c:v>52.37972984266187</c:v>
                </c:pt>
                <c:pt idx="112">
                  <c:v>52.6308354401131</c:v>
                </c:pt>
                <c:pt idx="113">
                  <c:v>53.0457158032678</c:v>
                </c:pt>
                <c:pt idx="114">
                  <c:v>55.09700930547202</c:v>
                </c:pt>
                <c:pt idx="115">
                  <c:v>57.05427601161956</c:v>
                </c:pt>
                <c:pt idx="116">
                  <c:v>56.82529263180542</c:v>
                </c:pt>
                <c:pt idx="117">
                  <c:v>61.28752429937501</c:v>
                </c:pt>
                <c:pt idx="118">
                  <c:v>58.00618213234632</c:v>
                </c:pt>
                <c:pt idx="119">
                  <c:v>57.7950092125544</c:v>
                </c:pt>
                <c:pt idx="120">
                  <c:v>54.32054976074998</c:v>
                </c:pt>
                <c:pt idx="121">
                  <c:v>57.71623146978359</c:v>
                </c:pt>
                <c:pt idx="122">
                  <c:v>60.11930234159754</c:v>
                </c:pt>
                <c:pt idx="123">
                  <c:v>60.7825445456738</c:v>
                </c:pt>
                <c:pt idx="124">
                  <c:v>62.72753975665766</c:v>
                </c:pt>
                <c:pt idx="125">
                  <c:v>62.4236324013646</c:v>
                </c:pt>
                <c:pt idx="126">
                  <c:v>61.4720805040674</c:v>
                </c:pt>
                <c:pt idx="127">
                  <c:v>59.28167603460877</c:v>
                </c:pt>
                <c:pt idx="128">
                  <c:v>59.40276553935723</c:v>
                </c:pt>
                <c:pt idx="129">
                  <c:v>62.88588712061026</c:v>
                </c:pt>
                <c:pt idx="130">
                  <c:v>57.80514169064342</c:v>
                </c:pt>
                <c:pt idx="131">
                  <c:v>56.3661729409788</c:v>
                </c:pt>
                <c:pt idx="132">
                  <c:v>52.8093968796417</c:v>
                </c:pt>
                <c:pt idx="133">
                  <c:v>56.14697942294965</c:v>
                </c:pt>
                <c:pt idx="134">
                  <c:v>55.43114308790653</c:v>
                </c:pt>
                <c:pt idx="135">
                  <c:v>52.90580504024874</c:v>
                </c:pt>
                <c:pt idx="136">
                  <c:v>51.868075658483</c:v>
                </c:pt>
                <c:pt idx="137">
                  <c:v>51.40638948549338</c:v>
                </c:pt>
                <c:pt idx="138">
                  <c:v>52.2620561875607</c:v>
                </c:pt>
                <c:pt idx="139">
                  <c:v>53.3205503632274</c:v>
                </c:pt>
                <c:pt idx="140">
                  <c:v>53.06279247393102</c:v>
                </c:pt>
                <c:pt idx="141">
                  <c:v>54.27945441910814</c:v>
                </c:pt>
                <c:pt idx="142">
                  <c:v>53.1991734799006</c:v>
                </c:pt>
                <c:pt idx="143">
                  <c:v>55.43368319044279</c:v>
                </c:pt>
                <c:pt idx="144">
                  <c:v>56.04488527194848</c:v>
                </c:pt>
                <c:pt idx="145">
                  <c:v>58.03693419216042</c:v>
                </c:pt>
                <c:pt idx="146">
                  <c:v>56.35808798972172</c:v>
                </c:pt>
                <c:pt idx="147">
                  <c:v>56.32485956232727</c:v>
                </c:pt>
                <c:pt idx="148">
                  <c:v>56.93445567581342</c:v>
                </c:pt>
                <c:pt idx="149">
                  <c:v>58.31556790170298</c:v>
                </c:pt>
                <c:pt idx="150">
                  <c:v>56.52326242268344</c:v>
                </c:pt>
                <c:pt idx="151">
                  <c:v>55.69970489705274</c:v>
                </c:pt>
                <c:pt idx="152">
                  <c:v>55.9150703423584</c:v>
                </c:pt>
                <c:pt idx="153">
                  <c:v>57.8311159249587</c:v>
                </c:pt>
                <c:pt idx="154">
                  <c:v>58.87432547135709</c:v>
                </c:pt>
                <c:pt idx="155">
                  <c:v>59.69973518860103</c:v>
                </c:pt>
                <c:pt idx="156">
                  <c:v>58.38277219700703</c:v>
                </c:pt>
                <c:pt idx="157">
                  <c:v>55.82352355821669</c:v>
                </c:pt>
                <c:pt idx="158">
                  <c:v>53.82142367055647</c:v>
                </c:pt>
                <c:pt idx="159">
                  <c:v>53.3455200972578</c:v>
                </c:pt>
                <c:pt idx="160">
                  <c:v>56.8844709864554</c:v>
                </c:pt>
                <c:pt idx="161">
                  <c:v>58.5175261419899</c:v>
                </c:pt>
                <c:pt idx="162">
                  <c:v>58.94620197905917</c:v>
                </c:pt>
                <c:pt idx="163">
                  <c:v>58.31251382118653</c:v>
                </c:pt>
                <c:pt idx="164">
                  <c:v>58.60799558085924</c:v>
                </c:pt>
                <c:pt idx="165">
                  <c:v>57.48526964028825</c:v>
                </c:pt>
                <c:pt idx="166">
                  <c:v>57.77827247902426</c:v>
                </c:pt>
                <c:pt idx="167">
                  <c:v>56.40802439465926</c:v>
                </c:pt>
                <c:pt idx="168">
                  <c:v>58.30931169571139</c:v>
                </c:pt>
                <c:pt idx="169">
                  <c:v>60.46949225482108</c:v>
                </c:pt>
                <c:pt idx="170">
                  <c:v>65.56299469617253</c:v>
                </c:pt>
                <c:pt idx="171">
                  <c:v>67.10540287178408</c:v>
                </c:pt>
                <c:pt idx="172">
                  <c:v>66.60279464995277</c:v>
                </c:pt>
                <c:pt idx="173">
                  <c:v>63.64860146007422</c:v>
                </c:pt>
                <c:pt idx="174">
                  <c:v>63.51906964372045</c:v>
                </c:pt>
                <c:pt idx="175">
                  <c:v>63.42142919658652</c:v>
                </c:pt>
                <c:pt idx="176">
                  <c:v>60.29608905735866</c:v>
                </c:pt>
                <c:pt idx="177">
                  <c:v>56.9486294331773</c:v>
                </c:pt>
                <c:pt idx="178">
                  <c:v>52.70838282844496</c:v>
                </c:pt>
                <c:pt idx="179">
                  <c:v>53.05420505630882</c:v>
                </c:pt>
                <c:pt idx="180">
                  <c:v>56.64871034631655</c:v>
                </c:pt>
                <c:pt idx="181">
                  <c:v>60.36594529043562</c:v>
                </c:pt>
                <c:pt idx="182">
                  <c:v>62.0568251118607</c:v>
                </c:pt>
                <c:pt idx="183">
                  <c:v>62.01998821298796</c:v>
                </c:pt>
                <c:pt idx="184">
                  <c:v>61.36345825340439</c:v>
                </c:pt>
                <c:pt idx="185">
                  <c:v>60.47146963979598</c:v>
                </c:pt>
                <c:pt idx="186">
                  <c:v>#N/A</c:v>
                </c:pt>
                <c:pt idx="187">
                  <c:v>#N/A</c:v>
                </c:pt>
                <c:pt idx="188">
                  <c:v>#N/A</c:v>
                </c:pt>
                <c:pt idx="189">
                  <c:v>#N/A</c:v>
                </c:pt>
                <c:pt idx="190">
                  <c:v>#N/A</c:v>
                </c:pt>
                <c:pt idx="191">
                  <c:v>#N/A</c:v>
                </c:pt>
              </c:numCache>
            </c:numRef>
          </c:val>
          <c:smooth val="0"/>
        </c:ser>
        <c:dLbls>
          <c:showLegendKey val="0"/>
          <c:showVal val="0"/>
          <c:showCatName val="0"/>
          <c:showSerName val="0"/>
          <c:showPercent val="0"/>
          <c:showBubbleSize val="0"/>
        </c:dLbls>
        <c:smooth val="0"/>
        <c:axId val="-2079410752"/>
        <c:axId val="-2079415776"/>
      </c:lineChart>
      <c:dateAx>
        <c:axId val="-2079410752"/>
        <c:scaling>
          <c:orientation val="minMax"/>
        </c:scaling>
        <c:delete val="0"/>
        <c:axPos val="b"/>
        <c:numFmt formatCode="[$-409]mmm\-yy;@" sourceLinked="1"/>
        <c:majorTickMark val="none"/>
        <c:minorTickMark val="none"/>
        <c:tickLblPos val="nextTo"/>
        <c:crossAx val="-2079415776"/>
        <c:crosses val="autoZero"/>
        <c:auto val="1"/>
        <c:lblOffset val="100"/>
        <c:baseTimeUnit val="months"/>
        <c:majorUnit val="6.0"/>
        <c:majorTimeUnit val="months"/>
      </c:dateAx>
      <c:valAx>
        <c:axId val="-2079415776"/>
        <c:scaling>
          <c:orientation val="minMax"/>
          <c:min val="5.0"/>
        </c:scaling>
        <c:delete val="0"/>
        <c:axPos val="l"/>
        <c:numFmt formatCode="0" sourceLinked="0"/>
        <c:majorTickMark val="out"/>
        <c:minorTickMark val="none"/>
        <c:tickLblPos val="nextTo"/>
        <c:crossAx val="-2079410752"/>
        <c:crosses val="autoZero"/>
        <c:crossBetween val="between"/>
      </c:valAx>
    </c:plotArea>
    <c:legend>
      <c:legendPos val="t"/>
      <c:layout>
        <c:manualLayout>
          <c:xMode val="edge"/>
          <c:yMode val="edge"/>
          <c:x val="0.0746827509495572"/>
          <c:y val="0.217573884450494"/>
          <c:w val="0.873620393003105"/>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August 2016</a:t>
            </a:r>
          </a:p>
        </c:rich>
      </c:tx>
      <c:overlay val="0"/>
    </c:title>
    <c:autoTitleDeleted val="0"/>
    <c:plotArea>
      <c:layout>
        <c:manualLayout>
          <c:layoutTarget val="inner"/>
          <c:xMode val="edge"/>
          <c:yMode val="edge"/>
          <c:x val="0.0545948115136121"/>
          <c:y val="0.221858762574459"/>
          <c:w val="0.9242896948985"/>
          <c:h val="0.649296093850032"/>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MA'!$B$3:$B$200</c:f>
              <c:numCache>
                <c:formatCode>General</c:formatCode>
                <c:ptCount val="195"/>
                <c:pt idx="0">
                  <c:v>1.01346942321996</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1.020588774988124</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1.104899790413391</c:v>
                </c:pt>
                <c:pt idx="61">
                  <c:v>1.118853168198417</c:v>
                </c:pt>
                <c:pt idx="62">
                  <c:v>1.104858593348637</c:v>
                </c:pt>
                <c:pt idx="63">
                  <c:v>1.090864018498857</c:v>
                </c:pt>
                <c:pt idx="64">
                  <c:v>1.090864018498857</c:v>
                </c:pt>
                <c:pt idx="65">
                  <c:v>1.08383490968053</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1.026850339574043</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0.948934721687067</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1.062743703079095</c:v>
                </c:pt>
                <c:pt idx="95">
                  <c:v>1.07686839167647</c:v>
                </c:pt>
                <c:pt idx="96">
                  <c:v>1.07686839167647</c:v>
                </c:pt>
                <c:pt idx="97">
                  <c:v>1.013186988956192</c:v>
                </c:pt>
                <c:pt idx="98">
                  <c:v>0.963332798958121</c:v>
                </c:pt>
                <c:pt idx="99">
                  <c:v>0.862673993710633</c:v>
                </c:pt>
                <c:pt idx="100">
                  <c:v>0.862673993710633</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0.999344734622584</c:v>
                </c:pt>
                <c:pt idx="144">
                  <c:v>0.999344734622584</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0.870111665976189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0.963789231610991</c:v>
                </c:pt>
                <c:pt idx="178">
                  <c:v>0.956644065579498</c:v>
                </c:pt>
                <c:pt idx="179">
                  <c:v>0.949498899548005</c:v>
                </c:pt>
                <c:pt idx="180">
                  <c:v>0.949498899548005</c:v>
                </c:pt>
                <c:pt idx="181">
                  <c:v>0.942328469053676</c:v>
                </c:pt>
                <c:pt idx="182">
                  <c:v>0.927961567613445</c:v>
                </c:pt>
                <c:pt idx="183">
                  <c:v>0.906449500141721</c:v>
                </c:pt>
                <c:pt idx="184">
                  <c:v>0.920765096667543</c:v>
                </c:pt>
                <c:pt idx="185">
                  <c:v>0.920765096667543</c:v>
                </c:pt>
                <c:pt idx="186">
                  <c:v>#N/A</c:v>
                </c:pt>
                <c:pt idx="187">
                  <c:v>#N/A</c:v>
                </c:pt>
                <c:pt idx="188">
                  <c:v>#N/A</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1.03421114487967</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1.03421114487967</c:v>
                </c:pt>
                <c:pt idx="29">
                  <c:v>1.03421114487967</c:v>
                </c:pt>
                <c:pt idx="30">
                  <c:v>1.046594975295452</c:v>
                </c:pt>
                <c:pt idx="31">
                  <c:v>1.052799893283319</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1.083747816621657</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1.126603295409697</c:v>
                </c:pt>
                <c:pt idx="57">
                  <c:v>1.108288527478627</c:v>
                </c:pt>
                <c:pt idx="58">
                  <c:v>1.102134961667098</c:v>
                </c:pt>
                <c:pt idx="59">
                  <c:v>1.108216150364256</c:v>
                </c:pt>
                <c:pt idx="60">
                  <c:v>1.114344998449074</c:v>
                </c:pt>
                <c:pt idx="61">
                  <c:v>1.09572955335018</c:v>
                </c:pt>
                <c:pt idx="62">
                  <c:v>1.071261219607581</c:v>
                </c:pt>
                <c:pt idx="63">
                  <c:v>1.052799893283319</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0.996626409200622</c:v>
                </c:pt>
                <c:pt idx="83">
                  <c:v>0.990367372153136</c:v>
                </c:pt>
                <c:pt idx="84">
                  <c:v>0.990367372153136</c:v>
                </c:pt>
                <c:pt idx="85">
                  <c:v>1.00297080437099</c:v>
                </c:pt>
                <c:pt idx="86">
                  <c:v>0.984021328515682</c:v>
                </c:pt>
                <c:pt idx="87">
                  <c:v>0.984021328515682</c:v>
                </c:pt>
                <c:pt idx="88">
                  <c:v>0.965071852660374</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0.888308491470433</c:v>
                </c:pt>
                <c:pt idx="107">
                  <c:v>0.888308491470433</c:v>
                </c:pt>
                <c:pt idx="108">
                  <c:v>0.901292985404063</c:v>
                </c:pt>
                <c:pt idx="109">
                  <c:v>0.888443443955142</c:v>
                </c:pt>
                <c:pt idx="110">
                  <c:v>0.888443443955142</c:v>
                </c:pt>
                <c:pt idx="111">
                  <c:v>0.888443443955142</c:v>
                </c:pt>
                <c:pt idx="112">
                  <c:v>0.888443443955142</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0.881968618463097</c:v>
                </c:pt>
                <c:pt idx="128">
                  <c:v>0.894818159912018</c:v>
                </c:pt>
                <c:pt idx="129">
                  <c:v>0.907667701360938</c:v>
                </c:pt>
                <c:pt idx="130">
                  <c:v>0.926992068301904</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0.920519296354037</c:v>
                </c:pt>
                <c:pt idx="148">
                  <c:v>0.914142526852983</c:v>
                </c:pt>
                <c:pt idx="149">
                  <c:v>0.933368837802958</c:v>
                </c:pt>
                <c:pt idx="150">
                  <c:v>0.952407860973382</c:v>
                </c:pt>
                <c:pt idx="151">
                  <c:v>0.958784630474436</c:v>
                </c:pt>
                <c:pt idx="152">
                  <c:v>0.98399314337723</c:v>
                </c:pt>
                <c:pt idx="153">
                  <c:v>0.97133088970786</c:v>
                </c:pt>
                <c:pt idx="154">
                  <c:v>0.964954120206806</c:v>
                </c:pt>
                <c:pt idx="155">
                  <c:v>0.939745607304012</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0.952345466671512</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1.027925411136939</c:v>
                </c:pt>
                <c:pt idx="180">
                  <c:v>1.027925411136939</c:v>
                </c:pt>
                <c:pt idx="181">
                  <c:v>1.021638188951001</c:v>
                </c:pt>
                <c:pt idx="182">
                  <c:v>0.990339187014684</c:v>
                </c:pt>
                <c:pt idx="183">
                  <c:v>0.97779292778126</c:v>
                </c:pt>
                <c:pt idx="184">
                  <c:v>0.97779292778126</c:v>
                </c:pt>
                <c:pt idx="185">
                  <c:v>0.97779292778126</c:v>
                </c:pt>
                <c:pt idx="186">
                  <c:v>#N/A</c:v>
                </c:pt>
                <c:pt idx="187">
                  <c:v>#N/A</c:v>
                </c:pt>
                <c:pt idx="188">
                  <c:v>#N/A</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1.065367683639438</c:v>
                </c:pt>
                <c:pt idx="20">
                  <c:v>1.082154324246308</c:v>
                </c:pt>
                <c:pt idx="21">
                  <c:v>1.082154324246308</c:v>
                </c:pt>
                <c:pt idx="22">
                  <c:v>1.082154324246308</c:v>
                </c:pt>
                <c:pt idx="23">
                  <c:v>1.065367683639438</c:v>
                </c:pt>
                <c:pt idx="24">
                  <c:v>1.04840633069554</c:v>
                </c:pt>
                <c:pt idx="25">
                  <c:v>1.037128784393188</c:v>
                </c:pt>
                <c:pt idx="26">
                  <c:v>1.025791460392476</c:v>
                </c:pt>
                <c:pt idx="27">
                  <c:v>1.031475267034021</c:v>
                </c:pt>
                <c:pt idx="28">
                  <c:v>1.025791460392476</c:v>
                </c:pt>
                <c:pt idx="29">
                  <c:v>1.031475267034021</c:v>
                </c:pt>
                <c:pt idx="30">
                  <c:v>1.037128784393188</c:v>
                </c:pt>
                <c:pt idx="31">
                  <c:v>1.042812591034732</c:v>
                </c:pt>
                <c:pt idx="32">
                  <c:v>1.037128784393188</c:v>
                </c:pt>
                <c:pt idx="33">
                  <c:v>1.031475267034021</c:v>
                </c:pt>
                <c:pt idx="34">
                  <c:v>1.031475267034021</c:v>
                </c:pt>
                <c:pt idx="35">
                  <c:v>1.037159073675565</c:v>
                </c:pt>
                <c:pt idx="36">
                  <c:v>1.059599231641603</c:v>
                </c:pt>
                <c:pt idx="37">
                  <c:v>1.076472081955357</c:v>
                </c:pt>
                <c:pt idx="38">
                  <c:v>1.082125599314524</c:v>
                </c:pt>
                <c:pt idx="39">
                  <c:v>1.048286697829924</c:v>
                </c:pt>
                <c:pt idx="40">
                  <c:v>1.037067364875336</c:v>
                </c:pt>
                <c:pt idx="41">
                  <c:v>1.048286697829924</c:v>
                </c:pt>
                <c:pt idx="42">
                  <c:v>1.076558291662241</c:v>
                </c:pt>
                <c:pt idx="43">
                  <c:v>1.070904774303074</c:v>
                </c:pt>
                <c:pt idx="44">
                  <c:v>1.065309470291673</c:v>
                </c:pt>
                <c:pt idx="45">
                  <c:v>1.070876777943956</c:v>
                </c:pt>
                <c:pt idx="46">
                  <c:v>1.070876777943956</c:v>
                </c:pt>
                <c:pt idx="47">
                  <c:v>1.076472081955357</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1.076530295303123</c:v>
                </c:pt>
                <c:pt idx="63">
                  <c:v>1.082125599314524</c:v>
                </c:pt>
                <c:pt idx="64">
                  <c:v>1.098912239921395</c:v>
                </c:pt>
                <c:pt idx="65">
                  <c:v>1.082125599314524</c:v>
                </c:pt>
                <c:pt idx="66">
                  <c:v>1.082125599314524</c:v>
                </c:pt>
                <c:pt idx="67">
                  <c:v>1.076558291662241</c:v>
                </c:pt>
                <c:pt idx="68">
                  <c:v>1.104398311609368</c:v>
                </c:pt>
                <c:pt idx="69">
                  <c:v>1.104398311609368</c:v>
                </c:pt>
                <c:pt idx="70">
                  <c:v>1.093178978654781</c:v>
                </c:pt>
                <c:pt idx="71">
                  <c:v>1.054001634706942</c:v>
                </c:pt>
                <c:pt idx="72">
                  <c:v>1.054001634706942</c:v>
                </c:pt>
                <c:pt idx="73">
                  <c:v>1.054001634706942</c:v>
                </c:pt>
                <c:pt idx="74">
                  <c:v>1.059685441348487</c:v>
                </c:pt>
                <c:pt idx="75">
                  <c:v>1.0484661083939</c:v>
                </c:pt>
                <c:pt idx="76">
                  <c:v>1.037128784393188</c:v>
                </c:pt>
                <c:pt idx="77">
                  <c:v>1.037128784393188</c:v>
                </c:pt>
                <c:pt idx="78">
                  <c:v>1.031475267034021</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0.794753562682263</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0.880092496137932</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0.933358452099655</c:v>
                </c:pt>
                <c:pt idx="135">
                  <c:v>0.921624842202206</c:v>
                </c:pt>
                <c:pt idx="136">
                  <c:v>0.909742337033748</c:v>
                </c:pt>
                <c:pt idx="137">
                  <c:v>0.909742337033748</c:v>
                </c:pt>
                <c:pt idx="138">
                  <c:v>0.89785983186529</c:v>
                </c:pt>
                <c:pt idx="139">
                  <c:v>0.89785983186529</c:v>
                </c:pt>
                <c:pt idx="140">
                  <c:v>0.897859831865289</c:v>
                </c:pt>
                <c:pt idx="141">
                  <c:v>0.909742337033748</c:v>
                </c:pt>
                <c:pt idx="142">
                  <c:v>0.915702804958211</c:v>
                </c:pt>
                <c:pt idx="143">
                  <c:v>0.909817974399313</c:v>
                </c:pt>
                <c:pt idx="144">
                  <c:v>0.897935469230854</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1.031475267034021</c:v>
                </c:pt>
                <c:pt idx="169">
                  <c:v>1.020076523515457</c:v>
                </c:pt>
                <c:pt idx="170">
                  <c:v>1.002930828878306</c:v>
                </c:pt>
                <c:pt idx="171">
                  <c:v>0.991468940882698</c:v>
                </c:pt>
                <c:pt idx="172">
                  <c:v>0.997183877759717</c:v>
                </c:pt>
                <c:pt idx="173">
                  <c:v>0.997183877759717</c:v>
                </c:pt>
                <c:pt idx="174">
                  <c:v>1.008645765755324</c:v>
                </c:pt>
                <c:pt idx="175">
                  <c:v>1.002930828878306</c:v>
                </c:pt>
                <c:pt idx="176">
                  <c:v>1.008677779996894</c:v>
                </c:pt>
                <c:pt idx="177">
                  <c:v>1.002962843119876</c:v>
                </c:pt>
                <c:pt idx="178">
                  <c:v>0.997215892001287</c:v>
                </c:pt>
                <c:pt idx="179">
                  <c:v>1.025487485833605</c:v>
                </c:pt>
                <c:pt idx="180">
                  <c:v>1.036886229352168</c:v>
                </c:pt>
                <c:pt idx="181">
                  <c:v>1.031106333672767</c:v>
                </c:pt>
                <c:pt idx="182">
                  <c:v>0.991307893042461</c:v>
                </c:pt>
                <c:pt idx="183">
                  <c:v>0.974162198405309</c:v>
                </c:pt>
                <c:pt idx="184">
                  <c:v>0.979942094084709</c:v>
                </c:pt>
                <c:pt idx="185">
                  <c:v>0.979942094084709</c:v>
                </c:pt>
                <c:pt idx="186">
                  <c:v>#N/A</c:v>
                </c:pt>
                <c:pt idx="187">
                  <c:v>#N/A</c:v>
                </c:pt>
                <c:pt idx="188">
                  <c:v>#N/A</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c:v>
                </c:pt>
                <c:pt idx="26">
                  <c:v>1.000457880532681</c:v>
                </c:pt>
                <c:pt idx="27">
                  <c:v>1.045781731679446</c:v>
                </c:pt>
                <c:pt idx="28">
                  <c:v>1.045781731679446</c:v>
                </c:pt>
                <c:pt idx="29">
                  <c:v>1.05331319647891</c:v>
                </c:pt>
                <c:pt idx="30">
                  <c:v>1.05331319647891</c:v>
                </c:pt>
                <c:pt idx="31">
                  <c:v>1.075672484640081</c:v>
                </c:pt>
                <c:pt idx="32">
                  <c:v>1.08316393855565</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1.090466307213129</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c:v>
                </c:pt>
                <c:pt idx="73">
                  <c:v>1.105410461597383</c:v>
                </c:pt>
                <c:pt idx="74">
                  <c:v>1.075672484640082</c:v>
                </c:pt>
                <c:pt idx="75">
                  <c:v>1.060804650394477</c:v>
                </c:pt>
                <c:pt idx="76">
                  <c:v>1.05335194992579</c:v>
                </c:pt>
                <c:pt idx="77">
                  <c:v>1.060843403841357</c:v>
                </c:pt>
                <c:pt idx="78">
                  <c:v>1.045820485126326</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0.822080421409379</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0.915865912439071</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0.939430725009671</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1.045860496010223</c:v>
                </c:pt>
                <c:pt idx="163">
                  <c:v>1.05335194992579</c:v>
                </c:pt>
                <c:pt idx="164">
                  <c:v>1.030756221111228</c:v>
                </c:pt>
                <c:pt idx="165">
                  <c:v>1.038247675026795</c:v>
                </c:pt>
                <c:pt idx="166">
                  <c:v>1.038247675026795</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1.045860496010223</c:v>
                </c:pt>
                <c:pt idx="175">
                  <c:v>1.038369042094655</c:v>
                </c:pt>
                <c:pt idx="176">
                  <c:v>1.038369042094655</c:v>
                </c:pt>
                <c:pt idx="177">
                  <c:v>1.060728330255827</c:v>
                </c:pt>
                <c:pt idx="178">
                  <c:v>1.053196865456362</c:v>
                </c:pt>
                <c:pt idx="179">
                  <c:v>1.053196865456362</c:v>
                </c:pt>
                <c:pt idx="180">
                  <c:v>1.000457880532681</c:v>
                </c:pt>
                <c:pt idx="181">
                  <c:v>0.98526949658326</c:v>
                </c:pt>
                <c:pt idx="182">
                  <c:v>0.970165221684265</c:v>
                </c:pt>
                <c:pt idx="183">
                  <c:v>1.000544918446775</c:v>
                </c:pt>
                <c:pt idx="184">
                  <c:v>1.030756221111228</c:v>
                </c:pt>
                <c:pt idx="185">
                  <c:v>1.068219784171394</c:v>
                </c:pt>
                <c:pt idx="186">
                  <c:v>#N/A</c:v>
                </c:pt>
                <c:pt idx="187">
                  <c:v>#N/A</c:v>
                </c:pt>
                <c:pt idx="188">
                  <c:v>#N/A</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MA'!$F$3:$F$200</c:f>
              <c:numCache>
                <c:formatCode>General</c:formatCode>
                <c:ptCount val="195"/>
                <c:pt idx="0">
                  <c:v>1.046720300946938</c:v>
                </c:pt>
                <c:pt idx="1">
                  <c:v>1.035224957156998</c:v>
                </c:pt>
                <c:pt idx="2">
                  <c:v>1.093405573549998</c:v>
                </c:pt>
                <c:pt idx="3">
                  <c:v>1.081721355671618</c:v>
                </c:pt>
                <c:pt idx="4">
                  <c:v>1.070181588561376</c:v>
                </c:pt>
                <c:pt idx="5">
                  <c:v>1.012000972168376</c:v>
                </c:pt>
                <c:pt idx="6">
                  <c:v>1.012000972168376</c:v>
                </c:pt>
                <c:pt idx="7">
                  <c:v>0.977096738472456</c:v>
                </c:pt>
                <c:pt idx="8">
                  <c:v>1.012151629086023</c:v>
                </c:pt>
                <c:pt idx="9">
                  <c:v>1.047055862781942</c:v>
                </c:pt>
                <c:pt idx="10">
                  <c:v>1.081960096477861</c:v>
                </c:pt>
                <c:pt idx="11">
                  <c:v>1.081960096477861</c:v>
                </c:pt>
                <c:pt idx="12">
                  <c:v>1.093499863588103</c:v>
                </c:pt>
                <c:pt idx="13">
                  <c:v>1.116534974488286</c:v>
                </c:pt>
                <c:pt idx="14">
                  <c:v>1.15115604405766</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1.035319247195104</c:v>
                </c:pt>
                <c:pt idx="32">
                  <c:v>1.035319247195104</c:v>
                </c:pt>
                <c:pt idx="33">
                  <c:v>1.012099231377565</c:v>
                </c:pt>
                <c:pt idx="34">
                  <c:v>0.953403954441006</c:v>
                </c:pt>
                <c:pt idx="35">
                  <c:v>0.953403954441006</c:v>
                </c:pt>
                <c:pt idx="36">
                  <c:v>0.999659081158727</c:v>
                </c:pt>
                <c:pt idx="37">
                  <c:v>1.035036083068558</c:v>
                </c:pt>
                <c:pt idx="38">
                  <c:v>1.058456916533777</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1.13966070026772</c:v>
                </c:pt>
                <c:pt idx="50">
                  <c:v>1.116534974488286</c:v>
                </c:pt>
                <c:pt idx="51">
                  <c:v>1.116534974488286</c:v>
                </c:pt>
                <c:pt idx="52">
                  <c:v>1.093499863588103</c:v>
                </c:pt>
                <c:pt idx="53">
                  <c:v>1.128120933157477</c:v>
                </c:pt>
                <c:pt idx="54">
                  <c:v>1.139616276947417</c:v>
                </c:pt>
                <c:pt idx="55">
                  <c:v>1.09297542766466</c:v>
                </c:pt>
                <c:pt idx="56">
                  <c:v>1.069940316764477</c:v>
                </c:pt>
                <c:pt idx="57">
                  <c:v>1.035319247195104</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0.823028397528657</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0.941719736562625</c:v>
                </c:pt>
                <c:pt idx="113">
                  <c:v>0.941719736562625</c:v>
                </c:pt>
                <c:pt idx="114">
                  <c:v>0.929983120975787</c:v>
                </c:pt>
                <c:pt idx="115">
                  <c:v>0.941832059565358</c:v>
                </c:pt>
                <c:pt idx="116">
                  <c:v>0.918191673242366</c:v>
                </c:pt>
                <c:pt idx="117">
                  <c:v>0.894551286919373</c:v>
                </c:pt>
                <c:pt idx="118">
                  <c:v>0.870793004059684</c:v>
                </c:pt>
                <c:pt idx="119">
                  <c:v>0.882641942649256</c:v>
                </c:pt>
                <c:pt idx="120">
                  <c:v>0.894490881238827</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0.988623565765764</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0.894490881238827</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1.13966070026772</c:v>
                </c:pt>
                <c:pt idx="172">
                  <c:v>1.128120933157477</c:v>
                </c:pt>
                <c:pt idx="173">
                  <c:v>1.116581166047235</c:v>
                </c:pt>
                <c:pt idx="174">
                  <c:v>1.093546055147053</c:v>
                </c:pt>
                <c:pt idx="175">
                  <c:v>1.116581166047235</c:v>
                </c:pt>
                <c:pt idx="176">
                  <c:v>1.162480158424346</c:v>
                </c:pt>
                <c:pt idx="177">
                  <c:v>1.26486408228849</c:v>
                </c:pt>
                <c:pt idx="178">
                  <c:v>1.18339667437213</c:v>
                </c:pt>
                <c:pt idx="179">
                  <c:v>1.14903744910526</c:v>
                </c:pt>
                <c:pt idx="180">
                  <c:v>1.058193292351358</c:v>
                </c:pt>
                <c:pt idx="181">
                  <c:v>1.13966070026772</c:v>
                </c:pt>
                <c:pt idx="182">
                  <c:v>1.15115604405766</c:v>
                </c:pt>
                <c:pt idx="183">
                  <c:v>1.185515269324528</c:v>
                </c:pt>
                <c:pt idx="184">
                  <c:v>1.196967833720482</c:v>
                </c:pt>
                <c:pt idx="185">
                  <c:v>1.231203216059895</c:v>
                </c:pt>
                <c:pt idx="186">
                  <c:v>#N/A</c:v>
                </c:pt>
                <c:pt idx="187">
                  <c:v>#N/A</c:v>
                </c:pt>
                <c:pt idx="188">
                  <c:v>#N/A</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MA'!$A$3:$A$191</c:f>
              <c:numCache>
                <c:formatCode>[$-409]mmm\-yy;@</c:formatCode>
                <c:ptCount val="186"/>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numCache>
            </c:numRef>
          </c:cat>
          <c:val>
            <c:numRef>
              <c:f>'Normalized Recruiting Inten MA'!$G$3:$G$200</c:f>
              <c:numCache>
                <c:formatCode>General</c:formatCode>
                <c:ptCount val="195"/>
                <c:pt idx="0">
                  <c:v>1.431054974367831</c:v>
                </c:pt>
                <c:pt idx="1">
                  <c:v>1.479509087168664</c:v>
                </c:pt>
                <c:pt idx="2">
                  <c:v>1.431263217701475</c:v>
                </c:pt>
                <c:pt idx="3">
                  <c:v>1.28373869859483</c:v>
                </c:pt>
                <c:pt idx="4">
                  <c:v>1.169597039160226</c:v>
                </c:pt>
                <c:pt idx="5">
                  <c:v>1.087686726299234</c:v>
                </c:pt>
                <c:pt idx="6">
                  <c:v>1.070841765369644</c:v>
                </c:pt>
                <c:pt idx="7">
                  <c:v>1.003657740432429</c:v>
                </c:pt>
                <c:pt idx="8">
                  <c:v>0.936473715495215</c:v>
                </c:pt>
                <c:pt idx="9">
                  <c:v>0.885239203685894</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0.851088773852053</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0.798787371473005</c:v>
                </c:pt>
                <c:pt idx="28">
                  <c:v>0.901699185615296</c:v>
                </c:pt>
                <c:pt idx="29">
                  <c:v>0.953318676424805</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1.13743826749322</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1.284771660277668</c:v>
                </c:pt>
                <c:pt idx="69">
                  <c:v>1.301149683342074</c:v>
                </c:pt>
                <c:pt idx="70">
                  <c:v>1.220018990312341</c:v>
                </c:pt>
                <c:pt idx="71">
                  <c:v>1.220018990312341</c:v>
                </c:pt>
                <c:pt idx="72">
                  <c:v>1.236317547476835</c:v>
                </c:pt>
                <c:pt idx="73">
                  <c:v>1.268994127705735</c:v>
                </c:pt>
                <c:pt idx="74">
                  <c:v>1.301833668708096</c:v>
                </c:pt>
                <c:pt idx="75">
                  <c:v>1.269157088479195</c:v>
                </c:pt>
                <c:pt idx="76">
                  <c:v>1.252858531314701</c:v>
                </c:pt>
                <c:pt idx="77">
                  <c:v>1.220018990312341</c:v>
                </c:pt>
                <c:pt idx="78">
                  <c:v>1.220018990312341</c:v>
                </c:pt>
                <c:pt idx="79">
                  <c:v>1.236317547476835</c:v>
                </c:pt>
                <c:pt idx="80">
                  <c:v>1.252779065414789</c:v>
                </c:pt>
                <c:pt idx="81">
                  <c:v>1.236317547476835</c:v>
                </c:pt>
                <c:pt idx="82">
                  <c:v>1.187179449309981</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0.747017905931659</c:v>
                </c:pt>
                <c:pt idx="105">
                  <c:v>0.764509063999267</c:v>
                </c:pt>
                <c:pt idx="106">
                  <c:v>0.764509063999267</c:v>
                </c:pt>
                <c:pt idx="107">
                  <c:v>0.729676722595888</c:v>
                </c:pt>
                <c:pt idx="108">
                  <c:v>0.729676722595888</c:v>
                </c:pt>
                <c:pt idx="109">
                  <c:v>0.729676722595888</c:v>
                </c:pt>
                <c:pt idx="110">
                  <c:v>0.729676722595888</c:v>
                </c:pt>
                <c:pt idx="111">
                  <c:v>0.747017905931659</c:v>
                </c:pt>
                <c:pt idx="112">
                  <c:v>0.781850247335038</c:v>
                </c:pt>
                <c:pt idx="113">
                  <c:v>0.799341405402647</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0.799341405402647</c:v>
                </c:pt>
                <c:pt idx="122">
                  <c:v>0.799341405402647</c:v>
                </c:pt>
                <c:pt idx="123">
                  <c:v>0.816682588738418</c:v>
                </c:pt>
                <c:pt idx="124">
                  <c:v>0.816682588738418</c:v>
                </c:pt>
                <c:pt idx="125">
                  <c:v>0.816682588738418</c:v>
                </c:pt>
                <c:pt idx="126">
                  <c:v>0.816682588738418</c:v>
                </c:pt>
                <c:pt idx="127">
                  <c:v>0.816682588738418</c:v>
                </c:pt>
                <c:pt idx="128">
                  <c:v>0.799341405402647</c:v>
                </c:pt>
                <c:pt idx="129">
                  <c:v>0.746853939361246</c:v>
                </c:pt>
                <c:pt idx="130">
                  <c:v>0.814933412100157</c:v>
                </c:pt>
                <c:pt idx="131">
                  <c:v>0.814933412100157</c:v>
                </c:pt>
                <c:pt idx="132">
                  <c:v>0.850079694805787</c:v>
                </c:pt>
                <c:pt idx="133">
                  <c:v>0.782000222066876</c:v>
                </c:pt>
                <c:pt idx="134">
                  <c:v>0.799341405402647</c:v>
                </c:pt>
                <c:pt idx="135">
                  <c:v>0.816682588738418</c:v>
                </c:pt>
                <c:pt idx="136">
                  <c:v>0.833885681295235</c:v>
                </c:pt>
                <c:pt idx="137">
                  <c:v>0.833885681295235</c:v>
                </c:pt>
                <c:pt idx="138">
                  <c:v>0.833885681295235</c:v>
                </c:pt>
                <c:pt idx="139">
                  <c:v>0.816682588738418</c:v>
                </c:pt>
                <c:pt idx="140">
                  <c:v>0.799341405402647</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0.919398500578294</c:v>
                </c:pt>
                <c:pt idx="159">
                  <c:v>0.936473715495215</c:v>
                </c:pt>
                <c:pt idx="160">
                  <c:v>0.902442296242712</c:v>
                </c:pt>
                <c:pt idx="161">
                  <c:v>0.885367081325791</c:v>
                </c:pt>
                <c:pt idx="162">
                  <c:v>0.86829186640887</c:v>
                </c:pt>
                <c:pt idx="163">
                  <c:v>0.86829186640887</c:v>
                </c:pt>
                <c:pt idx="164">
                  <c:v>0.86829186640887</c:v>
                </c:pt>
                <c:pt idx="165">
                  <c:v>0.902323285661374</c:v>
                </c:pt>
                <c:pt idx="166">
                  <c:v>0.919398500578294</c:v>
                </c:pt>
                <c:pt idx="167">
                  <c:v>0.953429919830798</c:v>
                </c:pt>
                <c:pt idx="168">
                  <c:v>0.953429919830798</c:v>
                </c:pt>
                <c:pt idx="169">
                  <c:v>0.953429919830798</c:v>
                </c:pt>
                <c:pt idx="170">
                  <c:v>0.936473715495215</c:v>
                </c:pt>
                <c:pt idx="171">
                  <c:v>0.953318676424805</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1.05440215653338</c:v>
                </c:pt>
                <c:pt idx="180">
                  <c:v>1.003860416479092</c:v>
                </c:pt>
                <c:pt idx="181">
                  <c:v>0.970274880760388</c:v>
                </c:pt>
                <c:pt idx="182">
                  <c:v>0.970274880760388</c:v>
                </c:pt>
                <c:pt idx="183">
                  <c:v>1.004076046025561</c:v>
                </c:pt>
                <c:pt idx="184">
                  <c:v>1.020921006955152</c:v>
                </c:pt>
                <c:pt idx="185">
                  <c:v>1.037661581744265</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20264016"/>
        <c:axId val="-2120693136"/>
      </c:lineChart>
      <c:dateAx>
        <c:axId val="-2120264016"/>
        <c:scaling>
          <c:orientation val="minMax"/>
        </c:scaling>
        <c:delete val="0"/>
        <c:axPos val="b"/>
        <c:numFmt formatCode="[$-409]mmm\-yy;@" sourceLinked="1"/>
        <c:majorTickMark val="none"/>
        <c:minorTickMark val="none"/>
        <c:tickLblPos val="nextTo"/>
        <c:crossAx val="-2120693136"/>
        <c:crosses val="autoZero"/>
        <c:auto val="1"/>
        <c:lblOffset val="100"/>
        <c:baseTimeUnit val="months"/>
        <c:majorUnit val="6.0"/>
        <c:majorTimeUnit val="months"/>
      </c:dateAx>
      <c:valAx>
        <c:axId val="-2120693136"/>
        <c:scaling>
          <c:orientation val="minMax"/>
          <c:min val="0.6"/>
        </c:scaling>
        <c:delete val="0"/>
        <c:axPos val="l"/>
        <c:numFmt formatCode="0.0" sourceLinked="0"/>
        <c:majorTickMark val="out"/>
        <c:minorTickMark val="none"/>
        <c:tickLblPos val="nextTo"/>
        <c:crossAx val="-2120264016"/>
        <c:crosses val="autoZero"/>
        <c:crossBetween val="between"/>
      </c:valAx>
    </c:plotArea>
    <c:legend>
      <c:legendPos val="t"/>
      <c:layout>
        <c:manualLayout>
          <c:xMode val="edge"/>
          <c:yMode val="edge"/>
          <c:x val="0.0909570021444408"/>
          <c:y val="0.219939454846321"/>
          <c:w val="0.857346148957703"/>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cdr:x>
      <cdr:y>0.09325</cdr:y>
    </cdr:from>
    <cdr:to>
      <cdr:x>0.11073</cdr:x>
      <cdr:y>0.23169</cdr:y>
    </cdr:to>
    <cdr:sp macro="" textlink="">
      <cdr:nvSpPr>
        <cdr:cNvPr id="2" name="TextBox 1"/>
        <cdr:cNvSpPr txBox="1"/>
      </cdr:nvSpPr>
      <cdr:spPr>
        <a:xfrm xmlns:a="http://schemas.openxmlformats.org/drawingml/2006/main">
          <a:off x="0" y="567559"/>
          <a:ext cx="980977" cy="842619"/>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0.85902</cdr:y>
    </cdr:from>
    <cdr:to>
      <cdr:x>1</cdr:x>
      <cdr:y>0.99364</cdr:y>
    </cdr:to>
    <cdr:sp macro="" textlink="">
      <cdr:nvSpPr>
        <cdr:cNvPr id="2" name="TextBox 1"/>
        <cdr:cNvSpPr txBox="1"/>
      </cdr:nvSpPr>
      <cdr:spPr>
        <a:xfrm xmlns:a="http://schemas.openxmlformats.org/drawingml/2006/main">
          <a:off x="0" y="5891134"/>
          <a:ext cx="9144000" cy="9232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just"/>
          <a:r>
            <a:rPr lang="en-US" sz="1200" baseline="0" dirty="0">
              <a:solidFill>
                <a:schemeClr val="dk1"/>
              </a:solidFill>
              <a:effectLst/>
              <a:latin typeface="+mn-lt"/>
              <a:ea typeface="+mn-ea"/>
              <a:cs typeface="+mn-cs"/>
            </a:rPr>
            <a:t>Short Term Unemployment is the number of persons unemployed for 26 weeks or less.</a:t>
          </a:r>
          <a:r>
            <a:rPr lang="en-US" sz="1200" dirty="0">
              <a:solidFill>
                <a:schemeClr val="dk1"/>
              </a:solidFill>
              <a:effectLst/>
              <a:latin typeface="+mn-lt"/>
              <a:ea typeface="+mn-ea"/>
              <a:cs typeface="+mn-cs"/>
            </a:rPr>
            <a:t> The</a:t>
          </a:r>
          <a:r>
            <a:rPr lang="en-US" sz="12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200" baseline="0" dirty="0" err="1">
              <a:solidFill>
                <a:schemeClr val="dk1"/>
              </a:solidFill>
              <a:effectLst/>
              <a:latin typeface="+mn-lt"/>
              <a:ea typeface="+mn-ea"/>
              <a:cs typeface="+mn-cs"/>
            </a:rPr>
            <a:t>Hornstein</a:t>
          </a:r>
          <a:r>
            <a:rPr lang="en-US" sz="1200" baseline="0" dirty="0">
              <a:solidFill>
                <a:schemeClr val="dk1"/>
              </a:solidFill>
              <a:effectLst/>
              <a:latin typeface="+mn-lt"/>
              <a:ea typeface="+mn-ea"/>
              <a:cs typeface="+mn-cs"/>
            </a:rPr>
            <a:t>, </a:t>
          </a:r>
          <a:r>
            <a:rPr lang="en-US" sz="1200" baseline="0" dirty="0" err="1">
              <a:solidFill>
                <a:schemeClr val="dk1"/>
              </a:solidFill>
              <a:effectLst/>
              <a:latin typeface="+mn-lt"/>
              <a:ea typeface="+mn-ea"/>
              <a:cs typeface="+mn-cs"/>
            </a:rPr>
            <a:t>Kudlyak</a:t>
          </a:r>
          <a:r>
            <a:rPr lang="en-US" sz="12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6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0.6058</cdr:x>
      <cdr:y>0.25512</cdr:y>
    </cdr:from>
    <cdr:to>
      <cdr:x>1</cdr:x>
      <cdr:y>0.31929</cdr:y>
    </cdr:to>
    <cdr:sp macro="" textlink="">
      <cdr:nvSpPr>
        <cdr:cNvPr id="2" name="1 CuadroTexto"/>
        <cdr:cNvSpPr txBox="1"/>
      </cdr:nvSpPr>
      <cdr:spPr>
        <a:xfrm xmlns:a="http://schemas.openxmlformats.org/drawingml/2006/main">
          <a:off x="5321508" y="1541304"/>
          <a:ext cx="3462728" cy="3876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a:t>Three-Month</a:t>
          </a:r>
          <a:r>
            <a:rPr lang="en-US" sz="1600" baseline="0"/>
            <a:t> Moving Averages</a:t>
          </a:r>
          <a:endParaRPr lang="en-US" sz="160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0.17394</cdr:y>
    </cdr:from>
    <cdr:to>
      <cdr:x>0.10708</cdr:x>
      <cdr:y>0.29694</cdr:y>
    </cdr:to>
    <cdr:sp macro="" textlink="">
      <cdr:nvSpPr>
        <cdr:cNvPr id="2" name="TextBox 1"/>
        <cdr:cNvSpPr txBox="1"/>
      </cdr:nvSpPr>
      <cdr:spPr>
        <a:xfrm xmlns:a="http://schemas.openxmlformats.org/drawingml/2006/main">
          <a:off x="0" y="1079575"/>
          <a:ext cx="979177" cy="763394"/>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0.68817</cdr:x>
      <cdr:y>0.2897</cdr:y>
    </cdr:from>
    <cdr:to>
      <cdr:x>0.9785</cdr:x>
      <cdr:y>0.35858</cdr:y>
    </cdr:to>
    <cdr:sp macro="" textlink="">
      <cdr:nvSpPr>
        <cdr:cNvPr id="3" name="TextBox 1"/>
        <cdr:cNvSpPr txBox="1"/>
      </cdr:nvSpPr>
      <cdr:spPr>
        <a:xfrm xmlns:a="http://schemas.openxmlformats.org/drawingml/2006/main">
          <a:off x="6292581" y="1797997"/>
          <a:ext cx="2654838" cy="427501"/>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a:t>3</a:t>
          </a:r>
          <a:r>
            <a:rPr lang="en-US" sz="1600" baseline="0"/>
            <a:t> Month Moving Average</a:t>
          </a:r>
          <a:endParaRPr lang="en-US" sz="16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11/8/16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11/8/16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11/8/16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11/8/16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11/8/16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11/8/16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11/8/16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11/8/16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11/8/16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11/8/16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11/8/16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58"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11/8/16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November 7, 2016</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830997"/>
          </a:xfrm>
          <a:prstGeom prst="rect">
            <a:avLst/>
          </a:prstGeom>
        </p:spPr>
        <p:txBody>
          <a:bodyPr wrap="square">
            <a:spAutoFit/>
          </a:bodyPr>
          <a:lstStyle/>
          <a:p>
            <a:pPr algn="ctr"/>
            <a:r>
              <a:rPr lang="en-US" sz="2400" b="1">
                <a:effectLst>
                  <a:reflection blurRad="6350" stA="53000" endA="300" endPos="35500" dir="5400000" sy="-90000" algn="bl"/>
                </a:effectLst>
              </a:rPr>
              <a:t> </a:t>
            </a:r>
            <a:r>
              <a:rPr lang="en-US" sz="2400" b="1" smtClean="0"/>
              <a:t>Small Firms Draw as Many Applications Per Vacancy as Large Firms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graphicFrame>
        <p:nvGraphicFramePr>
          <p:cNvPr id="6" name="18 Gráfico"/>
          <p:cNvGraphicFramePr>
            <a:graphicFrameLocks/>
          </p:cNvGraphicFramePr>
          <p:nvPr>
            <p:extLst>
              <p:ext uri="{D42A27DB-BD31-4B8C-83A1-F6EECF244321}">
                <p14:modId xmlns:p14="http://schemas.microsoft.com/office/powerpoint/2010/main" val="91247133"/>
              </p:ext>
            </p:extLst>
          </p:nvPr>
        </p:nvGraphicFramePr>
        <p:xfrm>
          <a:off x="119922" y="209862"/>
          <a:ext cx="8859186" cy="61464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33636003"/>
              </p:ext>
            </p:extLst>
          </p:nvPr>
        </p:nvGraphicFramePr>
        <p:xfrm>
          <a:off x="-1" y="167755"/>
          <a:ext cx="9144002" cy="6188599"/>
        </p:xfrm>
        <a:graphic>
          <a:graphicData uri="http://schemas.openxmlformats.org/drawingml/2006/table">
            <a:tbl>
              <a:tblPr/>
              <a:tblGrid>
                <a:gridCol w="2621643"/>
                <a:gridCol w="801477"/>
                <a:gridCol w="704747"/>
                <a:gridCol w="677109"/>
                <a:gridCol w="732383"/>
                <a:gridCol w="815295"/>
                <a:gridCol w="621834"/>
                <a:gridCol w="704747"/>
                <a:gridCol w="677013"/>
                <a:gridCol w="787754"/>
              </a:tblGrid>
              <a:tr h="413929">
                <a:tc gridSpan="10">
                  <a:txBody>
                    <a:bodyPr/>
                    <a:lstStyle/>
                    <a:p>
                      <a:pPr algn="ctr" fontAlgn="ctr"/>
                      <a:r>
                        <a:rPr lang="en-US" sz="18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4538">
                <a:tc gridSpan="10">
                  <a:txBody>
                    <a:bodyPr/>
                    <a:lstStyle/>
                    <a:p>
                      <a:pPr algn="ctr" fontAlgn="ctr"/>
                      <a:r>
                        <a:rPr lang="en-US" sz="18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0236">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.-Sep.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9552">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9552">
                <a:tc>
                  <a:txBody>
                    <a:bodyPr/>
                    <a:lstStyle/>
                    <a:p>
                      <a:pPr algn="l" fontAlgn="ctr"/>
                      <a:r>
                        <a:rPr lang="en-US" sz="1400" b="0" i="0" u="none" strike="noStrike" dirty="0">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1.14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5720">
                <a:tc>
                  <a:txBody>
                    <a:bodyPr/>
                    <a:lstStyle/>
                    <a:p>
                      <a:pPr algn="l" fontAlgn="ctr"/>
                      <a:r>
                        <a:rPr lang="en-US" sz="1400" b="0" i="0" u="none" strike="noStrike" dirty="0">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35684410"/>
              </p:ext>
            </p:extLst>
          </p:nvPr>
        </p:nvGraphicFramePr>
        <p:xfrm>
          <a:off x="0" y="239848"/>
          <a:ext cx="9144001" cy="6116508"/>
        </p:xfrm>
        <a:graphic>
          <a:graphicData uri="http://schemas.openxmlformats.org/drawingml/2006/table">
            <a:tbl>
              <a:tblPr/>
              <a:tblGrid>
                <a:gridCol w="2602042"/>
                <a:gridCol w="728511"/>
                <a:gridCol w="644451"/>
                <a:gridCol w="700491"/>
                <a:gridCol w="714501"/>
                <a:gridCol w="756530"/>
                <a:gridCol w="798559"/>
                <a:gridCol w="728511"/>
                <a:gridCol w="682651"/>
                <a:gridCol w="787754"/>
              </a:tblGrid>
              <a:tr h="322052">
                <a:tc gridSpan="10">
                  <a:txBody>
                    <a:bodyPr/>
                    <a:lstStyle/>
                    <a:p>
                      <a:pPr algn="ctr" fontAlgn="ctr"/>
                      <a:r>
                        <a:rPr lang="en-US" sz="1600" b="1" i="0" u="none" strike="noStrike" dirty="0">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7897">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37059">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a:noFill/>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.-Sep.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17.3</a:t>
                      </a:r>
                    </a:p>
                  </a:txBody>
                  <a:tcPr marL="0" marR="0" marT="0" marB="0" anchor="ctr">
                    <a:lnL>
                      <a:noFill/>
                    </a:lnL>
                    <a:lnR w="12700" cap="flat" cmpd="sng" algn="ctr">
                      <a:no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dirty="0">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31.4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43.5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47.8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28.7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9250">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925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graphicFrame>
        <p:nvGraphicFramePr>
          <p:cNvPr id="2" name="Table 1"/>
          <p:cNvGraphicFramePr>
            <a:graphicFrameLocks noGrp="1"/>
          </p:cNvGraphicFramePr>
          <p:nvPr>
            <p:extLst>
              <p:ext uri="{D42A27DB-BD31-4B8C-83A1-F6EECF244321}">
                <p14:modId xmlns:p14="http://schemas.microsoft.com/office/powerpoint/2010/main" val="187553496"/>
              </p:ext>
            </p:extLst>
          </p:nvPr>
        </p:nvGraphicFramePr>
        <p:xfrm>
          <a:off x="179797" y="1051097"/>
          <a:ext cx="8784405" cy="5305253"/>
        </p:xfrm>
        <a:graphic>
          <a:graphicData uri="http://schemas.openxmlformats.org/drawingml/2006/table">
            <a:tbl>
              <a:tblPr/>
              <a:tblGrid>
                <a:gridCol w="1756881"/>
                <a:gridCol w="780836"/>
                <a:gridCol w="780836"/>
                <a:gridCol w="780836"/>
                <a:gridCol w="780836"/>
                <a:gridCol w="780836"/>
                <a:gridCol w="780836"/>
                <a:gridCol w="780836"/>
                <a:gridCol w="780836"/>
                <a:gridCol w="780836"/>
              </a:tblGrid>
              <a:tr h="432115">
                <a:tc gridSpan="10">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2115">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smtClean="0">
                          <a:solidFill>
                            <a:srgbClr val="000000"/>
                          </a:solidFill>
                          <a:effectLst/>
                          <a:latin typeface="Calibri" charset="0"/>
                        </a:rPr>
                        <a:t>Jan.-Sep.</a:t>
                      </a:r>
                      <a:r>
                        <a:rPr lang="is-IS" sz="1400" b="1" i="0" u="none" strike="noStrike" baseline="0" dirty="0" smtClean="0">
                          <a:solidFill>
                            <a:srgbClr val="000000"/>
                          </a:solidFill>
                          <a:effectLst/>
                          <a:latin typeface="Calibri" charset="0"/>
                        </a:rPr>
                        <a:t> 2016</a:t>
                      </a:r>
                      <a:endParaRPr lang="is-IS" sz="1400" b="1" i="0" u="none" strike="noStrike" dirty="0">
                        <a:solidFill>
                          <a:srgbClr val="000000"/>
                        </a:solidFill>
                        <a:effectLst/>
                        <a:latin typeface="Calibri"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26.3</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32115">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27.4</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3211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4707">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6089">
                <a:tc gridSpan="10">
                  <a:txBody>
                    <a:bodyPr/>
                    <a:lstStyle/>
                    <a:p>
                      <a:pPr algn="ctr" fontAlgn="ctr"/>
                      <a:r>
                        <a:rPr lang="en-US" sz="16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81">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.-Sep.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6887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8872">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13259670"/>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26.4</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37.2</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36.7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dirty="0">
                          <a:solidFill>
                            <a:srgbClr val="000000"/>
                          </a:solidFill>
                          <a:effectLst/>
                          <a:latin typeface="Calibri" charset="0"/>
                        </a:rPr>
                        <a:t>39.5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40.7</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57.0</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60.8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59.3</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.-Aug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1.14</a:t>
                      </a:r>
                    </a:p>
                  </a:txBody>
                  <a:tcPr marL="6350" marR="6350" marT="635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6350" marR="6350" marT="635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and Brenda Samaniego de la Parra (2016), “Application Flows,” working paper, University of Chicago</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 2014, “Measuring Resource Utilization in the Labor Market,” </a:t>
            </a:r>
            <a:r>
              <a:rPr lang="en-US" altLang="en-US" sz="2400" i="1" dirty="0" smtClean="0"/>
              <a:t>Economic Quarterly, </a:t>
            </a:r>
            <a:r>
              <a:rPr lang="en-US" altLang="en-US" sz="2400" dirty="0" smtClean="0"/>
              <a:t>Federal Reserve Bank of Richmond, 1Q 2014.</a:t>
            </a:r>
            <a:br>
              <a:rPr lang="en-US" altLang="en-US" sz="2400" dirty="0" smtClean="0"/>
            </a:b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14</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9144000"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l" eaLnBrk="1" hangingPunct="1">
              <a:lnSpc>
                <a:spcPct val="80000"/>
              </a:lnSpc>
            </a:pPr>
            <a:r>
              <a:rPr lang="en-US" altLang="en-US" b="1" dirty="0" smtClean="0">
                <a:solidFill>
                  <a:srgbClr val="898989"/>
                </a:solidFill>
              </a:rPr>
              <a:t>These slides </a:t>
            </a:r>
            <a:r>
              <a:rPr lang="en-US" altLang="en-US" b="1" dirty="0" smtClean="0">
                <a:solidFill>
                  <a:srgbClr val="898989"/>
                </a:solidFill>
              </a:rPr>
              <a:t>show charts and tables produced using data from the Job Openings and Labor Turnover Survey, and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a:t>
            </a: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November, 2016</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5" name="6 Gráfico"/>
          <p:cNvGraphicFramePr>
            <a:graphicFrameLocks/>
          </p:cNvGraphicFramePr>
          <p:nvPr>
            <p:extLst>
              <p:ext uri="{D42A27DB-BD31-4B8C-83A1-F6EECF244321}">
                <p14:modId xmlns:p14="http://schemas.microsoft.com/office/powerpoint/2010/main" val="223786567"/>
              </p:ext>
            </p:extLst>
          </p:nvPr>
        </p:nvGraphicFramePr>
        <p:xfrm>
          <a:off x="164892" y="344774"/>
          <a:ext cx="8799226" cy="60115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7" name="1 Grupo"/>
          <p:cNvGrpSpPr>
            <a:grpSpLocks/>
          </p:cNvGrpSpPr>
          <p:nvPr/>
        </p:nvGrpSpPr>
        <p:grpSpPr bwMode="auto">
          <a:xfrm>
            <a:off x="5429076"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graphicFrame>
        <p:nvGraphicFramePr>
          <p:cNvPr id="9" name="4 Gráfico"/>
          <p:cNvGraphicFramePr>
            <a:graphicFrameLocks/>
          </p:cNvGraphicFramePr>
          <p:nvPr>
            <p:extLst>
              <p:ext uri="{D42A27DB-BD31-4B8C-83A1-F6EECF244321}">
                <p14:modId xmlns:p14="http://schemas.microsoft.com/office/powerpoint/2010/main" val="1659620864"/>
              </p:ext>
            </p:extLst>
          </p:nvPr>
        </p:nvGraphicFramePr>
        <p:xfrm>
          <a:off x="179882" y="269823"/>
          <a:ext cx="8754256" cy="62059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5" name="5 Gráfico"/>
          <p:cNvGraphicFramePr>
            <a:graphicFrameLocks/>
          </p:cNvGraphicFramePr>
          <p:nvPr>
            <p:extLst>
              <p:ext uri="{D42A27DB-BD31-4B8C-83A1-F6EECF244321}">
                <p14:modId xmlns:p14="http://schemas.microsoft.com/office/powerpoint/2010/main" val="401932104"/>
              </p:ext>
            </p:extLst>
          </p:nvPr>
        </p:nvGraphicFramePr>
        <p:xfrm>
          <a:off x="149901" y="269824"/>
          <a:ext cx="8859187" cy="608652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224018160"/>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3"/>
          <p:cNvSpPr txBox="1">
            <a:spLocks noChangeArrowheads="1"/>
          </p:cNvSpPr>
          <p:nvPr/>
        </p:nvSpPr>
        <p:spPr bwMode="auto">
          <a:xfrm>
            <a:off x="5795889" y="1103380"/>
            <a:ext cx="3348111"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1095986789"/>
              </p:ext>
            </p:extLst>
          </p:nvPr>
        </p:nvGraphicFramePr>
        <p:xfrm>
          <a:off x="134911" y="194871"/>
          <a:ext cx="8844197" cy="628087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5" name="2 Gráfico"/>
          <p:cNvGraphicFramePr>
            <a:graphicFrameLocks/>
          </p:cNvGraphicFramePr>
          <p:nvPr>
            <p:extLst>
              <p:ext uri="{D42A27DB-BD31-4B8C-83A1-F6EECF244321}">
                <p14:modId xmlns:p14="http://schemas.microsoft.com/office/powerpoint/2010/main" val="846418877"/>
              </p:ext>
            </p:extLst>
          </p:nvPr>
        </p:nvGraphicFramePr>
        <p:xfrm>
          <a:off x="209862" y="314793"/>
          <a:ext cx="8784236" cy="604155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4" name="17 Gráfico"/>
          <p:cNvGraphicFramePr>
            <a:graphicFrameLocks/>
          </p:cNvGraphicFramePr>
          <p:nvPr>
            <p:extLst>
              <p:ext uri="{D42A27DB-BD31-4B8C-83A1-F6EECF244321}">
                <p14:modId xmlns:p14="http://schemas.microsoft.com/office/powerpoint/2010/main" val="150379915"/>
              </p:ext>
            </p:extLst>
          </p:nvPr>
        </p:nvGraphicFramePr>
        <p:xfrm>
          <a:off x="0" y="149903"/>
          <a:ext cx="9143999" cy="6206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26347</TotalTime>
  <Words>1155</Words>
  <Application>Microsoft Macintosh PowerPoint</Application>
  <PresentationFormat>On-screen Show (4:3)</PresentationFormat>
  <Paragraphs>608</Paragraphs>
  <Slides>15</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3" baseType="lpstr">
      <vt:lpstr>Calibri</vt:lpstr>
      <vt:lpstr>Garamond</vt:lpstr>
      <vt:lpstr>MS PGothic</vt:lpstr>
      <vt:lpstr>ＭＳ Ｐゴシック</vt:lpstr>
      <vt:lpstr>Arial</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References</vt:lpstr>
    </vt:vector>
  </TitlesOfParts>
  <Company>Bureau of Labor Statistics</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915</cp:revision>
  <dcterms:created xsi:type="dcterms:W3CDTF">2011-01-10T15:17:01Z</dcterms:created>
  <dcterms:modified xsi:type="dcterms:W3CDTF">2016-11-09T02:10:01Z</dcterms:modified>
</cp:coreProperties>
</file>