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oleObject"/>
  <Default Extension="vml" ContentType="application/vnd.openxmlformats-officedocument.vmlDrawing"/>
  <Default Extension="rels" ContentType="application/vnd.openxmlformats-package.relationships+xml"/>
  <Default Extension="emf" ContentType="image/x-em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drawings/drawing1.xml" ContentType="application/vnd.openxmlformats-officedocument.drawingml.chartshapes+xml"/>
  <Override PartName="/ppt/charts/chart4.xml" ContentType="application/vnd.openxmlformats-officedocument.drawingml.chart+xml"/>
  <Override PartName="/ppt/drawings/drawing2.xml" ContentType="application/vnd.openxmlformats-officedocument.drawingml.chartshapes+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drawings/drawing3.xml" ContentType="application/vnd.openxmlformats-officedocument.drawingml.chartshapes+xml"/>
  <Override PartName="/ppt/charts/chart7.xml" ContentType="application/vnd.openxmlformats-officedocument.drawingml.chart+xml"/>
  <Override PartName="/ppt/drawings/drawing4.xml" ContentType="application/vnd.openxmlformats-officedocument.drawingml.chartshapes+xml"/>
  <Override PartName="/ppt/charts/chart8.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9" r:id="rId4"/>
    <p:sldMasterId id="2147484375" r:id="rId5"/>
  </p:sldMasterIdLst>
  <p:notesMasterIdLst>
    <p:notesMasterId r:id="rId20"/>
  </p:notesMasterIdLst>
  <p:handoutMasterIdLst>
    <p:handoutMasterId r:id="rId21"/>
  </p:handoutMasterIdLst>
  <p:sldIdLst>
    <p:sldId id="279" r:id="rId6"/>
    <p:sldId id="256" r:id="rId7"/>
    <p:sldId id="265" r:id="rId8"/>
    <p:sldId id="267" r:id="rId9"/>
    <p:sldId id="273" r:id="rId10"/>
    <p:sldId id="278" r:id="rId11"/>
    <p:sldId id="268" r:id="rId12"/>
    <p:sldId id="269" r:id="rId13"/>
    <p:sldId id="275" r:id="rId14"/>
    <p:sldId id="276" r:id="rId15"/>
    <p:sldId id="270" r:id="rId16"/>
    <p:sldId id="272" r:id="rId17"/>
    <p:sldId id="271" r:id="rId18"/>
    <p:sldId id="277" r:id="rId19"/>
  </p:sldIdLst>
  <p:sldSz cx="9144000" cy="6858000" type="screen4x3"/>
  <p:notesSz cx="9601200" cy="73152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8084"/>
    <p:restoredTop sz="94830"/>
  </p:normalViewPr>
  <p:slideViewPr>
    <p:cSldViewPr snapToGrid="0">
      <p:cViewPr varScale="1">
        <p:scale>
          <a:sx n="106" d="100"/>
          <a:sy n="106" d="100"/>
        </p:scale>
        <p:origin x="1088"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DHI\Files%20for%20JOLTS%20Updates\Nov-Dec%202016.xlsm"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DHI\Files%20for%20JOLTS%20Updates\Nov-Dec%202016.xlsm"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DHI\Files%20for%20JOLTS%20Updates\Nov-Dec%202016.xlsm" TargetMode="External"/><Relationship Id="rId2"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1" Type="http://schemas.openxmlformats.org/officeDocument/2006/relationships/oleObject" Target="file:////C:\Users\DHI\Files%20for%20JOLTS%20Updates\Slack%20measures%20February%202017.xlsm" TargetMode="External"/><Relationship Id="rId2"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1" Type="http://schemas.openxmlformats.org/officeDocument/2006/relationships/oleObject" Target="file:////C:\Users\DHI\Files%20for%20JOLTS%20Updates\Nov-Dec%202016.xlsm"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DHI\Files%20for%20JOLTS%20Updates\Nov-Dec%202016.xlsm" TargetMode="External"/><Relationship Id="rId2" Type="http://schemas.openxmlformats.org/officeDocument/2006/relationships/chartUserShapes" Target="../drawings/drawing3.xml"/></Relationships>
</file>

<file path=ppt/charts/_rels/chart7.xml.rels><?xml version="1.0" encoding="UTF-8" standalone="yes"?>
<Relationships xmlns="http://schemas.openxmlformats.org/package/2006/relationships"><Relationship Id="rId1" Type="http://schemas.openxmlformats.org/officeDocument/2006/relationships/oleObject" Target="file:////Users\Brenda\Desktop\Brenda\Millenium%20Economics\2016\New%20Reports%20\Update%20Files\Class%20Size%20Nov%202016.xlsm" TargetMode="External"/><Relationship Id="rId2" Type="http://schemas.openxmlformats.org/officeDocument/2006/relationships/chartUserShapes" Target="../drawings/drawing4.xml"/></Relationships>
</file>

<file path=ppt/charts/_rels/chart8.xml.rels><?xml version="1.0" encoding="UTF-8" standalone="yes"?>
<Relationships xmlns="http://schemas.openxmlformats.org/package/2006/relationships"><Relationship Id="rId1" Type="http://schemas.openxmlformats.org/officeDocument/2006/relationships/oleObject" Target="file:////Users\Brenda\Desktop\Brenda\Millenium%20Economics\2016\New%20Reports%20\Update%20Files\Class%20Size%20Nov%202016.xlsm"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DHI-DFH Index of Recruiting Intensity Per Vacancy,</a:t>
            </a:r>
          </a:p>
          <a:p>
            <a:pPr>
              <a:defRPr sz="2400"/>
            </a:pPr>
            <a:r>
              <a:rPr lang="en-US" sz="2400"/>
              <a:t>January 2001 to December 2016</a:t>
            </a:r>
          </a:p>
        </c:rich>
      </c:tx>
      <c:layout>
        <c:manualLayout>
          <c:xMode val="edge"/>
          <c:yMode val="edge"/>
          <c:x val="0.171821856214033"/>
          <c:y val="0.0104446700104387"/>
        </c:manualLayout>
      </c:layout>
      <c:overlay val="0"/>
    </c:title>
    <c:autoTitleDeleted val="0"/>
    <c:plotArea>
      <c:layout>
        <c:manualLayout>
          <c:layoutTarget val="inner"/>
          <c:xMode val="edge"/>
          <c:yMode val="edge"/>
          <c:x val="0.0601006471964395"/>
          <c:y val="0.106486883664854"/>
          <c:w val="0.924008648092325"/>
          <c:h val="0.773619060461758"/>
        </c:manualLayout>
      </c:layout>
      <c:lineChart>
        <c:grouping val="standard"/>
        <c:varyColors val="0"/>
        <c:ser>
          <c:idx val="0"/>
          <c:order val="0"/>
          <c:marker>
            <c:symbol val="none"/>
          </c:marker>
          <c:cat>
            <c:numRef>
              <c:f>'Normalized Recruiting Intensity'!$A$6:$A$197</c:f>
              <c:numCache>
                <c:formatCode>mmm\-yy</c:formatCode>
                <c:ptCount val="192"/>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pt idx="188">
                  <c:v>42614.0</c:v>
                </c:pt>
                <c:pt idx="189">
                  <c:v>42644.0</c:v>
                </c:pt>
                <c:pt idx="190">
                  <c:v>42675.0</c:v>
                </c:pt>
                <c:pt idx="191">
                  <c:v>42705.0</c:v>
                </c:pt>
              </c:numCache>
            </c:numRef>
          </c:cat>
          <c:val>
            <c:numRef>
              <c:f>'Normalized Recruiting Intensity'!$B$6:$B$200</c:f>
              <c:numCache>
                <c:formatCode>0.00</c:formatCode>
                <c:ptCount val="195"/>
                <c:pt idx="0">
                  <c:v>1.183993983250871</c:v>
                </c:pt>
                <c:pt idx="1">
                  <c:v>1.140878163109221</c:v>
                </c:pt>
                <c:pt idx="2">
                  <c:v>1.162487540699964</c:v>
                </c:pt>
                <c:pt idx="3">
                  <c:v>1.110959574836725</c:v>
                </c:pt>
                <c:pt idx="4">
                  <c:v>1.121848964620945</c:v>
                </c:pt>
                <c:pt idx="5">
                  <c:v>1.065668897295756</c:v>
                </c:pt>
                <c:pt idx="6">
                  <c:v>1.08404767946302</c:v>
                </c:pt>
                <c:pt idx="7">
                  <c:v>1.063906078648226</c:v>
                </c:pt>
                <c:pt idx="8">
                  <c:v>1.048015352233397</c:v>
                </c:pt>
                <c:pt idx="9">
                  <c:v>1.06569637021402</c:v>
                </c:pt>
                <c:pt idx="10">
                  <c:v>1.04510987096652</c:v>
                </c:pt>
                <c:pt idx="11">
                  <c:v>1.023142441097358</c:v>
                </c:pt>
                <c:pt idx="12">
                  <c:v>1.038397860724755</c:v>
                </c:pt>
                <c:pt idx="13">
                  <c:v>1.04813821361566</c:v>
                </c:pt>
                <c:pt idx="14">
                  <c:v>1.003939443717482</c:v>
                </c:pt>
                <c:pt idx="15">
                  <c:v>1.05591968182894</c:v>
                </c:pt>
                <c:pt idx="16">
                  <c:v>1.059489439453251</c:v>
                </c:pt>
                <c:pt idx="17">
                  <c:v>1.035844373035809</c:v>
                </c:pt>
                <c:pt idx="18">
                  <c:v>1.067386454535032</c:v>
                </c:pt>
                <c:pt idx="19">
                  <c:v>1.040957165834712</c:v>
                </c:pt>
                <c:pt idx="20">
                  <c:v>1.040673823868539</c:v>
                </c:pt>
                <c:pt idx="21">
                  <c:v>1.033147870578583</c:v>
                </c:pt>
                <c:pt idx="22">
                  <c:v>1.052214093935392</c:v>
                </c:pt>
                <c:pt idx="23">
                  <c:v>1.053904919520116</c:v>
                </c:pt>
                <c:pt idx="24">
                  <c:v>1.062108866761848</c:v>
                </c:pt>
                <c:pt idx="25">
                  <c:v>1.017305081125254</c:v>
                </c:pt>
                <c:pt idx="26">
                  <c:v>0.969027741295932</c:v>
                </c:pt>
                <c:pt idx="27">
                  <c:v>1.014850344051099</c:v>
                </c:pt>
                <c:pt idx="28">
                  <c:v>1.001806164849851</c:v>
                </c:pt>
                <c:pt idx="29">
                  <c:v>1.026765564629367</c:v>
                </c:pt>
                <c:pt idx="30">
                  <c:v>1.019469114714517</c:v>
                </c:pt>
                <c:pt idx="31">
                  <c:v>1.008803788348729</c:v>
                </c:pt>
                <c:pt idx="32">
                  <c:v>1.047159515115279</c:v>
                </c:pt>
                <c:pt idx="33">
                  <c:v>1.050340198478344</c:v>
                </c:pt>
                <c:pt idx="34">
                  <c:v>1.018202480768055</c:v>
                </c:pt>
                <c:pt idx="35">
                  <c:v>1.06708762536989</c:v>
                </c:pt>
                <c:pt idx="36">
                  <c:v>1.036100203473272</c:v>
                </c:pt>
                <c:pt idx="37">
                  <c:v>1.013258143057536</c:v>
                </c:pt>
                <c:pt idx="38">
                  <c:v>1.101912215671408</c:v>
                </c:pt>
                <c:pt idx="39">
                  <c:v>1.082097086159562</c:v>
                </c:pt>
                <c:pt idx="40">
                  <c:v>1.049952888130919</c:v>
                </c:pt>
                <c:pt idx="41">
                  <c:v>1.050261768366613</c:v>
                </c:pt>
                <c:pt idx="42">
                  <c:v>1.038136140076224</c:v>
                </c:pt>
                <c:pt idx="43">
                  <c:v>1.073895990122327</c:v>
                </c:pt>
                <c:pt idx="44">
                  <c:v>1.054791855974595</c:v>
                </c:pt>
                <c:pt idx="45">
                  <c:v>1.071465756800642</c:v>
                </c:pt>
                <c:pt idx="46">
                  <c:v>1.085105534414216</c:v>
                </c:pt>
                <c:pt idx="47">
                  <c:v>1.095663960163004</c:v>
                </c:pt>
                <c:pt idx="48">
                  <c:v>1.088162364946292</c:v>
                </c:pt>
                <c:pt idx="49">
                  <c:v>1.098089337905757</c:v>
                </c:pt>
                <c:pt idx="50">
                  <c:v>1.087199099837156</c:v>
                </c:pt>
                <c:pt idx="51">
                  <c:v>1.094663821663136</c:v>
                </c:pt>
                <c:pt idx="52">
                  <c:v>1.097576597781586</c:v>
                </c:pt>
                <c:pt idx="53">
                  <c:v>1.10188001149148</c:v>
                </c:pt>
                <c:pt idx="54">
                  <c:v>1.090258707442429</c:v>
                </c:pt>
                <c:pt idx="55">
                  <c:v>1.110945254381718</c:v>
                </c:pt>
                <c:pt idx="56">
                  <c:v>1.11289516082355</c:v>
                </c:pt>
                <c:pt idx="57">
                  <c:v>1.038747853289201</c:v>
                </c:pt>
                <c:pt idx="58">
                  <c:v>1.091142835743152</c:v>
                </c:pt>
                <c:pt idx="59">
                  <c:v>1.055216289166927</c:v>
                </c:pt>
                <c:pt idx="60">
                  <c:v>1.069407371347455</c:v>
                </c:pt>
                <c:pt idx="61">
                  <c:v>1.08964310209195</c:v>
                </c:pt>
                <c:pt idx="62">
                  <c:v>1.094820699739458</c:v>
                </c:pt>
                <c:pt idx="63">
                  <c:v>1.050302852048979</c:v>
                </c:pt>
                <c:pt idx="64">
                  <c:v>1.111908408098942</c:v>
                </c:pt>
                <c:pt idx="65">
                  <c:v>1.076740588124624</c:v>
                </c:pt>
                <c:pt idx="66">
                  <c:v>1.091359599969405</c:v>
                </c:pt>
                <c:pt idx="67">
                  <c:v>1.062996692887615</c:v>
                </c:pt>
                <c:pt idx="68">
                  <c:v>1.062929886243385</c:v>
                </c:pt>
                <c:pt idx="69">
                  <c:v>1.056627652424757</c:v>
                </c:pt>
                <c:pt idx="70">
                  <c:v>1.113371551295904</c:v>
                </c:pt>
                <c:pt idx="71">
                  <c:v>1.062030940725823</c:v>
                </c:pt>
                <c:pt idx="72">
                  <c:v>1.064367411663915</c:v>
                </c:pt>
                <c:pt idx="73">
                  <c:v>1.056249605835301</c:v>
                </c:pt>
                <c:pt idx="74">
                  <c:v>1.084610941657496</c:v>
                </c:pt>
                <c:pt idx="75">
                  <c:v>1.04729259204293</c:v>
                </c:pt>
                <c:pt idx="76">
                  <c:v>1.064692935504823</c:v>
                </c:pt>
                <c:pt idx="77">
                  <c:v>1.05070656369243</c:v>
                </c:pt>
                <c:pt idx="78">
                  <c:v>1.032122289056973</c:v>
                </c:pt>
                <c:pt idx="79">
                  <c:v>1.037403419318834</c:v>
                </c:pt>
                <c:pt idx="80">
                  <c:v>1.043624187644032</c:v>
                </c:pt>
                <c:pt idx="81">
                  <c:v>1.05657579495019</c:v>
                </c:pt>
                <c:pt idx="82">
                  <c:v>1.045286253340218</c:v>
                </c:pt>
                <c:pt idx="83">
                  <c:v>1.012642631208424</c:v>
                </c:pt>
                <c:pt idx="84">
                  <c:v>0.995723830559078</c:v>
                </c:pt>
                <c:pt idx="85">
                  <c:v>1.0083608377669</c:v>
                </c:pt>
                <c:pt idx="86">
                  <c:v>0.979406861369614</c:v>
                </c:pt>
                <c:pt idx="87">
                  <c:v>0.998400543775736</c:v>
                </c:pt>
                <c:pt idx="88">
                  <c:v>0.953866959485111</c:v>
                </c:pt>
                <c:pt idx="89">
                  <c:v>0.979872648238235</c:v>
                </c:pt>
                <c:pt idx="90">
                  <c:v>0.933746476477337</c:v>
                </c:pt>
                <c:pt idx="91">
                  <c:v>0.943722698187968</c:v>
                </c:pt>
                <c:pt idx="92">
                  <c:v>0.91059167950542</c:v>
                </c:pt>
                <c:pt idx="93">
                  <c:v>0.936728878230774</c:v>
                </c:pt>
                <c:pt idx="94">
                  <c:v>0.853546955568276</c:v>
                </c:pt>
                <c:pt idx="95">
                  <c:v>0.903481463551749</c:v>
                </c:pt>
                <c:pt idx="96">
                  <c:v>0.897039693110083</c:v>
                </c:pt>
                <c:pt idx="97">
                  <c:v>0.875154450935796</c:v>
                </c:pt>
                <c:pt idx="98">
                  <c:v>0.828873036932919</c:v>
                </c:pt>
                <c:pt idx="99">
                  <c:v>0.854944110807098</c:v>
                </c:pt>
                <c:pt idx="100">
                  <c:v>0.846813268164653</c:v>
                </c:pt>
                <c:pt idx="101">
                  <c:v>0.82745118010329</c:v>
                </c:pt>
                <c:pt idx="102">
                  <c:v>0.86216432272675</c:v>
                </c:pt>
                <c:pt idx="103">
                  <c:v>0.843547455753909</c:v>
                </c:pt>
                <c:pt idx="104">
                  <c:v>0.865692157182911</c:v>
                </c:pt>
                <c:pt idx="105">
                  <c:v>0.850018409204415</c:v>
                </c:pt>
                <c:pt idx="106">
                  <c:v>0.891591211337665</c:v>
                </c:pt>
                <c:pt idx="107">
                  <c:v>0.85845091502879</c:v>
                </c:pt>
                <c:pt idx="108">
                  <c:v>0.872666613849064</c:v>
                </c:pt>
                <c:pt idx="109">
                  <c:v>0.85466272151459</c:v>
                </c:pt>
                <c:pt idx="110">
                  <c:v>0.927281408896325</c:v>
                </c:pt>
                <c:pt idx="111">
                  <c:v>0.908080219488925</c:v>
                </c:pt>
                <c:pt idx="112">
                  <c:v>0.958542752331723</c:v>
                </c:pt>
                <c:pt idx="113">
                  <c:v>0.901579892967207</c:v>
                </c:pt>
                <c:pt idx="114">
                  <c:v>0.911516848260121</c:v>
                </c:pt>
                <c:pt idx="115">
                  <c:v>0.874578474578376</c:v>
                </c:pt>
                <c:pt idx="116">
                  <c:v>0.887151990957743</c:v>
                </c:pt>
                <c:pt idx="117">
                  <c:v>0.901563601346235</c:v>
                </c:pt>
                <c:pt idx="118">
                  <c:v>0.907691930273775</c:v>
                </c:pt>
                <c:pt idx="119">
                  <c:v>0.9167983890595</c:v>
                </c:pt>
                <c:pt idx="120">
                  <c:v>0.872301232403115</c:v>
                </c:pt>
                <c:pt idx="121">
                  <c:v>0.898910564279808</c:v>
                </c:pt>
                <c:pt idx="122">
                  <c:v>0.938830336278706</c:v>
                </c:pt>
                <c:pt idx="123">
                  <c:v>0.924207510602433</c:v>
                </c:pt>
                <c:pt idx="124">
                  <c:v>0.904836452452102</c:v>
                </c:pt>
                <c:pt idx="125">
                  <c:v>0.936143021597914</c:v>
                </c:pt>
                <c:pt idx="126">
                  <c:v>0.90727306907214</c:v>
                </c:pt>
                <c:pt idx="127">
                  <c:v>0.911929302624237</c:v>
                </c:pt>
                <c:pt idx="128">
                  <c:v>0.937810371816924</c:v>
                </c:pt>
                <c:pt idx="129">
                  <c:v>0.922213203500155</c:v>
                </c:pt>
                <c:pt idx="130">
                  <c:v>0.922107399750059</c:v>
                </c:pt>
                <c:pt idx="131">
                  <c:v>0.919358022947884</c:v>
                </c:pt>
                <c:pt idx="132">
                  <c:v>0.927787699469232</c:v>
                </c:pt>
                <c:pt idx="133">
                  <c:v>0.957356113283076</c:v>
                </c:pt>
                <c:pt idx="134">
                  <c:v>0.953209420091249</c:v>
                </c:pt>
                <c:pt idx="135">
                  <c:v>0.92373709964878</c:v>
                </c:pt>
                <c:pt idx="136">
                  <c:v>0.949322522687778</c:v>
                </c:pt>
                <c:pt idx="137">
                  <c:v>0.947905402758521</c:v>
                </c:pt>
                <c:pt idx="138">
                  <c:v>0.916112088946095</c:v>
                </c:pt>
                <c:pt idx="139">
                  <c:v>0.943933601888361</c:v>
                </c:pt>
                <c:pt idx="140">
                  <c:v>0.911383490573929</c:v>
                </c:pt>
                <c:pt idx="141">
                  <c:v>0.923305353915741</c:v>
                </c:pt>
                <c:pt idx="142">
                  <c:v>0.937437511927097</c:v>
                </c:pt>
                <c:pt idx="143">
                  <c:v>0.926861490716586</c:v>
                </c:pt>
                <c:pt idx="144">
                  <c:v>0.940787847701052</c:v>
                </c:pt>
                <c:pt idx="145">
                  <c:v>0.960666901469758</c:v>
                </c:pt>
                <c:pt idx="146">
                  <c:v>0.910970623397275</c:v>
                </c:pt>
                <c:pt idx="147">
                  <c:v>0.949298909671958</c:v>
                </c:pt>
                <c:pt idx="148">
                  <c:v>0.956298210068475</c:v>
                </c:pt>
                <c:pt idx="149">
                  <c:v>0.931262326629098</c:v>
                </c:pt>
                <c:pt idx="150">
                  <c:v>0.949783950951756</c:v>
                </c:pt>
                <c:pt idx="151">
                  <c:v>0.97754894099671</c:v>
                </c:pt>
                <c:pt idx="152">
                  <c:v>0.975902164154533</c:v>
                </c:pt>
                <c:pt idx="153">
                  <c:v>0.934906746808589</c:v>
                </c:pt>
                <c:pt idx="154">
                  <c:v>0.957856572977519</c:v>
                </c:pt>
                <c:pt idx="155">
                  <c:v>0.93802902397401</c:v>
                </c:pt>
                <c:pt idx="156">
                  <c:v>0.963069981723848</c:v>
                </c:pt>
                <c:pt idx="157">
                  <c:v>0.972191001111888</c:v>
                </c:pt>
                <c:pt idx="158">
                  <c:v>0.982371374043017</c:v>
                </c:pt>
                <c:pt idx="159">
                  <c:v>0.97980083088061</c:v>
                </c:pt>
                <c:pt idx="160">
                  <c:v>0.976814013037021</c:v>
                </c:pt>
                <c:pt idx="161">
                  <c:v>0.989207516173649</c:v>
                </c:pt>
                <c:pt idx="162">
                  <c:v>1.012864950834945</c:v>
                </c:pt>
                <c:pt idx="163">
                  <c:v>0.977883315826816</c:v>
                </c:pt>
                <c:pt idx="164">
                  <c:v>1.026652358704926</c:v>
                </c:pt>
                <c:pt idx="165">
                  <c:v>1.026937136578567</c:v>
                </c:pt>
                <c:pt idx="166">
                  <c:v>1.01275049837738</c:v>
                </c:pt>
                <c:pt idx="167">
                  <c:v>1.037146775628701</c:v>
                </c:pt>
                <c:pt idx="168">
                  <c:v>1.013897824081404</c:v>
                </c:pt>
                <c:pt idx="169">
                  <c:v>1.018859211054526</c:v>
                </c:pt>
                <c:pt idx="170">
                  <c:v>1.020991449172721</c:v>
                </c:pt>
                <c:pt idx="171">
                  <c:v>1.013643136034291</c:v>
                </c:pt>
                <c:pt idx="172">
                  <c:v>1.018354932715207</c:v>
                </c:pt>
                <c:pt idx="173">
                  <c:v>1.022560543685472</c:v>
                </c:pt>
                <c:pt idx="174">
                  <c:v>1.011052636773808</c:v>
                </c:pt>
                <c:pt idx="175">
                  <c:v>1.005992259768136</c:v>
                </c:pt>
                <c:pt idx="176">
                  <c:v>1.016692561536033</c:v>
                </c:pt>
                <c:pt idx="177">
                  <c:v>1.028469836219455</c:v>
                </c:pt>
                <c:pt idx="178">
                  <c:v>1.033287924148965</c:v>
                </c:pt>
                <c:pt idx="179">
                  <c:v>1.055331208108301</c:v>
                </c:pt>
                <c:pt idx="180">
                  <c:v>1.010278924715762</c:v>
                </c:pt>
                <c:pt idx="181">
                  <c:v>1.070380342728874</c:v>
                </c:pt>
                <c:pt idx="182">
                  <c:v>1.034191915742278</c:v>
                </c:pt>
                <c:pt idx="183">
                  <c:v>1.000459308142267</c:v>
                </c:pt>
                <c:pt idx="184">
                  <c:v>0.993834075043494</c:v>
                </c:pt>
                <c:pt idx="185">
                  <c:v>1.012803142033349</c:v>
                </c:pt>
                <c:pt idx="186">
                  <c:v>1.024758361587904</c:v>
                </c:pt>
                <c:pt idx="187">
                  <c:v>1.024994154919266</c:v>
                </c:pt>
                <c:pt idx="188">
                  <c:v>1.000513718957154</c:v>
                </c:pt>
                <c:pt idx="189">
                  <c:v>1.00564450106295</c:v>
                </c:pt>
                <c:pt idx="190">
                  <c:v>1.013048709221179</c:v>
                </c:pt>
                <c:pt idx="191">
                  <c:v>1.018442532228787</c:v>
                </c:pt>
                <c:pt idx="192">
                  <c:v>#N/A</c:v>
                </c:pt>
                <c:pt idx="193">
                  <c:v>#N/A</c:v>
                </c:pt>
                <c:pt idx="194">
                  <c:v>#N/A</c:v>
                </c:pt>
              </c:numCache>
            </c:numRef>
          </c:val>
          <c:smooth val="0"/>
        </c:ser>
        <c:dLbls>
          <c:showLegendKey val="0"/>
          <c:showVal val="0"/>
          <c:showCatName val="0"/>
          <c:showSerName val="0"/>
          <c:showPercent val="0"/>
          <c:showBubbleSize val="0"/>
        </c:dLbls>
        <c:smooth val="0"/>
        <c:axId val="-761833824"/>
        <c:axId val="-762247104"/>
      </c:lineChart>
      <c:dateAx>
        <c:axId val="-761833824"/>
        <c:scaling>
          <c:orientation val="minMax"/>
        </c:scaling>
        <c:delete val="0"/>
        <c:axPos val="b"/>
        <c:numFmt formatCode="mmm\-yy" sourceLinked="1"/>
        <c:majorTickMark val="none"/>
        <c:minorTickMark val="none"/>
        <c:tickLblPos val="nextTo"/>
        <c:txPr>
          <a:bodyPr rot="-5400000" vert="horz"/>
          <a:lstStyle/>
          <a:p>
            <a:pPr>
              <a:defRPr/>
            </a:pPr>
            <a:endParaRPr lang="en-US"/>
          </a:p>
        </c:txPr>
        <c:crossAx val="-762247104"/>
        <c:crosses val="autoZero"/>
        <c:auto val="1"/>
        <c:lblOffset val="100"/>
        <c:baseTimeUnit val="months"/>
        <c:majorUnit val="6.0"/>
        <c:majorTimeUnit val="months"/>
      </c:dateAx>
      <c:valAx>
        <c:axId val="-762247104"/>
        <c:scaling>
          <c:orientation val="minMax"/>
          <c:max val="1.2"/>
          <c:min val="0.8"/>
        </c:scaling>
        <c:delete val="0"/>
        <c:axPos val="l"/>
        <c:numFmt formatCode="0.0" sourceLinked="0"/>
        <c:majorTickMark val="out"/>
        <c:minorTickMark val="none"/>
        <c:tickLblPos val="nextTo"/>
        <c:crossAx val="-761833824"/>
        <c:crosses val="autoZero"/>
        <c:crossBetween val="between"/>
        <c:majorUnit val="0.1"/>
      </c:valAx>
    </c:plotArea>
    <c:plotVisOnly val="1"/>
    <c:dispBlanksAs val="gap"/>
    <c:showDLblsOverMax val="0"/>
  </c:chart>
  <c:spPr>
    <a:noFill/>
    <a:ln>
      <a:noFill/>
    </a:ln>
  </c:spPr>
  <c:txPr>
    <a:bodyPr/>
    <a:lstStyle/>
    <a:p>
      <a:pPr>
        <a:defRPr sz="16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2400"/>
            </a:pPr>
            <a:r>
              <a:rPr lang="en-US" sz="2400"/>
              <a:t>Public and Private Sector Recruiting Intensity Indices</a:t>
            </a:r>
          </a:p>
          <a:p>
            <a:pPr algn="ctr" rtl="0">
              <a:defRPr sz="2400"/>
            </a:pPr>
            <a:r>
              <a:rPr lang="en-US" sz="2400"/>
              <a:t>January 2001 to December 2016</a:t>
            </a:r>
          </a:p>
        </c:rich>
      </c:tx>
      <c:layout>
        <c:manualLayout>
          <c:xMode val="edge"/>
          <c:yMode val="edge"/>
          <c:x val="0.162789350702093"/>
          <c:y val="0.0"/>
        </c:manualLayout>
      </c:layout>
      <c:overlay val="0"/>
    </c:title>
    <c:autoTitleDeleted val="0"/>
    <c:plotArea>
      <c:layout>
        <c:manualLayout>
          <c:layoutTarget val="inner"/>
          <c:xMode val="edge"/>
          <c:yMode val="edge"/>
          <c:x val="0.0685371590256691"/>
          <c:y val="0.22195385071927"/>
          <c:w val="0.862925681948662"/>
          <c:h val="0.649201053845993"/>
        </c:manualLayout>
      </c:layout>
      <c:lineChart>
        <c:grouping val="standard"/>
        <c:varyColors val="0"/>
        <c:ser>
          <c:idx val="0"/>
          <c:order val="0"/>
          <c:tx>
            <c:v>Private Sector (left axis)</c:v>
          </c:tx>
          <c:marker>
            <c:symbol val="none"/>
          </c:marker>
          <c:cat>
            <c:numRef>
              <c:f>'Normalized Recruiting Intensity'!$A$6:$A$197</c:f>
              <c:numCache>
                <c:formatCode>mmm\-yy</c:formatCode>
                <c:ptCount val="192"/>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pt idx="188">
                  <c:v>42614.0</c:v>
                </c:pt>
                <c:pt idx="189">
                  <c:v>42644.0</c:v>
                </c:pt>
                <c:pt idx="190">
                  <c:v>42675.0</c:v>
                </c:pt>
                <c:pt idx="191">
                  <c:v>42705.0</c:v>
                </c:pt>
              </c:numCache>
            </c:numRef>
          </c:cat>
          <c:val>
            <c:numRef>
              <c:f>'Normalized Recruiting Intensity'!$C$6:$C$200</c:f>
              <c:numCache>
                <c:formatCode>0.00</c:formatCode>
                <c:ptCount val="195"/>
                <c:pt idx="0">
                  <c:v>1.178953107376679</c:v>
                </c:pt>
                <c:pt idx="1">
                  <c:v>1.130361186353117</c:v>
                </c:pt>
                <c:pt idx="2">
                  <c:v>1.156971408415644</c:v>
                </c:pt>
                <c:pt idx="3">
                  <c:v>1.108054955363383</c:v>
                </c:pt>
                <c:pt idx="4">
                  <c:v>1.115075151927003</c:v>
                </c:pt>
                <c:pt idx="5">
                  <c:v>1.055154775425044</c:v>
                </c:pt>
                <c:pt idx="6">
                  <c:v>1.077990937726224</c:v>
                </c:pt>
                <c:pt idx="7">
                  <c:v>1.056569154233835</c:v>
                </c:pt>
                <c:pt idx="8">
                  <c:v>1.05191476993043</c:v>
                </c:pt>
                <c:pt idx="9">
                  <c:v>1.059292297048788</c:v>
                </c:pt>
                <c:pt idx="10">
                  <c:v>1.040263267775577</c:v>
                </c:pt>
                <c:pt idx="11">
                  <c:v>1.017821947882968</c:v>
                </c:pt>
                <c:pt idx="12">
                  <c:v>1.038535842039042</c:v>
                </c:pt>
                <c:pt idx="13">
                  <c:v>1.048633976424918</c:v>
                </c:pt>
                <c:pt idx="14">
                  <c:v>1.001266055083125</c:v>
                </c:pt>
                <c:pt idx="15">
                  <c:v>1.054693208914669</c:v>
                </c:pt>
                <c:pt idx="16">
                  <c:v>1.055158567380472</c:v>
                </c:pt>
                <c:pt idx="17">
                  <c:v>1.036191153533882</c:v>
                </c:pt>
                <c:pt idx="18">
                  <c:v>1.069152331240807</c:v>
                </c:pt>
                <c:pt idx="19">
                  <c:v>1.037881174810358</c:v>
                </c:pt>
                <c:pt idx="20">
                  <c:v>1.046572849770213</c:v>
                </c:pt>
                <c:pt idx="21">
                  <c:v>1.030905014869381</c:v>
                </c:pt>
                <c:pt idx="22">
                  <c:v>1.046197520219434</c:v>
                </c:pt>
                <c:pt idx="23">
                  <c:v>1.05748889257535</c:v>
                </c:pt>
                <c:pt idx="24">
                  <c:v>1.063133018657538</c:v>
                </c:pt>
                <c:pt idx="25">
                  <c:v>1.023165688446328</c:v>
                </c:pt>
                <c:pt idx="26">
                  <c:v>0.971180577785886</c:v>
                </c:pt>
                <c:pt idx="27">
                  <c:v>1.019310403898758</c:v>
                </c:pt>
                <c:pt idx="28">
                  <c:v>1.008597888763647</c:v>
                </c:pt>
                <c:pt idx="29">
                  <c:v>1.030276328213112</c:v>
                </c:pt>
                <c:pt idx="30">
                  <c:v>1.018182848245836</c:v>
                </c:pt>
                <c:pt idx="31">
                  <c:v>1.022017527204506</c:v>
                </c:pt>
                <c:pt idx="32">
                  <c:v>1.058354880473336</c:v>
                </c:pt>
                <c:pt idx="33">
                  <c:v>1.050067903857744</c:v>
                </c:pt>
                <c:pt idx="34">
                  <c:v>1.025615309952057</c:v>
                </c:pt>
                <c:pt idx="35">
                  <c:v>1.071268774916476</c:v>
                </c:pt>
                <c:pt idx="36">
                  <c:v>1.044155096446715</c:v>
                </c:pt>
                <c:pt idx="37">
                  <c:v>1.013675898403667</c:v>
                </c:pt>
                <c:pt idx="38">
                  <c:v>1.103765169521648</c:v>
                </c:pt>
                <c:pt idx="39">
                  <c:v>1.087713593561368</c:v>
                </c:pt>
                <c:pt idx="40">
                  <c:v>1.058374166835089</c:v>
                </c:pt>
                <c:pt idx="41">
                  <c:v>1.056088787894846</c:v>
                </c:pt>
                <c:pt idx="42">
                  <c:v>1.040653398435699</c:v>
                </c:pt>
                <c:pt idx="43">
                  <c:v>1.081268220826148</c:v>
                </c:pt>
                <c:pt idx="44">
                  <c:v>1.056820390641685</c:v>
                </c:pt>
                <c:pt idx="45">
                  <c:v>1.07271356816036</c:v>
                </c:pt>
                <c:pt idx="46">
                  <c:v>1.082975359684571</c:v>
                </c:pt>
                <c:pt idx="47">
                  <c:v>1.09886450990837</c:v>
                </c:pt>
                <c:pt idx="48">
                  <c:v>1.089093645758488</c:v>
                </c:pt>
                <c:pt idx="49">
                  <c:v>1.102997136064366</c:v>
                </c:pt>
                <c:pt idx="50">
                  <c:v>1.09248802716164</c:v>
                </c:pt>
                <c:pt idx="51">
                  <c:v>1.099373109796859</c:v>
                </c:pt>
                <c:pt idx="52">
                  <c:v>1.102585556349589</c:v>
                </c:pt>
                <c:pt idx="53">
                  <c:v>1.109530359364693</c:v>
                </c:pt>
                <c:pt idx="54">
                  <c:v>1.086954116197017</c:v>
                </c:pt>
                <c:pt idx="55">
                  <c:v>1.117402437671109</c:v>
                </c:pt>
                <c:pt idx="56">
                  <c:v>1.117538593487277</c:v>
                </c:pt>
                <c:pt idx="57">
                  <c:v>1.039138763407086</c:v>
                </c:pt>
                <c:pt idx="58">
                  <c:v>1.089737809958162</c:v>
                </c:pt>
                <c:pt idx="59">
                  <c:v>1.054607045591426</c:v>
                </c:pt>
                <c:pt idx="60">
                  <c:v>1.071483869839939</c:v>
                </c:pt>
                <c:pt idx="61">
                  <c:v>1.087662342330706</c:v>
                </c:pt>
                <c:pt idx="62">
                  <c:v>1.088569857457362</c:v>
                </c:pt>
                <c:pt idx="63">
                  <c:v>1.045658453691115</c:v>
                </c:pt>
                <c:pt idx="64">
                  <c:v>1.107490158670526</c:v>
                </c:pt>
                <c:pt idx="65">
                  <c:v>1.071887898483713</c:v>
                </c:pt>
                <c:pt idx="66">
                  <c:v>1.085084977295206</c:v>
                </c:pt>
                <c:pt idx="67">
                  <c:v>1.054476813382544</c:v>
                </c:pt>
                <c:pt idx="68">
                  <c:v>1.04672932421586</c:v>
                </c:pt>
                <c:pt idx="69">
                  <c:v>1.058541383227145</c:v>
                </c:pt>
                <c:pt idx="70">
                  <c:v>1.112969174664647</c:v>
                </c:pt>
                <c:pt idx="71">
                  <c:v>1.062200108787811</c:v>
                </c:pt>
                <c:pt idx="72">
                  <c:v>1.05736785788372</c:v>
                </c:pt>
                <c:pt idx="73">
                  <c:v>1.04733696051946</c:v>
                </c:pt>
                <c:pt idx="74">
                  <c:v>1.078054813397744</c:v>
                </c:pt>
                <c:pt idx="75">
                  <c:v>1.035827389346891</c:v>
                </c:pt>
                <c:pt idx="76">
                  <c:v>1.0557217441927</c:v>
                </c:pt>
                <c:pt idx="77">
                  <c:v>1.041180718148845</c:v>
                </c:pt>
                <c:pt idx="78">
                  <c:v>1.0252967254681</c:v>
                </c:pt>
                <c:pt idx="79">
                  <c:v>1.02450145009739</c:v>
                </c:pt>
                <c:pt idx="80">
                  <c:v>1.030987759989923</c:v>
                </c:pt>
                <c:pt idx="81">
                  <c:v>1.05747000232668</c:v>
                </c:pt>
                <c:pt idx="82">
                  <c:v>1.043280498517446</c:v>
                </c:pt>
                <c:pt idx="83">
                  <c:v>1.004942556224754</c:v>
                </c:pt>
                <c:pt idx="84">
                  <c:v>0.993931026531741</c:v>
                </c:pt>
                <c:pt idx="85">
                  <c:v>1.005992030370561</c:v>
                </c:pt>
                <c:pt idx="86">
                  <c:v>0.974609939250366</c:v>
                </c:pt>
                <c:pt idx="87">
                  <c:v>0.998669241448861</c:v>
                </c:pt>
                <c:pt idx="88">
                  <c:v>0.951742220287095</c:v>
                </c:pt>
                <c:pt idx="89">
                  <c:v>0.980062334816819</c:v>
                </c:pt>
                <c:pt idx="90">
                  <c:v>0.934061673865594</c:v>
                </c:pt>
                <c:pt idx="91">
                  <c:v>0.945972319161559</c:v>
                </c:pt>
                <c:pt idx="92">
                  <c:v>0.911963501429639</c:v>
                </c:pt>
                <c:pt idx="93">
                  <c:v>0.937276236084727</c:v>
                </c:pt>
                <c:pt idx="94">
                  <c:v>0.853468410822863</c:v>
                </c:pt>
                <c:pt idx="95">
                  <c:v>0.907336530930566</c:v>
                </c:pt>
                <c:pt idx="96">
                  <c:v>0.889916514797502</c:v>
                </c:pt>
                <c:pt idx="97">
                  <c:v>0.879830230832089</c:v>
                </c:pt>
                <c:pt idx="98">
                  <c:v>0.833824031328787</c:v>
                </c:pt>
                <c:pt idx="99">
                  <c:v>0.837626725781171</c:v>
                </c:pt>
                <c:pt idx="100">
                  <c:v>0.852389150511923</c:v>
                </c:pt>
                <c:pt idx="101">
                  <c:v>0.829899910177759</c:v>
                </c:pt>
                <c:pt idx="102">
                  <c:v>0.871837797242503</c:v>
                </c:pt>
                <c:pt idx="103">
                  <c:v>0.843756868430385</c:v>
                </c:pt>
                <c:pt idx="104">
                  <c:v>0.876445138397344</c:v>
                </c:pt>
                <c:pt idx="105">
                  <c:v>0.84304526882886</c:v>
                </c:pt>
                <c:pt idx="106">
                  <c:v>0.896819342252305</c:v>
                </c:pt>
                <c:pt idx="107">
                  <c:v>0.86750434356985</c:v>
                </c:pt>
                <c:pt idx="108">
                  <c:v>0.874318783172623</c:v>
                </c:pt>
                <c:pt idx="109">
                  <c:v>0.857428068356384</c:v>
                </c:pt>
                <c:pt idx="110">
                  <c:v>0.923841433792275</c:v>
                </c:pt>
                <c:pt idx="111">
                  <c:v>0.904599995064731</c:v>
                </c:pt>
                <c:pt idx="112">
                  <c:v>0.882065271461947</c:v>
                </c:pt>
                <c:pt idx="113">
                  <c:v>0.907754681911245</c:v>
                </c:pt>
                <c:pt idx="114">
                  <c:v>0.919054054018128</c:v>
                </c:pt>
                <c:pt idx="115">
                  <c:v>0.881854079454245</c:v>
                </c:pt>
                <c:pt idx="116">
                  <c:v>0.896701846628011</c:v>
                </c:pt>
                <c:pt idx="117">
                  <c:v>0.900639145864111</c:v>
                </c:pt>
                <c:pt idx="118">
                  <c:v>0.907634402100201</c:v>
                </c:pt>
                <c:pt idx="119">
                  <c:v>0.921513548832544</c:v>
                </c:pt>
                <c:pt idx="120">
                  <c:v>0.8748229038796</c:v>
                </c:pt>
                <c:pt idx="121">
                  <c:v>0.912283623670586</c:v>
                </c:pt>
                <c:pt idx="122">
                  <c:v>0.949743011222353</c:v>
                </c:pt>
                <c:pt idx="123">
                  <c:v>0.928928623175291</c:v>
                </c:pt>
                <c:pt idx="124">
                  <c:v>0.912535312387521</c:v>
                </c:pt>
                <c:pt idx="125">
                  <c:v>0.937377980887039</c:v>
                </c:pt>
                <c:pt idx="126">
                  <c:v>0.918202556875764</c:v>
                </c:pt>
                <c:pt idx="127">
                  <c:v>0.920143289202063</c:v>
                </c:pt>
                <c:pt idx="128">
                  <c:v>0.940681649164844</c:v>
                </c:pt>
                <c:pt idx="129">
                  <c:v>0.925623275022286</c:v>
                </c:pt>
                <c:pt idx="130">
                  <c:v>0.925149622559304</c:v>
                </c:pt>
                <c:pt idx="131">
                  <c:v>0.91569356733316</c:v>
                </c:pt>
                <c:pt idx="132">
                  <c:v>0.929151827508296</c:v>
                </c:pt>
                <c:pt idx="133">
                  <c:v>0.957933896398533</c:v>
                </c:pt>
                <c:pt idx="134">
                  <c:v>0.953685054538124</c:v>
                </c:pt>
                <c:pt idx="135">
                  <c:v>0.922550941588804</c:v>
                </c:pt>
                <c:pt idx="136">
                  <c:v>0.949549074879577</c:v>
                </c:pt>
                <c:pt idx="137">
                  <c:v>0.946105344724881</c:v>
                </c:pt>
                <c:pt idx="138">
                  <c:v>0.913896571862421</c:v>
                </c:pt>
                <c:pt idx="139">
                  <c:v>0.939958224051365</c:v>
                </c:pt>
                <c:pt idx="140">
                  <c:v>0.909902764275879</c:v>
                </c:pt>
                <c:pt idx="141">
                  <c:v>0.925075276030321</c:v>
                </c:pt>
                <c:pt idx="142">
                  <c:v>0.937330059316232</c:v>
                </c:pt>
                <c:pt idx="143">
                  <c:v>0.922709445704939</c:v>
                </c:pt>
                <c:pt idx="144">
                  <c:v>0.939783146601417</c:v>
                </c:pt>
                <c:pt idx="145">
                  <c:v>0.956075094757967</c:v>
                </c:pt>
                <c:pt idx="146">
                  <c:v>0.909135948913952</c:v>
                </c:pt>
                <c:pt idx="147">
                  <c:v>0.947080571844721</c:v>
                </c:pt>
                <c:pt idx="148">
                  <c:v>0.956165314912355</c:v>
                </c:pt>
                <c:pt idx="149">
                  <c:v>0.931983525067091</c:v>
                </c:pt>
                <c:pt idx="150">
                  <c:v>0.950733808232668</c:v>
                </c:pt>
                <c:pt idx="151">
                  <c:v>0.975436528034824</c:v>
                </c:pt>
                <c:pt idx="152">
                  <c:v>0.973249114266406</c:v>
                </c:pt>
                <c:pt idx="153">
                  <c:v>0.932189852347394</c:v>
                </c:pt>
                <c:pt idx="154">
                  <c:v>0.953410119072667</c:v>
                </c:pt>
                <c:pt idx="155">
                  <c:v>0.937377549023991</c:v>
                </c:pt>
                <c:pt idx="156">
                  <c:v>0.960193440457719</c:v>
                </c:pt>
                <c:pt idx="157">
                  <c:v>0.968337520055623</c:v>
                </c:pt>
                <c:pt idx="158">
                  <c:v>0.975713036949608</c:v>
                </c:pt>
                <c:pt idx="159">
                  <c:v>0.97487105799849</c:v>
                </c:pt>
                <c:pt idx="160">
                  <c:v>0.974240702066331</c:v>
                </c:pt>
                <c:pt idx="161">
                  <c:v>0.983111054881775</c:v>
                </c:pt>
                <c:pt idx="162">
                  <c:v>1.01549670026949</c:v>
                </c:pt>
                <c:pt idx="163">
                  <c:v>0.976890045784987</c:v>
                </c:pt>
                <c:pt idx="164">
                  <c:v>1.016381051003443</c:v>
                </c:pt>
                <c:pt idx="165">
                  <c:v>1.023133678109523</c:v>
                </c:pt>
                <c:pt idx="166">
                  <c:v>1.008834047500997</c:v>
                </c:pt>
                <c:pt idx="167">
                  <c:v>1.032531502044014</c:v>
                </c:pt>
                <c:pt idx="168">
                  <c:v>1.006211326094244</c:v>
                </c:pt>
                <c:pt idx="169">
                  <c:v>1.010880318570943</c:v>
                </c:pt>
                <c:pt idx="170">
                  <c:v>1.013912344973747</c:v>
                </c:pt>
                <c:pt idx="171">
                  <c:v>1.003642507397206</c:v>
                </c:pt>
                <c:pt idx="172">
                  <c:v>1.00946553916027</c:v>
                </c:pt>
                <c:pt idx="173">
                  <c:v>1.015904618343221</c:v>
                </c:pt>
                <c:pt idx="174">
                  <c:v>0.995068985181679</c:v>
                </c:pt>
                <c:pt idx="175">
                  <c:v>0.993020445706398</c:v>
                </c:pt>
                <c:pt idx="176">
                  <c:v>1.009506210423206</c:v>
                </c:pt>
                <c:pt idx="177">
                  <c:v>1.016549022246604</c:v>
                </c:pt>
                <c:pt idx="178">
                  <c:v>1.022720769253043</c:v>
                </c:pt>
                <c:pt idx="179">
                  <c:v>1.044352542441666</c:v>
                </c:pt>
                <c:pt idx="180">
                  <c:v>1.0004969324629</c:v>
                </c:pt>
                <c:pt idx="181">
                  <c:v>1.06080699575177</c:v>
                </c:pt>
                <c:pt idx="182">
                  <c:v>1.018781298714831</c:v>
                </c:pt>
                <c:pt idx="183">
                  <c:v>0.987554203412112</c:v>
                </c:pt>
                <c:pt idx="184">
                  <c:v>0.980369996048863</c:v>
                </c:pt>
                <c:pt idx="185">
                  <c:v>0.999545651622011</c:v>
                </c:pt>
                <c:pt idx="186">
                  <c:v>1.010428013706664</c:v>
                </c:pt>
                <c:pt idx="187">
                  <c:v>1.008945010231286</c:v>
                </c:pt>
                <c:pt idx="188">
                  <c:v>0.985734784394822</c:v>
                </c:pt>
                <c:pt idx="189">
                  <c:v>0.992467742082334</c:v>
                </c:pt>
                <c:pt idx="190">
                  <c:v>0.999821185671158</c:v>
                </c:pt>
                <c:pt idx="191">
                  <c:v>1.011533647953347</c:v>
                </c:pt>
                <c:pt idx="192">
                  <c:v>#N/A</c:v>
                </c:pt>
                <c:pt idx="193">
                  <c:v>#N/A</c:v>
                </c:pt>
                <c:pt idx="194">
                  <c:v>#N/A</c:v>
                </c:pt>
              </c:numCache>
            </c:numRef>
          </c:val>
          <c:smooth val="0"/>
        </c:ser>
        <c:dLbls>
          <c:showLegendKey val="0"/>
          <c:showVal val="0"/>
          <c:showCatName val="0"/>
          <c:showSerName val="0"/>
          <c:showPercent val="0"/>
          <c:showBubbleSize val="0"/>
        </c:dLbls>
        <c:marker val="1"/>
        <c:smooth val="0"/>
        <c:axId val="-359204000"/>
        <c:axId val="-359200032"/>
      </c:lineChart>
      <c:lineChart>
        <c:grouping val="standard"/>
        <c:varyColors val="0"/>
        <c:ser>
          <c:idx val="1"/>
          <c:order val="1"/>
          <c:tx>
            <c:v>Public Sector (right axis)</c:v>
          </c:tx>
          <c:spPr>
            <a:ln>
              <a:solidFill>
                <a:srgbClr val="FFC000"/>
              </a:solidFill>
            </a:ln>
          </c:spPr>
          <c:marker>
            <c:symbol val="none"/>
          </c:marker>
          <c:val>
            <c:numRef>
              <c:f>'Normalized Recruiting Intensity'!$O$6:$O$197</c:f>
              <c:numCache>
                <c:formatCode>0.00</c:formatCode>
                <c:ptCount val="192"/>
                <c:pt idx="0">
                  <c:v>1.190009131039382</c:v>
                </c:pt>
                <c:pt idx="1">
                  <c:v>1.243319414548797</c:v>
                </c:pt>
                <c:pt idx="2">
                  <c:v>1.187603610037069</c:v>
                </c:pt>
                <c:pt idx="3">
                  <c:v>1.093932040812547</c:v>
                </c:pt>
                <c:pt idx="4">
                  <c:v>1.177475312664711</c:v>
                </c:pt>
                <c:pt idx="5">
                  <c:v>1.185574936656261</c:v>
                </c:pt>
                <c:pt idx="6">
                  <c:v>1.140844990194284</c:v>
                </c:pt>
                <c:pt idx="7">
                  <c:v>1.14474923942653</c:v>
                </c:pt>
                <c:pt idx="8">
                  <c:v>0.951802106241506</c:v>
                </c:pt>
                <c:pt idx="9">
                  <c:v>1.142026274329744</c:v>
                </c:pt>
                <c:pt idx="10">
                  <c:v>1.10217290645723</c:v>
                </c:pt>
                <c:pt idx="11">
                  <c:v>1.091595524578184</c:v>
                </c:pt>
                <c:pt idx="12">
                  <c:v>1.02316437327303</c:v>
                </c:pt>
                <c:pt idx="13">
                  <c:v>1.037082839935451</c:v>
                </c:pt>
                <c:pt idx="14">
                  <c:v>1.038848505200104</c:v>
                </c:pt>
                <c:pt idx="15">
                  <c:v>1.075608838734407</c:v>
                </c:pt>
                <c:pt idx="16">
                  <c:v>1.131644521870345</c:v>
                </c:pt>
                <c:pt idx="17">
                  <c:v>1.036578718928045</c:v>
                </c:pt>
                <c:pt idx="18">
                  <c:v>1.050464884067629</c:v>
                </c:pt>
                <c:pt idx="19">
                  <c:v>1.098761121916328</c:v>
                </c:pt>
                <c:pt idx="20">
                  <c:v>0.962076021837753</c:v>
                </c:pt>
                <c:pt idx="21">
                  <c:v>1.076282264477167</c:v>
                </c:pt>
                <c:pt idx="22">
                  <c:v>1.15320991322238</c:v>
                </c:pt>
                <c:pt idx="23">
                  <c:v>1.01106080781621</c:v>
                </c:pt>
                <c:pt idx="24">
                  <c:v>1.062320231864386</c:v>
                </c:pt>
                <c:pt idx="25">
                  <c:v>0.942232443067945</c:v>
                </c:pt>
                <c:pt idx="26">
                  <c:v>0.948406322733876</c:v>
                </c:pt>
                <c:pt idx="27">
                  <c:v>0.960693293642527</c:v>
                </c:pt>
                <c:pt idx="28">
                  <c:v>0.908597480139181</c:v>
                </c:pt>
                <c:pt idx="29">
                  <c:v>0.987651325593237</c:v>
                </c:pt>
                <c:pt idx="30">
                  <c:v>1.05599551665476</c:v>
                </c:pt>
                <c:pt idx="31">
                  <c:v>0.816015843761418</c:v>
                </c:pt>
                <c:pt idx="32">
                  <c:v>0.883831277829966</c:v>
                </c:pt>
                <c:pt idx="33">
                  <c:v>1.065645617034152</c:v>
                </c:pt>
                <c:pt idx="34">
                  <c:v>0.909887802553173</c:v>
                </c:pt>
                <c:pt idx="35">
                  <c:v>1.012892479810508</c:v>
                </c:pt>
                <c:pt idx="36">
                  <c:v>0.918921457410395</c:v>
                </c:pt>
                <c:pt idx="37">
                  <c:v>1.009829406093053</c:v>
                </c:pt>
                <c:pt idx="38">
                  <c:v>1.084220348706288</c:v>
                </c:pt>
                <c:pt idx="39">
                  <c:v>1.001641671882327</c:v>
                </c:pt>
                <c:pt idx="40">
                  <c:v>0.91914963205668</c:v>
                </c:pt>
                <c:pt idx="41">
                  <c:v>0.957567839155248</c:v>
                </c:pt>
                <c:pt idx="42">
                  <c:v>0.995711349742187</c:v>
                </c:pt>
                <c:pt idx="43">
                  <c:v>0.957233839194726</c:v>
                </c:pt>
                <c:pt idx="44">
                  <c:v>1.017867307654367</c:v>
                </c:pt>
                <c:pt idx="45">
                  <c:v>1.04909257980646</c:v>
                </c:pt>
                <c:pt idx="46">
                  <c:v>1.116861404990057</c:v>
                </c:pt>
                <c:pt idx="47">
                  <c:v>1.044191325745126</c:v>
                </c:pt>
                <c:pt idx="48">
                  <c:v>1.072052209405133</c:v>
                </c:pt>
                <c:pt idx="49">
                  <c:v>1.022004913820135</c:v>
                </c:pt>
                <c:pt idx="50">
                  <c:v>0.998773462156147</c:v>
                </c:pt>
                <c:pt idx="51">
                  <c:v>1.01591795391552</c:v>
                </c:pt>
                <c:pt idx="52">
                  <c:v>1.006407171092253</c:v>
                </c:pt>
                <c:pt idx="53">
                  <c:v>0.968582617725077</c:v>
                </c:pt>
                <c:pt idx="54">
                  <c:v>1.127749141506744</c:v>
                </c:pt>
                <c:pt idx="55">
                  <c:v>0.999750278441033</c:v>
                </c:pt>
                <c:pt idx="56">
                  <c:v>1.028740057244915</c:v>
                </c:pt>
                <c:pt idx="57">
                  <c:v>1.012203174209006</c:v>
                </c:pt>
                <c:pt idx="58">
                  <c:v>1.092071075447529</c:v>
                </c:pt>
                <c:pt idx="59">
                  <c:v>1.042440124026072</c:v>
                </c:pt>
                <c:pt idx="60">
                  <c:v>1.011135388508608</c:v>
                </c:pt>
                <c:pt idx="61">
                  <c:v>1.094097761932972</c:v>
                </c:pt>
                <c:pt idx="62">
                  <c:v>1.163637400277008</c:v>
                </c:pt>
                <c:pt idx="63">
                  <c:v>1.091949369349106</c:v>
                </c:pt>
                <c:pt idx="64">
                  <c:v>1.150857998021056</c:v>
                </c:pt>
                <c:pt idx="65">
                  <c:v>1.122546199306963</c:v>
                </c:pt>
                <c:pt idx="66">
                  <c:v>1.16095641225997</c:v>
                </c:pt>
                <c:pt idx="67">
                  <c:v>1.167294158294115</c:v>
                </c:pt>
                <c:pt idx="68">
                  <c:v>1.289893245710302</c:v>
                </c:pt>
                <c:pt idx="69">
                  <c:v>0.99681514712108</c:v>
                </c:pt>
                <c:pt idx="70">
                  <c:v>1.093189419476468</c:v>
                </c:pt>
                <c:pt idx="71">
                  <c:v>1.027693438248051</c:v>
                </c:pt>
                <c:pt idx="72">
                  <c:v>1.143045407424363</c:v>
                </c:pt>
                <c:pt idx="73">
                  <c:v>1.164418743498977</c:v>
                </c:pt>
                <c:pt idx="74">
                  <c:v>1.157580513448107</c:v>
                </c:pt>
                <c:pt idx="75">
                  <c:v>1.198281657314771</c:v>
                </c:pt>
                <c:pt idx="76">
                  <c:v>1.175019623746341</c:v>
                </c:pt>
                <c:pt idx="77">
                  <c:v>1.168711677694452</c:v>
                </c:pt>
                <c:pt idx="78">
                  <c:v>1.105047449944757</c:v>
                </c:pt>
                <c:pt idx="79">
                  <c:v>1.210379109804107</c:v>
                </c:pt>
                <c:pt idx="80">
                  <c:v>1.213293972972588</c:v>
                </c:pt>
                <c:pt idx="81">
                  <c:v>1.013771339425008</c:v>
                </c:pt>
                <c:pt idx="82">
                  <c:v>1.049185172888806</c:v>
                </c:pt>
                <c:pt idx="83">
                  <c:v>1.108887008577256</c:v>
                </c:pt>
                <c:pt idx="84">
                  <c:v>0.998752507241736</c:v>
                </c:pt>
                <c:pt idx="85">
                  <c:v>1.02039046629135</c:v>
                </c:pt>
                <c:pt idx="86">
                  <c:v>1.030469231836894</c:v>
                </c:pt>
                <c:pt idx="87">
                  <c:v>0.976545282519061</c:v>
                </c:pt>
                <c:pt idx="88">
                  <c:v>0.970151871373143</c:v>
                </c:pt>
                <c:pt idx="89">
                  <c:v>0.963251542462383</c:v>
                </c:pt>
                <c:pt idx="90">
                  <c:v>0.919433410299123</c:v>
                </c:pt>
                <c:pt idx="91">
                  <c:v>0.901594980524676</c:v>
                </c:pt>
                <c:pt idx="92">
                  <c:v>0.882323696222649</c:v>
                </c:pt>
                <c:pt idx="93">
                  <c:v>0.927875995648831</c:v>
                </c:pt>
                <c:pt idx="94">
                  <c:v>0.85667161069991</c:v>
                </c:pt>
                <c:pt idx="95">
                  <c:v>0.853707554106972</c:v>
                </c:pt>
                <c:pt idx="96">
                  <c:v>1.022117744975608</c:v>
                </c:pt>
                <c:pt idx="97">
                  <c:v>0.827402709276823</c:v>
                </c:pt>
                <c:pt idx="98">
                  <c:v>0.781839303569931</c:v>
                </c:pt>
                <c:pt idx="99">
                  <c:v>1.141306462581793</c:v>
                </c:pt>
                <c:pt idx="100">
                  <c:v>0.813748436364635</c:v>
                </c:pt>
                <c:pt idx="101">
                  <c:v>0.835340570597845</c:v>
                </c:pt>
                <c:pt idx="102">
                  <c:v>0.770909077665161</c:v>
                </c:pt>
                <c:pt idx="103">
                  <c:v>0.885960204194258</c:v>
                </c:pt>
                <c:pt idx="104">
                  <c:v>0.76098883544787</c:v>
                </c:pt>
                <c:pt idx="105">
                  <c:v>0.997395390744974</c:v>
                </c:pt>
                <c:pt idx="106">
                  <c:v>0.877461273560796</c:v>
                </c:pt>
                <c:pt idx="107">
                  <c:v>0.783703120868711</c:v>
                </c:pt>
                <c:pt idx="108">
                  <c:v>0.907309405542909</c:v>
                </c:pt>
                <c:pt idx="109">
                  <c:v>0.873325336844804</c:v>
                </c:pt>
                <c:pt idx="110">
                  <c:v>1.044456232017798</c:v>
                </c:pt>
                <c:pt idx="111">
                  <c:v>1.023082880569864</c:v>
                </c:pt>
                <c:pt idx="112">
                  <c:v>2.072009259290366</c:v>
                </c:pt>
                <c:pt idx="113">
                  <c:v>0.891078381874472</c:v>
                </c:pt>
                <c:pt idx="114">
                  <c:v>0.867475725606084</c:v>
                </c:pt>
                <c:pt idx="115">
                  <c:v>0.821509381389172</c:v>
                </c:pt>
                <c:pt idx="116">
                  <c:v>0.79202026872332</c:v>
                </c:pt>
                <c:pt idx="117">
                  <c:v>0.957799609777046</c:v>
                </c:pt>
                <c:pt idx="118">
                  <c:v>0.948515194254951</c:v>
                </c:pt>
                <c:pt idx="119">
                  <c:v>0.886260179048675</c:v>
                </c:pt>
                <c:pt idx="120">
                  <c:v>0.866648122704243</c:v>
                </c:pt>
                <c:pt idx="121">
                  <c:v>0.733575402593188</c:v>
                </c:pt>
                <c:pt idx="122">
                  <c:v>0.810705499789848</c:v>
                </c:pt>
                <c:pt idx="123">
                  <c:v>0.88363426936859</c:v>
                </c:pt>
                <c:pt idx="124">
                  <c:v>0.815146845981822</c:v>
                </c:pt>
                <c:pt idx="125">
                  <c:v>0.942596239750486</c:v>
                </c:pt>
                <c:pt idx="126">
                  <c:v>0.758081184193177</c:v>
                </c:pt>
                <c:pt idx="127">
                  <c:v>0.798655599720146</c:v>
                </c:pt>
                <c:pt idx="128">
                  <c:v>0.901932789647136</c:v>
                </c:pt>
                <c:pt idx="129">
                  <c:v>0.873221082334024</c:v>
                </c:pt>
                <c:pt idx="130">
                  <c:v>0.8763443864344</c:v>
                </c:pt>
                <c:pt idx="131">
                  <c:v>0.972638725542112</c:v>
                </c:pt>
                <c:pt idx="132">
                  <c:v>0.903754911533696</c:v>
                </c:pt>
                <c:pt idx="133">
                  <c:v>0.941547274653267</c:v>
                </c:pt>
                <c:pt idx="134">
                  <c:v>0.935822141532427</c:v>
                </c:pt>
                <c:pt idx="135">
                  <c:v>0.927440160439463</c:v>
                </c:pt>
                <c:pt idx="136">
                  <c:v>0.936730884286764</c:v>
                </c:pt>
                <c:pt idx="137">
                  <c:v>0.962760206099416</c:v>
                </c:pt>
                <c:pt idx="138">
                  <c:v>0.93671193299773</c:v>
                </c:pt>
                <c:pt idx="139">
                  <c:v>0.991796894364099</c:v>
                </c:pt>
                <c:pt idx="140">
                  <c:v>0.916455870094403</c:v>
                </c:pt>
                <c:pt idx="141">
                  <c:v>0.870080250866192</c:v>
                </c:pt>
                <c:pt idx="142">
                  <c:v>0.914569861344439</c:v>
                </c:pt>
                <c:pt idx="143">
                  <c:v>0.964145314529148</c:v>
                </c:pt>
                <c:pt idx="144">
                  <c:v>0.926697814240484</c:v>
                </c:pt>
                <c:pt idx="145">
                  <c:v>1.001755026860239</c:v>
                </c:pt>
                <c:pt idx="146">
                  <c:v>0.900491290043958</c:v>
                </c:pt>
                <c:pt idx="147">
                  <c:v>0.94446801314421</c:v>
                </c:pt>
                <c:pt idx="148">
                  <c:v>0.918593481661228</c:v>
                </c:pt>
                <c:pt idx="149">
                  <c:v>0.878324570133925</c:v>
                </c:pt>
                <c:pt idx="150">
                  <c:v>0.887844561113237</c:v>
                </c:pt>
                <c:pt idx="151">
                  <c:v>0.96075991420904</c:v>
                </c:pt>
                <c:pt idx="152">
                  <c:v>0.968958510661397</c:v>
                </c:pt>
                <c:pt idx="153">
                  <c:v>0.928259704058079</c:v>
                </c:pt>
                <c:pt idx="154">
                  <c:v>0.971654441137037</c:v>
                </c:pt>
                <c:pt idx="155">
                  <c:v>0.890554376443667</c:v>
                </c:pt>
                <c:pt idx="156">
                  <c:v>0.946695310441422</c:v>
                </c:pt>
                <c:pt idx="157">
                  <c:v>0.969943576182013</c:v>
                </c:pt>
                <c:pt idx="158">
                  <c:v>1.030057100142186</c:v>
                </c:pt>
                <c:pt idx="159">
                  <c:v>0.991792221952052</c:v>
                </c:pt>
                <c:pt idx="160">
                  <c:v>0.947942932450357</c:v>
                </c:pt>
                <c:pt idx="161">
                  <c:v>1.019278992972554</c:v>
                </c:pt>
                <c:pt idx="162">
                  <c:v>0.900308802932802</c:v>
                </c:pt>
                <c:pt idx="163">
                  <c:v>0.921278609433222</c:v>
                </c:pt>
                <c:pt idx="164">
                  <c:v>1.115748981298414</c:v>
                </c:pt>
                <c:pt idx="165">
                  <c:v>1.011895503712387</c:v>
                </c:pt>
                <c:pt idx="166">
                  <c:v>0.997080509864617</c:v>
                </c:pt>
                <c:pt idx="167">
                  <c:v>1.030941973319211</c:v>
                </c:pt>
                <c:pt idx="168">
                  <c:v>1.05615060276576</c:v>
                </c:pt>
                <c:pt idx="169">
                  <c:v>1.064193972965188</c:v>
                </c:pt>
                <c:pt idx="170">
                  <c:v>1.052707128852891</c:v>
                </c:pt>
                <c:pt idx="171">
                  <c:v>1.089281961536451</c:v>
                </c:pt>
                <c:pt idx="172">
                  <c:v>1.074084177455961</c:v>
                </c:pt>
                <c:pt idx="173">
                  <c:v>1.039339501223838</c:v>
                </c:pt>
                <c:pt idx="174">
                  <c:v>1.179814329882257</c:v>
                </c:pt>
                <c:pt idx="175">
                  <c:v>1.125203114379643</c:v>
                </c:pt>
                <c:pt idx="176">
                  <c:v>1.039900750708369</c:v>
                </c:pt>
                <c:pt idx="177">
                  <c:v>1.12762856660503</c:v>
                </c:pt>
                <c:pt idx="178">
                  <c:v>1.107516543552981</c:v>
                </c:pt>
                <c:pt idx="179">
                  <c:v>1.134844176420052</c:v>
                </c:pt>
                <c:pt idx="180">
                  <c:v>1.066475701352945</c:v>
                </c:pt>
                <c:pt idx="181">
                  <c:v>1.127649712643717</c:v>
                </c:pt>
                <c:pt idx="182">
                  <c:v>1.187840155191354</c:v>
                </c:pt>
                <c:pt idx="183">
                  <c:v>1.108978021625336</c:v>
                </c:pt>
                <c:pt idx="184">
                  <c:v>1.111313049954872</c:v>
                </c:pt>
                <c:pt idx="185">
                  <c:v>1.126882261186206</c:v>
                </c:pt>
                <c:pt idx="186">
                  <c:v>1.153146515489311</c:v>
                </c:pt>
                <c:pt idx="187">
                  <c:v>1.184667348250325</c:v>
                </c:pt>
                <c:pt idx="188">
                  <c:v>1.141753300087562</c:v>
                </c:pt>
                <c:pt idx="189">
                  <c:v>1.116347066817311</c:v>
                </c:pt>
                <c:pt idx="190">
                  <c:v>1.125179539795486</c:v>
                </c:pt>
                <c:pt idx="191">
                  <c:v>1.019325927487082</c:v>
                </c:pt>
              </c:numCache>
            </c:numRef>
          </c:val>
          <c:smooth val="0"/>
        </c:ser>
        <c:dLbls>
          <c:showLegendKey val="0"/>
          <c:showVal val="0"/>
          <c:showCatName val="0"/>
          <c:showSerName val="0"/>
          <c:showPercent val="0"/>
          <c:showBubbleSize val="0"/>
        </c:dLbls>
        <c:marker val="1"/>
        <c:smooth val="0"/>
        <c:axId val="-359236112"/>
        <c:axId val="-359222736"/>
      </c:lineChart>
      <c:dateAx>
        <c:axId val="-359204000"/>
        <c:scaling>
          <c:orientation val="minMax"/>
        </c:scaling>
        <c:delete val="0"/>
        <c:axPos val="b"/>
        <c:numFmt formatCode="mmm\-yy" sourceLinked="1"/>
        <c:majorTickMark val="none"/>
        <c:minorTickMark val="none"/>
        <c:tickLblPos val="nextTo"/>
        <c:crossAx val="-359200032"/>
        <c:crosses val="autoZero"/>
        <c:auto val="1"/>
        <c:lblOffset val="100"/>
        <c:baseTimeUnit val="months"/>
        <c:majorUnit val="6.0"/>
        <c:majorTimeUnit val="months"/>
      </c:dateAx>
      <c:valAx>
        <c:axId val="-359200032"/>
        <c:scaling>
          <c:orientation val="minMax"/>
          <c:min val="0.6"/>
        </c:scaling>
        <c:delete val="0"/>
        <c:axPos val="l"/>
        <c:numFmt formatCode="0.00" sourceLinked="0"/>
        <c:majorTickMark val="out"/>
        <c:minorTickMark val="none"/>
        <c:tickLblPos val="nextTo"/>
        <c:crossAx val="-359204000"/>
        <c:crosses val="autoZero"/>
        <c:crossBetween val="between"/>
      </c:valAx>
      <c:valAx>
        <c:axId val="-359222736"/>
        <c:scaling>
          <c:orientation val="minMax"/>
          <c:min val="0.6"/>
        </c:scaling>
        <c:delete val="0"/>
        <c:axPos val="r"/>
        <c:numFmt formatCode="0.00" sourceLinked="0"/>
        <c:majorTickMark val="out"/>
        <c:minorTickMark val="none"/>
        <c:tickLblPos val="nextTo"/>
        <c:crossAx val="-359236112"/>
        <c:crosses val="max"/>
        <c:crossBetween val="between"/>
        <c:majorUnit val="0.2"/>
      </c:valAx>
      <c:catAx>
        <c:axId val="-359236112"/>
        <c:scaling>
          <c:orientation val="minMax"/>
        </c:scaling>
        <c:delete val="1"/>
        <c:axPos val="b"/>
        <c:numFmt formatCode="mmm\-yy" sourceLinked="1"/>
        <c:majorTickMark val="out"/>
        <c:minorTickMark val="none"/>
        <c:tickLblPos val="nextTo"/>
        <c:crossAx val="-359222736"/>
        <c:crosses val="autoZero"/>
        <c:auto val="1"/>
        <c:lblAlgn val="ctr"/>
        <c:lblOffset val="100"/>
        <c:noMultiLvlLbl val="0"/>
      </c:catAx>
    </c:plotArea>
    <c:legend>
      <c:legendPos val="t"/>
      <c:layout>
        <c:manualLayout>
          <c:xMode val="edge"/>
          <c:yMode val="edge"/>
          <c:x val="0.0712461923845275"/>
          <c:y val="0.131119423396135"/>
          <c:w val="0.313484373779611"/>
          <c:h val="0.16169139130967"/>
        </c:manualLayout>
      </c:layout>
      <c:overlay val="0"/>
    </c:legend>
    <c:plotVisOnly val="1"/>
    <c:dispBlanksAs val="gap"/>
    <c:showDLblsOverMax val="0"/>
  </c:chart>
  <c:spPr>
    <a:noFill/>
    <a:ln>
      <a:noFill/>
    </a:ln>
  </c:spPr>
  <c:txPr>
    <a:bodyPr/>
    <a:lstStyle/>
    <a:p>
      <a:pPr>
        <a:defRPr sz="16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DHI-DFH Measure of National Mean Vacancy Duration, </a:t>
            </a:r>
          </a:p>
          <a:p>
            <a:pPr>
              <a:defRPr sz="2400"/>
            </a:pPr>
            <a:r>
              <a:rPr lang="en-US" sz="2400"/>
              <a:t>January 2001 to December 2016</a:t>
            </a:r>
          </a:p>
        </c:rich>
      </c:tx>
      <c:overlay val="0"/>
    </c:title>
    <c:autoTitleDeleted val="0"/>
    <c:plotArea>
      <c:layout>
        <c:manualLayout>
          <c:layoutTarget val="inner"/>
          <c:xMode val="edge"/>
          <c:yMode val="edge"/>
          <c:x val="0.0536269623715897"/>
          <c:y val="0.184937249148087"/>
          <c:w val="0.93066900634625"/>
          <c:h val="0.694411441619274"/>
        </c:manualLayout>
      </c:layout>
      <c:lineChart>
        <c:grouping val="standard"/>
        <c:varyColors val="0"/>
        <c:ser>
          <c:idx val="0"/>
          <c:order val="0"/>
          <c:marker>
            <c:symbol val="none"/>
          </c:marker>
          <c:cat>
            <c:numRef>
              <c:f>'Vacancy Duration'!$A$4:$A$195</c:f>
              <c:numCache>
                <c:formatCode>mmm\-yy</c:formatCode>
                <c:ptCount val="192"/>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pt idx="188">
                  <c:v>42614.0</c:v>
                </c:pt>
                <c:pt idx="189">
                  <c:v>42644.0</c:v>
                </c:pt>
                <c:pt idx="190">
                  <c:v>42675.0</c:v>
                </c:pt>
                <c:pt idx="191">
                  <c:v>42705.0</c:v>
                </c:pt>
              </c:numCache>
            </c:numRef>
          </c:cat>
          <c:val>
            <c:numRef>
              <c:f>'Vacancy Duration'!$B$4:$B$200</c:f>
              <c:numCache>
                <c:formatCode>0.0</c:formatCode>
                <c:ptCount val="197"/>
                <c:pt idx="0">
                  <c:v>22.99776614796798</c:v>
                </c:pt>
                <c:pt idx="1">
                  <c:v>23.39728425359398</c:v>
                </c:pt>
                <c:pt idx="2">
                  <c:v>21.17974327728796</c:v>
                </c:pt>
                <c:pt idx="3">
                  <c:v>23.17661815073464</c:v>
                </c:pt>
                <c:pt idx="4">
                  <c:v>22.64240637850575</c:v>
                </c:pt>
                <c:pt idx="5">
                  <c:v>22.57349219527616</c:v>
                </c:pt>
                <c:pt idx="6">
                  <c:v>22.18801707795132</c:v>
                </c:pt>
                <c:pt idx="7">
                  <c:v>22.11331524416818</c:v>
                </c:pt>
                <c:pt idx="8">
                  <c:v>21.2652606804949</c:v>
                </c:pt>
                <c:pt idx="9">
                  <c:v>19.40083575092953</c:v>
                </c:pt>
                <c:pt idx="10">
                  <c:v>18.42857627098702</c:v>
                </c:pt>
                <c:pt idx="11">
                  <c:v>18.46672739976403</c:v>
                </c:pt>
                <c:pt idx="12">
                  <c:v>19.33976790823301</c:v>
                </c:pt>
                <c:pt idx="13">
                  <c:v>18.72014667490091</c:v>
                </c:pt>
                <c:pt idx="14">
                  <c:v>19.47224939899794</c:v>
                </c:pt>
                <c:pt idx="15">
                  <c:v>18.44064245996319</c:v>
                </c:pt>
                <c:pt idx="16">
                  <c:v>18.59216784398669</c:v>
                </c:pt>
                <c:pt idx="17">
                  <c:v>18.63786678340435</c:v>
                </c:pt>
                <c:pt idx="18">
                  <c:v>17.62477015674652</c:v>
                </c:pt>
                <c:pt idx="19">
                  <c:v>18.53514394680683</c:v>
                </c:pt>
                <c:pt idx="20">
                  <c:v>18.13101342546334</c:v>
                </c:pt>
                <c:pt idx="21">
                  <c:v>18.62947560754831</c:v>
                </c:pt>
                <c:pt idx="22">
                  <c:v>18.30831367643199</c:v>
                </c:pt>
                <c:pt idx="23">
                  <c:v>16.50476763188296</c:v>
                </c:pt>
                <c:pt idx="24">
                  <c:v>18.15876424922418</c:v>
                </c:pt>
                <c:pt idx="25">
                  <c:v>19.64992911110041</c:v>
                </c:pt>
                <c:pt idx="26">
                  <c:v>18.67793900066481</c:v>
                </c:pt>
                <c:pt idx="27">
                  <c:v>17.88811740263859</c:v>
                </c:pt>
                <c:pt idx="28">
                  <c:v>18.46420690561136</c:v>
                </c:pt>
                <c:pt idx="29">
                  <c:v>18.00984353143497</c:v>
                </c:pt>
                <c:pt idx="30">
                  <c:v>18.17678311186496</c:v>
                </c:pt>
                <c:pt idx="31">
                  <c:v>18.31561460612466</c:v>
                </c:pt>
                <c:pt idx="32">
                  <c:v>16.83738132284432</c:v>
                </c:pt>
                <c:pt idx="33">
                  <c:v>16.74506481793303</c:v>
                </c:pt>
                <c:pt idx="34">
                  <c:v>17.5059921549697</c:v>
                </c:pt>
                <c:pt idx="35">
                  <c:v>16.59743459951256</c:v>
                </c:pt>
                <c:pt idx="36">
                  <c:v>18.10431899782001</c:v>
                </c:pt>
                <c:pt idx="37">
                  <c:v>18.94714706878522</c:v>
                </c:pt>
                <c:pt idx="38">
                  <c:v>16.88135884873269</c:v>
                </c:pt>
                <c:pt idx="39">
                  <c:v>17.9422128510146</c:v>
                </c:pt>
                <c:pt idx="40">
                  <c:v>19.20079732316323</c:v>
                </c:pt>
                <c:pt idx="41">
                  <c:v>18.49029530444076</c:v>
                </c:pt>
                <c:pt idx="42">
                  <c:v>19.84694032563949</c:v>
                </c:pt>
                <c:pt idx="43">
                  <c:v>19.13493256676142</c:v>
                </c:pt>
                <c:pt idx="44">
                  <c:v>19.25627609351619</c:v>
                </c:pt>
                <c:pt idx="45">
                  <c:v>19.25838047787164</c:v>
                </c:pt>
                <c:pt idx="46">
                  <c:v>17.34960166661868</c:v>
                </c:pt>
                <c:pt idx="47">
                  <c:v>17.28525960462955</c:v>
                </c:pt>
                <c:pt idx="48">
                  <c:v>18.28532579905767</c:v>
                </c:pt>
                <c:pt idx="49">
                  <c:v>18.61149369700239</c:v>
                </c:pt>
                <c:pt idx="50">
                  <c:v>19.12454417651091</c:v>
                </c:pt>
                <c:pt idx="51">
                  <c:v>20.0980520678993</c:v>
                </c:pt>
                <c:pt idx="52">
                  <c:v>19.78170435709692</c:v>
                </c:pt>
                <c:pt idx="53">
                  <c:v>19.33844233651595</c:v>
                </c:pt>
                <c:pt idx="54">
                  <c:v>20.68216740848013</c:v>
                </c:pt>
                <c:pt idx="55">
                  <c:v>20.06000224317199</c:v>
                </c:pt>
                <c:pt idx="56">
                  <c:v>19.97656748640298</c:v>
                </c:pt>
                <c:pt idx="57">
                  <c:v>22.20614903989465</c:v>
                </c:pt>
                <c:pt idx="58">
                  <c:v>20.78639169199223</c:v>
                </c:pt>
                <c:pt idx="59">
                  <c:v>21.03658271202826</c:v>
                </c:pt>
                <c:pt idx="60">
                  <c:v>21.01997332318488</c:v>
                </c:pt>
                <c:pt idx="61">
                  <c:v>20.7726353377665</c:v>
                </c:pt>
                <c:pt idx="62">
                  <c:v>21.21356907501123</c:v>
                </c:pt>
                <c:pt idx="63">
                  <c:v>23.39339757256428</c:v>
                </c:pt>
                <c:pt idx="64">
                  <c:v>21.3644318105564</c:v>
                </c:pt>
                <c:pt idx="65">
                  <c:v>21.50597333545507</c:v>
                </c:pt>
                <c:pt idx="66">
                  <c:v>20.49472633358463</c:v>
                </c:pt>
                <c:pt idx="67">
                  <c:v>21.91435775529256</c:v>
                </c:pt>
                <c:pt idx="68">
                  <c:v>22.61209140467793</c:v>
                </c:pt>
                <c:pt idx="69">
                  <c:v>22.54393546596117</c:v>
                </c:pt>
                <c:pt idx="70">
                  <c:v>20.67209053676411</c:v>
                </c:pt>
                <c:pt idx="71">
                  <c:v>21.42671828942148</c:v>
                </c:pt>
                <c:pt idx="72">
                  <c:v>22.21693114166645</c:v>
                </c:pt>
                <c:pt idx="73">
                  <c:v>22.66508461348532</c:v>
                </c:pt>
                <c:pt idx="74">
                  <c:v>22.14091506875964</c:v>
                </c:pt>
                <c:pt idx="75">
                  <c:v>23.9756671429163</c:v>
                </c:pt>
                <c:pt idx="76">
                  <c:v>23.0300850214751</c:v>
                </c:pt>
                <c:pt idx="77">
                  <c:v>22.97447830494178</c:v>
                </c:pt>
                <c:pt idx="78">
                  <c:v>23.25998776165488</c:v>
                </c:pt>
                <c:pt idx="79">
                  <c:v>23.05383444449511</c:v>
                </c:pt>
                <c:pt idx="80">
                  <c:v>22.92526546770307</c:v>
                </c:pt>
                <c:pt idx="81">
                  <c:v>21.85398887443475</c:v>
                </c:pt>
                <c:pt idx="82">
                  <c:v>21.23501893010649</c:v>
                </c:pt>
                <c:pt idx="83">
                  <c:v>21.64996137327535</c:v>
                </c:pt>
                <c:pt idx="84">
                  <c:v>22.44401257732089</c:v>
                </c:pt>
                <c:pt idx="85">
                  <c:v>21.7409464767191</c:v>
                </c:pt>
                <c:pt idx="86">
                  <c:v>21.92053717885838</c:v>
                </c:pt>
                <c:pt idx="87">
                  <c:v>21.6395816532681</c:v>
                </c:pt>
                <c:pt idx="88">
                  <c:v>22.70259641538287</c:v>
                </c:pt>
                <c:pt idx="89">
                  <c:v>21.05394286158949</c:v>
                </c:pt>
                <c:pt idx="90">
                  <c:v>22.08810774234019</c:v>
                </c:pt>
                <c:pt idx="91">
                  <c:v>21.44685458421296</c:v>
                </c:pt>
                <c:pt idx="92">
                  <c:v>20.66194516006114</c:v>
                </c:pt>
                <c:pt idx="93">
                  <c:v>19.15058597677808</c:v>
                </c:pt>
                <c:pt idx="94">
                  <c:v>20.34775156321801</c:v>
                </c:pt>
                <c:pt idx="95">
                  <c:v>17.75261401411238</c:v>
                </c:pt>
                <c:pt idx="96">
                  <c:v>17.45765042704983</c:v>
                </c:pt>
                <c:pt idx="97">
                  <c:v>18.02972214260475</c:v>
                </c:pt>
                <c:pt idx="98">
                  <c:v>18.19955401389016</c:v>
                </c:pt>
                <c:pt idx="99">
                  <c:v>16.25432969115097</c:v>
                </c:pt>
                <c:pt idx="100">
                  <c:v>16.45024459342119</c:v>
                </c:pt>
                <c:pt idx="101">
                  <c:v>17.17490497354756</c:v>
                </c:pt>
                <c:pt idx="102">
                  <c:v>15.40900939047052</c:v>
                </c:pt>
                <c:pt idx="103">
                  <c:v>15.72178637402524</c:v>
                </c:pt>
                <c:pt idx="104">
                  <c:v>16.24763478821303</c:v>
                </c:pt>
                <c:pt idx="105">
                  <c:v>16.77513153156931</c:v>
                </c:pt>
                <c:pt idx="106">
                  <c:v>15.42939357642056</c:v>
                </c:pt>
                <c:pt idx="107">
                  <c:v>16.29233174315489</c:v>
                </c:pt>
                <c:pt idx="108">
                  <c:v>17.06149743325119</c:v>
                </c:pt>
                <c:pt idx="109">
                  <c:v>17.88638082624025</c:v>
                </c:pt>
                <c:pt idx="110">
                  <c:v>16.36282713744302</c:v>
                </c:pt>
                <c:pt idx="111">
                  <c:v>19.07895973186141</c:v>
                </c:pt>
                <c:pt idx="112">
                  <c:v>17.95609778709824</c:v>
                </c:pt>
                <c:pt idx="113">
                  <c:v>17.61886498424456</c:v>
                </c:pt>
                <c:pt idx="114">
                  <c:v>17.9715983853883</c:v>
                </c:pt>
                <c:pt idx="115">
                  <c:v>19.53894971455558</c:v>
                </c:pt>
                <c:pt idx="116">
                  <c:v>18.48686801906673</c:v>
                </c:pt>
                <c:pt idx="117">
                  <c:v>18.73131733730711</c:v>
                </c:pt>
                <c:pt idx="118">
                  <c:v>18.77905176588254</c:v>
                </c:pt>
                <c:pt idx="119">
                  <c:v>18.02005773782285</c:v>
                </c:pt>
                <c:pt idx="120">
                  <c:v>19.32142271284921</c:v>
                </c:pt>
                <c:pt idx="121">
                  <c:v>19.26114707581203</c:v>
                </c:pt>
                <c:pt idx="122">
                  <c:v>18.78426099089627</c:v>
                </c:pt>
                <c:pt idx="123">
                  <c:v>19.86473338763416</c:v>
                </c:pt>
                <c:pt idx="124">
                  <c:v>20.11976534282447</c:v>
                </c:pt>
                <c:pt idx="125">
                  <c:v>19.23717652871539</c:v>
                </c:pt>
                <c:pt idx="126">
                  <c:v>21.172714793241</c:v>
                </c:pt>
                <c:pt idx="127">
                  <c:v>20.55338066009745</c:v>
                </c:pt>
                <c:pt idx="128">
                  <c:v>20.22473559802969</c:v>
                </c:pt>
                <c:pt idx="129">
                  <c:v>21.17169556990457</c:v>
                </c:pt>
                <c:pt idx="130">
                  <c:v>19.98995662117861</c:v>
                </c:pt>
                <c:pt idx="131">
                  <c:v>20.14287165743512</c:v>
                </c:pt>
                <c:pt idx="132">
                  <c:v>21.45455710907835</c:v>
                </c:pt>
                <c:pt idx="133">
                  <c:v>20.75647174846742</c:v>
                </c:pt>
                <c:pt idx="134">
                  <c:v>21.62865726734853</c:v>
                </c:pt>
                <c:pt idx="135">
                  <c:v>22.68428573746842</c:v>
                </c:pt>
                <c:pt idx="136">
                  <c:v>21.59651917492875</c:v>
                </c:pt>
                <c:pt idx="137">
                  <c:v>22.01869180915288</c:v>
                </c:pt>
                <c:pt idx="138">
                  <c:v>22.82024161793834</c:v>
                </c:pt>
                <c:pt idx="139">
                  <c:v>21.59103163050005</c:v>
                </c:pt>
                <c:pt idx="140">
                  <c:v>21.97872636654207</c:v>
                </c:pt>
                <c:pt idx="141">
                  <c:v>21.92263991379422</c:v>
                </c:pt>
                <c:pt idx="142">
                  <c:v>21.39983219058163</c:v>
                </c:pt>
                <c:pt idx="143">
                  <c:v>21.3484693095779</c:v>
                </c:pt>
                <c:pt idx="144">
                  <c:v>21.43821567629857</c:v>
                </c:pt>
                <c:pt idx="145">
                  <c:v>22.0389151214946</c:v>
                </c:pt>
                <c:pt idx="146">
                  <c:v>23.91005037435362</c:v>
                </c:pt>
                <c:pt idx="147">
                  <c:v>22.72730185479913</c:v>
                </c:pt>
                <c:pt idx="148">
                  <c:v>22.38389770012317</c:v>
                </c:pt>
                <c:pt idx="149">
                  <c:v>22.99710214856741</c:v>
                </c:pt>
                <c:pt idx="150">
                  <c:v>22.49514782563984</c:v>
                </c:pt>
                <c:pt idx="151">
                  <c:v>21.70444930749061</c:v>
                </c:pt>
                <c:pt idx="152">
                  <c:v>21.93343164343922</c:v>
                </c:pt>
                <c:pt idx="153">
                  <c:v>23.6445054822771</c:v>
                </c:pt>
                <c:pt idx="154">
                  <c:v>22.45825806865769</c:v>
                </c:pt>
                <c:pt idx="155">
                  <c:v>22.00918968195727</c:v>
                </c:pt>
                <c:pt idx="156">
                  <c:v>21.43164077832846</c:v>
                </c:pt>
                <c:pt idx="157">
                  <c:v>22.1716756889567</c:v>
                </c:pt>
                <c:pt idx="158">
                  <c:v>22.67376399585138</c:v>
                </c:pt>
                <c:pt idx="159">
                  <c:v>24.10147538932075</c:v>
                </c:pt>
                <c:pt idx="160">
                  <c:v>25.1027436764908</c:v>
                </c:pt>
                <c:pt idx="161">
                  <c:v>24.99768746211145</c:v>
                </c:pt>
                <c:pt idx="162">
                  <c:v>24.40225403723164</c:v>
                </c:pt>
                <c:pt idx="163">
                  <c:v>26.25256771336126</c:v>
                </c:pt>
                <c:pt idx="164">
                  <c:v>24.42890289991302</c:v>
                </c:pt>
                <c:pt idx="165">
                  <c:v>24.42446389519332</c:v>
                </c:pt>
                <c:pt idx="166">
                  <c:v>24.81234087545182</c:v>
                </c:pt>
                <c:pt idx="167">
                  <c:v>23.9383933724419</c:v>
                </c:pt>
                <c:pt idx="168">
                  <c:v>25.23894096319373</c:v>
                </c:pt>
                <c:pt idx="169">
                  <c:v>25.85154089165275</c:v>
                </c:pt>
                <c:pt idx="170">
                  <c:v>26.2475825364245</c:v>
                </c:pt>
                <c:pt idx="171">
                  <c:v>27.70760527767629</c:v>
                </c:pt>
                <c:pt idx="172">
                  <c:v>27.83345591655839</c:v>
                </c:pt>
                <c:pt idx="173">
                  <c:v>26.58691372836807</c:v>
                </c:pt>
                <c:pt idx="174">
                  <c:v>28.20102957362785</c:v>
                </c:pt>
                <c:pt idx="175">
                  <c:v>28.36380410330699</c:v>
                </c:pt>
                <c:pt idx="176">
                  <c:v>27.04499451815185</c:v>
                </c:pt>
                <c:pt idx="177">
                  <c:v>26.91222434125185</c:v>
                </c:pt>
                <c:pt idx="178">
                  <c:v>26.21064027438305</c:v>
                </c:pt>
                <c:pt idx="179">
                  <c:v>25.24954014297526</c:v>
                </c:pt>
                <c:pt idx="180">
                  <c:v>27.70913256940819</c:v>
                </c:pt>
                <c:pt idx="181">
                  <c:v>26.45419821429597</c:v>
                </c:pt>
                <c:pt idx="182">
                  <c:v>27.7336000411143</c:v>
                </c:pt>
                <c:pt idx="183">
                  <c:v>29.48809418621121</c:v>
                </c:pt>
                <c:pt idx="184">
                  <c:v>29.16256692006879</c:v>
                </c:pt>
                <c:pt idx="185">
                  <c:v>28.08174693884292</c:v>
                </c:pt>
                <c:pt idx="186">
                  <c:v>28.42255968490996</c:v>
                </c:pt>
                <c:pt idx="187">
                  <c:v>27.73399000222489</c:v>
                </c:pt>
                <c:pt idx="188">
                  <c:v>28.19044425301753</c:v>
                </c:pt>
                <c:pt idx="189">
                  <c:v>27.86577519418294</c:v>
                </c:pt>
                <c:pt idx="190">
                  <c:v>27.3433767967667</c:v>
                </c:pt>
                <c:pt idx="191">
                  <c:v>27.24135986950155</c:v>
                </c:pt>
                <c:pt idx="192">
                  <c:v>#N/A</c:v>
                </c:pt>
                <c:pt idx="193">
                  <c:v>#N/A</c:v>
                </c:pt>
                <c:pt idx="194">
                  <c:v>#N/A</c:v>
                </c:pt>
                <c:pt idx="195">
                  <c:v>#N/A</c:v>
                </c:pt>
                <c:pt idx="196">
                  <c:v>#N/A</c:v>
                </c:pt>
              </c:numCache>
            </c:numRef>
          </c:val>
          <c:smooth val="0"/>
        </c:ser>
        <c:dLbls>
          <c:showLegendKey val="0"/>
          <c:showVal val="0"/>
          <c:showCatName val="0"/>
          <c:showSerName val="0"/>
          <c:showPercent val="0"/>
          <c:showBubbleSize val="0"/>
        </c:dLbls>
        <c:smooth val="0"/>
        <c:axId val="-359458080"/>
        <c:axId val="-359454080"/>
      </c:lineChart>
      <c:dateAx>
        <c:axId val="-359458080"/>
        <c:scaling>
          <c:orientation val="minMax"/>
        </c:scaling>
        <c:delete val="0"/>
        <c:axPos val="b"/>
        <c:numFmt formatCode="mmm\-yy" sourceLinked="1"/>
        <c:majorTickMark val="none"/>
        <c:minorTickMark val="none"/>
        <c:tickLblPos val="nextTo"/>
        <c:crossAx val="-359454080"/>
        <c:crosses val="autoZero"/>
        <c:auto val="1"/>
        <c:lblOffset val="100"/>
        <c:baseTimeUnit val="months"/>
        <c:majorUnit val="6.0"/>
        <c:majorTimeUnit val="months"/>
      </c:dateAx>
      <c:valAx>
        <c:axId val="-359454080"/>
        <c:scaling>
          <c:orientation val="minMax"/>
          <c:min val="15.0"/>
        </c:scaling>
        <c:delete val="0"/>
        <c:axPos val="l"/>
        <c:numFmt formatCode="0" sourceLinked="0"/>
        <c:majorTickMark val="out"/>
        <c:minorTickMark val="none"/>
        <c:tickLblPos val="nextTo"/>
        <c:crossAx val="-359458080"/>
        <c:crosses val="autoZero"/>
        <c:crossBetween val="between"/>
        <c:majorUnit val="2.0"/>
      </c:valAx>
    </c:plotArea>
    <c:plotVisOnly val="1"/>
    <c:dispBlanksAs val="gap"/>
    <c:showDLblsOverMax val="0"/>
  </c:chart>
  <c:spPr>
    <a:noFill/>
    <a:ln>
      <a:noFill/>
    </a:ln>
  </c:spPr>
  <c:txPr>
    <a:bodyPr/>
    <a:lstStyle/>
    <a:p>
      <a:pPr>
        <a:defRPr sz="16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2400"/>
            </a:pPr>
            <a:r>
              <a:rPr lang="en-US" sz="2400"/>
              <a:t>National Labor Market Slackness Measures</a:t>
            </a:r>
          </a:p>
        </c:rich>
      </c:tx>
      <c:overlay val="0"/>
    </c:title>
    <c:autoTitleDeleted val="0"/>
    <c:plotArea>
      <c:layout>
        <c:manualLayout>
          <c:layoutTarget val="inner"/>
          <c:xMode val="edge"/>
          <c:yMode val="edge"/>
          <c:x val="0.0427290294637007"/>
          <c:y val="0.127381055651942"/>
          <c:w val="0.910269315771354"/>
          <c:h val="0.631420797719631"/>
        </c:manualLayout>
      </c:layout>
      <c:lineChart>
        <c:grouping val="standard"/>
        <c:varyColors val="0"/>
        <c:ser>
          <c:idx val="0"/>
          <c:order val="0"/>
          <c:tx>
            <c:v>Vacancy Duration (left axis)</c:v>
          </c:tx>
          <c:marker>
            <c:symbol val="none"/>
          </c:marker>
          <c:cat>
            <c:numRef>
              <c:f>'Vacancy Duration'!$A$3:$A$194</c:f>
              <c:numCache>
                <c:formatCode>[$-409]mmm\-yy;@</c:formatCode>
                <c:ptCount val="192"/>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pt idx="188">
                  <c:v>42614.0</c:v>
                </c:pt>
                <c:pt idx="189">
                  <c:v>42644.0</c:v>
                </c:pt>
                <c:pt idx="190">
                  <c:v>42675.0</c:v>
                </c:pt>
                <c:pt idx="191">
                  <c:v>42705.0</c:v>
                </c:pt>
              </c:numCache>
            </c:numRef>
          </c:cat>
          <c:val>
            <c:numRef>
              <c:f>'Vacancy Duration'!$B$3:$B$300</c:f>
              <c:numCache>
                <c:formatCode>0.0</c:formatCode>
                <c:ptCount val="298"/>
                <c:pt idx="0">
                  <c:v>22.99776614796798</c:v>
                </c:pt>
                <c:pt idx="1">
                  <c:v>23.39728425359398</c:v>
                </c:pt>
                <c:pt idx="2">
                  <c:v>21.17974327728796</c:v>
                </c:pt>
                <c:pt idx="3">
                  <c:v>23.17661815073464</c:v>
                </c:pt>
                <c:pt idx="4">
                  <c:v>22.64240637850575</c:v>
                </c:pt>
                <c:pt idx="5">
                  <c:v>22.57349219527616</c:v>
                </c:pt>
                <c:pt idx="6">
                  <c:v>22.18801707795132</c:v>
                </c:pt>
                <c:pt idx="7">
                  <c:v>22.11331524416818</c:v>
                </c:pt>
                <c:pt idx="8">
                  <c:v>21.2652606804949</c:v>
                </c:pt>
                <c:pt idx="9">
                  <c:v>19.40083575092953</c:v>
                </c:pt>
                <c:pt idx="10">
                  <c:v>18.42857627098702</c:v>
                </c:pt>
                <c:pt idx="11">
                  <c:v>18.46672739976403</c:v>
                </c:pt>
                <c:pt idx="12">
                  <c:v>19.33976790823301</c:v>
                </c:pt>
                <c:pt idx="13">
                  <c:v>18.72014667490091</c:v>
                </c:pt>
                <c:pt idx="14">
                  <c:v>19.47224939899794</c:v>
                </c:pt>
                <c:pt idx="15">
                  <c:v>18.44064245996319</c:v>
                </c:pt>
                <c:pt idx="16">
                  <c:v>18.59216784398669</c:v>
                </c:pt>
                <c:pt idx="17">
                  <c:v>18.63786678340435</c:v>
                </c:pt>
                <c:pt idx="18">
                  <c:v>17.62477015674652</c:v>
                </c:pt>
                <c:pt idx="19">
                  <c:v>18.53514394680683</c:v>
                </c:pt>
                <c:pt idx="20">
                  <c:v>18.13101342546334</c:v>
                </c:pt>
                <c:pt idx="21">
                  <c:v>18.62947560754831</c:v>
                </c:pt>
                <c:pt idx="22">
                  <c:v>18.30831367643199</c:v>
                </c:pt>
                <c:pt idx="23">
                  <c:v>16.50476763188296</c:v>
                </c:pt>
                <c:pt idx="24">
                  <c:v>18.15876424922418</c:v>
                </c:pt>
                <c:pt idx="25">
                  <c:v>19.64992911110041</c:v>
                </c:pt>
                <c:pt idx="26">
                  <c:v>18.67793900066481</c:v>
                </c:pt>
                <c:pt idx="27">
                  <c:v>17.88811740263859</c:v>
                </c:pt>
                <c:pt idx="28">
                  <c:v>18.46420690561136</c:v>
                </c:pt>
                <c:pt idx="29">
                  <c:v>18.00984353143497</c:v>
                </c:pt>
                <c:pt idx="30">
                  <c:v>18.17678311186496</c:v>
                </c:pt>
                <c:pt idx="31">
                  <c:v>18.31561460612466</c:v>
                </c:pt>
                <c:pt idx="32">
                  <c:v>16.83738132284432</c:v>
                </c:pt>
                <c:pt idx="33">
                  <c:v>16.74506481793303</c:v>
                </c:pt>
                <c:pt idx="34">
                  <c:v>17.5059921549697</c:v>
                </c:pt>
                <c:pt idx="35">
                  <c:v>16.59743459951256</c:v>
                </c:pt>
                <c:pt idx="36">
                  <c:v>18.10431899782001</c:v>
                </c:pt>
                <c:pt idx="37">
                  <c:v>18.94714706878522</c:v>
                </c:pt>
                <c:pt idx="38">
                  <c:v>16.88135884873269</c:v>
                </c:pt>
                <c:pt idx="39">
                  <c:v>17.9422128510146</c:v>
                </c:pt>
                <c:pt idx="40">
                  <c:v>19.20079732316323</c:v>
                </c:pt>
                <c:pt idx="41">
                  <c:v>18.49029530444076</c:v>
                </c:pt>
                <c:pt idx="42">
                  <c:v>19.84694032563949</c:v>
                </c:pt>
                <c:pt idx="43">
                  <c:v>19.13493256676142</c:v>
                </c:pt>
                <c:pt idx="44">
                  <c:v>19.25627609351619</c:v>
                </c:pt>
                <c:pt idx="45">
                  <c:v>19.25838047787164</c:v>
                </c:pt>
                <c:pt idx="46">
                  <c:v>17.34960166661868</c:v>
                </c:pt>
                <c:pt idx="47">
                  <c:v>17.28525960462955</c:v>
                </c:pt>
                <c:pt idx="48">
                  <c:v>18.28532579905767</c:v>
                </c:pt>
                <c:pt idx="49">
                  <c:v>18.61149369700239</c:v>
                </c:pt>
                <c:pt idx="50">
                  <c:v>19.12454417651091</c:v>
                </c:pt>
                <c:pt idx="51">
                  <c:v>20.0980520678993</c:v>
                </c:pt>
                <c:pt idx="52">
                  <c:v>19.78170435709692</c:v>
                </c:pt>
                <c:pt idx="53">
                  <c:v>19.33844233651595</c:v>
                </c:pt>
                <c:pt idx="54">
                  <c:v>20.68216740848013</c:v>
                </c:pt>
                <c:pt idx="55">
                  <c:v>20.06000224317199</c:v>
                </c:pt>
                <c:pt idx="56">
                  <c:v>19.97656748640298</c:v>
                </c:pt>
                <c:pt idx="57">
                  <c:v>22.20614903989465</c:v>
                </c:pt>
                <c:pt idx="58">
                  <c:v>20.78639169199223</c:v>
                </c:pt>
                <c:pt idx="59">
                  <c:v>21.03658271202826</c:v>
                </c:pt>
                <c:pt idx="60">
                  <c:v>21.01997332318488</c:v>
                </c:pt>
                <c:pt idx="61">
                  <c:v>20.7726353377665</c:v>
                </c:pt>
                <c:pt idx="62">
                  <c:v>21.21356907501123</c:v>
                </c:pt>
                <c:pt idx="63">
                  <c:v>23.39339757256428</c:v>
                </c:pt>
                <c:pt idx="64">
                  <c:v>21.3644318105564</c:v>
                </c:pt>
                <c:pt idx="65">
                  <c:v>21.50597333545507</c:v>
                </c:pt>
                <c:pt idx="66">
                  <c:v>20.49472633358463</c:v>
                </c:pt>
                <c:pt idx="67">
                  <c:v>21.91435775529256</c:v>
                </c:pt>
                <c:pt idx="68">
                  <c:v>22.61209140467793</c:v>
                </c:pt>
                <c:pt idx="69">
                  <c:v>22.54393546596117</c:v>
                </c:pt>
                <c:pt idx="70">
                  <c:v>20.67209053676411</c:v>
                </c:pt>
                <c:pt idx="71">
                  <c:v>21.42671828942148</c:v>
                </c:pt>
                <c:pt idx="72">
                  <c:v>22.21693114166645</c:v>
                </c:pt>
                <c:pt idx="73">
                  <c:v>22.66508461348532</c:v>
                </c:pt>
                <c:pt idx="74">
                  <c:v>22.14091506875964</c:v>
                </c:pt>
                <c:pt idx="75">
                  <c:v>23.9756671429163</c:v>
                </c:pt>
                <c:pt idx="76">
                  <c:v>23.0300850214751</c:v>
                </c:pt>
                <c:pt idx="77">
                  <c:v>22.97447830494178</c:v>
                </c:pt>
                <c:pt idx="78">
                  <c:v>23.25998776165488</c:v>
                </c:pt>
                <c:pt idx="79">
                  <c:v>23.05383444449511</c:v>
                </c:pt>
                <c:pt idx="80">
                  <c:v>22.92526546770307</c:v>
                </c:pt>
                <c:pt idx="81">
                  <c:v>21.85398887443475</c:v>
                </c:pt>
                <c:pt idx="82">
                  <c:v>21.23501893010649</c:v>
                </c:pt>
                <c:pt idx="83">
                  <c:v>21.64996137327535</c:v>
                </c:pt>
                <c:pt idx="84">
                  <c:v>22.44401257732089</c:v>
                </c:pt>
                <c:pt idx="85">
                  <c:v>21.7409464767191</c:v>
                </c:pt>
                <c:pt idx="86">
                  <c:v>21.92053717885838</c:v>
                </c:pt>
                <c:pt idx="87">
                  <c:v>21.6395816532681</c:v>
                </c:pt>
                <c:pt idx="88">
                  <c:v>22.70259641538287</c:v>
                </c:pt>
                <c:pt idx="89">
                  <c:v>21.05394286158949</c:v>
                </c:pt>
                <c:pt idx="90">
                  <c:v>22.08810774234019</c:v>
                </c:pt>
                <c:pt idx="91">
                  <c:v>21.44685458421296</c:v>
                </c:pt>
                <c:pt idx="92">
                  <c:v>20.66194516006114</c:v>
                </c:pt>
                <c:pt idx="93">
                  <c:v>19.15058597677808</c:v>
                </c:pt>
                <c:pt idx="94">
                  <c:v>20.34775156321801</c:v>
                </c:pt>
                <c:pt idx="95">
                  <c:v>17.75261401411238</c:v>
                </c:pt>
                <c:pt idx="96">
                  <c:v>17.45765042704983</c:v>
                </c:pt>
                <c:pt idx="97">
                  <c:v>18.02972214260475</c:v>
                </c:pt>
                <c:pt idx="98">
                  <c:v>18.19955401389016</c:v>
                </c:pt>
                <c:pt idx="99">
                  <c:v>16.25432969115097</c:v>
                </c:pt>
                <c:pt idx="100">
                  <c:v>16.45024459342119</c:v>
                </c:pt>
                <c:pt idx="101">
                  <c:v>17.17490497354756</c:v>
                </c:pt>
                <c:pt idx="102">
                  <c:v>15.40900939047052</c:v>
                </c:pt>
                <c:pt idx="103">
                  <c:v>15.72178637402524</c:v>
                </c:pt>
                <c:pt idx="104">
                  <c:v>16.24763478821303</c:v>
                </c:pt>
                <c:pt idx="105">
                  <c:v>16.77513153156931</c:v>
                </c:pt>
                <c:pt idx="106">
                  <c:v>15.42939357642056</c:v>
                </c:pt>
                <c:pt idx="107">
                  <c:v>16.29233174315489</c:v>
                </c:pt>
                <c:pt idx="108">
                  <c:v>17.06149743325119</c:v>
                </c:pt>
                <c:pt idx="109">
                  <c:v>17.88638082624025</c:v>
                </c:pt>
                <c:pt idx="110">
                  <c:v>16.36282713744302</c:v>
                </c:pt>
                <c:pt idx="111">
                  <c:v>19.07895973186141</c:v>
                </c:pt>
                <c:pt idx="112">
                  <c:v>17.95609778709824</c:v>
                </c:pt>
                <c:pt idx="113">
                  <c:v>17.61886498424456</c:v>
                </c:pt>
                <c:pt idx="114">
                  <c:v>17.9715983853883</c:v>
                </c:pt>
                <c:pt idx="115">
                  <c:v>19.53894971455558</c:v>
                </c:pt>
                <c:pt idx="116">
                  <c:v>18.48686801906673</c:v>
                </c:pt>
                <c:pt idx="117">
                  <c:v>18.73131733730711</c:v>
                </c:pt>
                <c:pt idx="118">
                  <c:v>18.77905176588254</c:v>
                </c:pt>
                <c:pt idx="119">
                  <c:v>18.02005773782285</c:v>
                </c:pt>
                <c:pt idx="120">
                  <c:v>19.32142271284921</c:v>
                </c:pt>
                <c:pt idx="121">
                  <c:v>19.26114707581203</c:v>
                </c:pt>
                <c:pt idx="122">
                  <c:v>18.78426099089627</c:v>
                </c:pt>
                <c:pt idx="123">
                  <c:v>19.86473338763416</c:v>
                </c:pt>
                <c:pt idx="124">
                  <c:v>20.11976534282447</c:v>
                </c:pt>
                <c:pt idx="125">
                  <c:v>19.23717652871539</c:v>
                </c:pt>
                <c:pt idx="126">
                  <c:v>21.172714793241</c:v>
                </c:pt>
                <c:pt idx="127">
                  <c:v>20.55338066009745</c:v>
                </c:pt>
                <c:pt idx="128">
                  <c:v>20.22473559802969</c:v>
                </c:pt>
                <c:pt idx="129">
                  <c:v>21.17169556990457</c:v>
                </c:pt>
                <c:pt idx="130">
                  <c:v>19.98995662117861</c:v>
                </c:pt>
                <c:pt idx="131">
                  <c:v>20.14287165743512</c:v>
                </c:pt>
                <c:pt idx="132">
                  <c:v>21.45455710907835</c:v>
                </c:pt>
                <c:pt idx="133">
                  <c:v>20.75647174846742</c:v>
                </c:pt>
                <c:pt idx="134">
                  <c:v>21.62865726734853</c:v>
                </c:pt>
                <c:pt idx="135">
                  <c:v>22.68428573746842</c:v>
                </c:pt>
                <c:pt idx="136">
                  <c:v>21.59651917492875</c:v>
                </c:pt>
                <c:pt idx="137">
                  <c:v>22.01869180915288</c:v>
                </c:pt>
                <c:pt idx="138">
                  <c:v>22.82024161793834</c:v>
                </c:pt>
                <c:pt idx="139">
                  <c:v>21.59103163050005</c:v>
                </c:pt>
                <c:pt idx="140">
                  <c:v>21.97872636654207</c:v>
                </c:pt>
                <c:pt idx="141">
                  <c:v>21.92263991379422</c:v>
                </c:pt>
                <c:pt idx="142">
                  <c:v>21.39983219058163</c:v>
                </c:pt>
                <c:pt idx="143">
                  <c:v>21.3484693095779</c:v>
                </c:pt>
                <c:pt idx="144">
                  <c:v>21.43821567629857</c:v>
                </c:pt>
                <c:pt idx="145">
                  <c:v>22.0389151214946</c:v>
                </c:pt>
                <c:pt idx="146">
                  <c:v>23.91005037435362</c:v>
                </c:pt>
                <c:pt idx="147">
                  <c:v>22.72730185479913</c:v>
                </c:pt>
                <c:pt idx="148">
                  <c:v>22.38389770012317</c:v>
                </c:pt>
                <c:pt idx="149">
                  <c:v>22.99710214856741</c:v>
                </c:pt>
                <c:pt idx="150">
                  <c:v>22.49514782563984</c:v>
                </c:pt>
                <c:pt idx="151">
                  <c:v>21.70444930749061</c:v>
                </c:pt>
                <c:pt idx="152">
                  <c:v>21.93343164343922</c:v>
                </c:pt>
                <c:pt idx="153">
                  <c:v>23.6445054822771</c:v>
                </c:pt>
                <c:pt idx="154">
                  <c:v>22.45825806865769</c:v>
                </c:pt>
                <c:pt idx="155">
                  <c:v>22.00918968195727</c:v>
                </c:pt>
                <c:pt idx="156">
                  <c:v>21.43164077832846</c:v>
                </c:pt>
                <c:pt idx="157">
                  <c:v>22.1716756889567</c:v>
                </c:pt>
                <c:pt idx="158">
                  <c:v>22.67376399585138</c:v>
                </c:pt>
                <c:pt idx="159">
                  <c:v>24.10147538932075</c:v>
                </c:pt>
                <c:pt idx="160">
                  <c:v>25.1027436764908</c:v>
                </c:pt>
                <c:pt idx="161">
                  <c:v>24.99768746211145</c:v>
                </c:pt>
                <c:pt idx="162">
                  <c:v>24.40225403723164</c:v>
                </c:pt>
                <c:pt idx="163">
                  <c:v>26.25256771336126</c:v>
                </c:pt>
                <c:pt idx="164">
                  <c:v>24.42890289991302</c:v>
                </c:pt>
                <c:pt idx="165">
                  <c:v>24.42446389519332</c:v>
                </c:pt>
                <c:pt idx="166">
                  <c:v>24.81234087545182</c:v>
                </c:pt>
                <c:pt idx="167">
                  <c:v>23.9383933724419</c:v>
                </c:pt>
                <c:pt idx="168">
                  <c:v>25.23894096319373</c:v>
                </c:pt>
                <c:pt idx="169">
                  <c:v>25.85154089165275</c:v>
                </c:pt>
                <c:pt idx="170">
                  <c:v>26.2475825364245</c:v>
                </c:pt>
                <c:pt idx="171">
                  <c:v>27.70760527767629</c:v>
                </c:pt>
                <c:pt idx="172">
                  <c:v>27.83345591655839</c:v>
                </c:pt>
                <c:pt idx="173">
                  <c:v>26.58691372836807</c:v>
                </c:pt>
                <c:pt idx="174">
                  <c:v>28.20102957362785</c:v>
                </c:pt>
                <c:pt idx="175">
                  <c:v>28.36380410330699</c:v>
                </c:pt>
                <c:pt idx="176">
                  <c:v>27.04499451815185</c:v>
                </c:pt>
                <c:pt idx="177">
                  <c:v>26.91222434125185</c:v>
                </c:pt>
                <c:pt idx="178">
                  <c:v>26.21064027438305</c:v>
                </c:pt>
                <c:pt idx="179">
                  <c:v>25.24954014297526</c:v>
                </c:pt>
                <c:pt idx="180">
                  <c:v>27.70913256940819</c:v>
                </c:pt>
                <c:pt idx="181">
                  <c:v>26.45419821429597</c:v>
                </c:pt>
                <c:pt idx="182">
                  <c:v>27.7336000411143</c:v>
                </c:pt>
                <c:pt idx="183">
                  <c:v>29.48809418621121</c:v>
                </c:pt>
                <c:pt idx="184">
                  <c:v>29.16256692006879</c:v>
                </c:pt>
                <c:pt idx="185">
                  <c:v>28.08174693884292</c:v>
                </c:pt>
                <c:pt idx="186">
                  <c:v>28.42255968490996</c:v>
                </c:pt>
                <c:pt idx="187">
                  <c:v>27.73399000222489</c:v>
                </c:pt>
                <c:pt idx="188">
                  <c:v>28.19044425301753</c:v>
                </c:pt>
                <c:pt idx="189">
                  <c:v>27.86577519418294</c:v>
                </c:pt>
                <c:pt idx="190">
                  <c:v>27.3433767967667</c:v>
                </c:pt>
                <c:pt idx="191">
                  <c:v>27.24135986950155</c:v>
                </c:pt>
                <c:pt idx="192">
                  <c:v>#N/A</c:v>
                </c:pt>
                <c:pt idx="193">
                  <c:v>#N/A</c:v>
                </c:pt>
                <c:pt idx="194">
                  <c:v>#N/A</c:v>
                </c:pt>
                <c:pt idx="195">
                  <c:v>#N/A</c:v>
                </c:pt>
                <c:pt idx="196">
                  <c:v>#N/A</c:v>
                </c:pt>
                <c:pt idx="197">
                  <c:v>#N/A</c:v>
                </c:pt>
                <c:pt idx="198">
                  <c:v>#N/A</c:v>
                </c:pt>
                <c:pt idx="199">
                  <c:v>#N/A</c:v>
                </c:pt>
                <c:pt idx="200">
                  <c:v>#N/A</c:v>
                </c:pt>
                <c:pt idx="201">
                  <c:v>#N/A</c:v>
                </c:pt>
              </c:numCache>
            </c:numRef>
          </c:val>
          <c:smooth val="0"/>
        </c:ser>
        <c:dLbls>
          <c:showLegendKey val="0"/>
          <c:showVal val="0"/>
          <c:showCatName val="0"/>
          <c:showSerName val="0"/>
          <c:showPercent val="0"/>
          <c:showBubbleSize val="0"/>
        </c:dLbls>
        <c:marker val="1"/>
        <c:smooth val="0"/>
        <c:axId val="-762175616"/>
        <c:axId val="-761668032"/>
      </c:lineChart>
      <c:lineChart>
        <c:grouping val="standard"/>
        <c:varyColors val="0"/>
        <c:ser>
          <c:idx val="1"/>
          <c:order val="1"/>
          <c:tx>
            <c:v>V-U Ratio</c:v>
          </c:tx>
          <c:marker>
            <c:symbol val="none"/>
          </c:marker>
          <c:cat>
            <c:numRef>
              <c:f>'Short Term Unemp'!$A$3:$A$194</c:f>
              <c:numCache>
                <c:formatCode>mmm\-yy</c:formatCode>
                <c:ptCount val="192"/>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pt idx="188">
                  <c:v>42614.0</c:v>
                </c:pt>
                <c:pt idx="189">
                  <c:v>42644.0</c:v>
                </c:pt>
                <c:pt idx="190">
                  <c:v>42675.0</c:v>
                </c:pt>
                <c:pt idx="191">
                  <c:v>42705.0</c:v>
                </c:pt>
              </c:numCache>
            </c:numRef>
          </c:cat>
          <c:val>
            <c:numRef>
              <c:f>'VU ratio'!$B$3:$B$200</c:f>
              <c:numCache>
                <c:formatCode>0.00</c:formatCode>
                <c:ptCount val="198"/>
                <c:pt idx="0">
                  <c:v>0.890730772934816</c:v>
                </c:pt>
                <c:pt idx="1">
                  <c:v>0.761731109663896</c:v>
                </c:pt>
                <c:pt idx="2">
                  <c:v>0.731864254243288</c:v>
                </c:pt>
                <c:pt idx="3">
                  <c:v>0.7865129783219</c:v>
                </c:pt>
                <c:pt idx="4">
                  <c:v>0.7300875221388</c:v>
                </c:pt>
                <c:pt idx="5">
                  <c:v>0.660222652748828</c:v>
                </c:pt>
                <c:pt idx="6">
                  <c:v>0.678924854748512</c:v>
                </c:pt>
                <c:pt idx="7">
                  <c:v>0.583536284918283</c:v>
                </c:pt>
                <c:pt idx="8">
                  <c:v>0.551530151027777</c:v>
                </c:pt>
                <c:pt idx="9">
                  <c:v>0.471427117702957</c:v>
                </c:pt>
                <c:pt idx="10">
                  <c:v>0.430542152620544</c:v>
                </c:pt>
                <c:pt idx="11">
                  <c:v>0.417377304331377</c:v>
                </c:pt>
                <c:pt idx="12">
                  <c:v>0.455804446802404</c:v>
                </c:pt>
                <c:pt idx="13">
                  <c:v>0.408126181785686</c:v>
                </c:pt>
                <c:pt idx="14">
                  <c:v>0.421645569613493</c:v>
                </c:pt>
                <c:pt idx="15">
                  <c:v>0.404636034913778</c:v>
                </c:pt>
                <c:pt idx="16">
                  <c:v>0.4276604833456</c:v>
                </c:pt>
                <c:pt idx="17">
                  <c:v>0.404008975866432</c:v>
                </c:pt>
                <c:pt idx="18">
                  <c:v>0.406971796666432</c:v>
                </c:pt>
                <c:pt idx="19">
                  <c:v>0.417918323698755</c:v>
                </c:pt>
                <c:pt idx="20">
                  <c:v>0.399898862139699</c:v>
                </c:pt>
                <c:pt idx="21">
                  <c:v>0.427320255287937</c:v>
                </c:pt>
                <c:pt idx="22">
                  <c:v>0.404683053455648</c:v>
                </c:pt>
                <c:pt idx="23">
                  <c:v>0.343462113953659</c:v>
                </c:pt>
                <c:pt idx="24">
                  <c:v>0.4449801411727</c:v>
                </c:pt>
                <c:pt idx="25">
                  <c:v>0.390316547885397</c:v>
                </c:pt>
                <c:pt idx="26">
                  <c:v>0.351100233306913</c:v>
                </c:pt>
                <c:pt idx="27">
                  <c:v>0.377223451057217</c:v>
                </c:pt>
                <c:pt idx="28">
                  <c:v>0.360969178871707</c:v>
                </c:pt>
                <c:pt idx="29">
                  <c:v>0.363121272928428</c:v>
                </c:pt>
                <c:pt idx="30">
                  <c:v>0.366121160969022</c:v>
                </c:pt>
                <c:pt idx="31">
                  <c:v>0.368606892872169</c:v>
                </c:pt>
                <c:pt idx="32">
                  <c:v>0.344891114340798</c:v>
                </c:pt>
                <c:pt idx="33">
                  <c:v>0.368248571152135</c:v>
                </c:pt>
                <c:pt idx="34">
                  <c:v>0.369329314630777</c:v>
                </c:pt>
                <c:pt idx="35">
                  <c:v>0.387209890006736</c:v>
                </c:pt>
                <c:pt idx="36">
                  <c:v>0.41136979253461</c:v>
                </c:pt>
                <c:pt idx="37">
                  <c:v>0.415755131296481</c:v>
                </c:pt>
                <c:pt idx="38">
                  <c:v>0.394477235558517</c:v>
                </c:pt>
                <c:pt idx="39">
                  <c:v>0.443603747001654</c:v>
                </c:pt>
                <c:pt idx="40">
                  <c:v>0.446094605262989</c:v>
                </c:pt>
                <c:pt idx="41">
                  <c:v>0.417470149612689</c:v>
                </c:pt>
                <c:pt idx="42">
                  <c:v>0.485323897722073</c:v>
                </c:pt>
                <c:pt idx="43">
                  <c:v>0.452512773107962</c:v>
                </c:pt>
                <c:pt idx="44">
                  <c:v>0.472701364543583</c:v>
                </c:pt>
                <c:pt idx="45">
                  <c:v>0.472117504328727</c:v>
                </c:pt>
                <c:pt idx="46">
                  <c:v>0.407502295268193</c:v>
                </c:pt>
                <c:pt idx="47">
                  <c:v>0.45920873228322</c:v>
                </c:pt>
                <c:pt idx="48">
                  <c:v>0.47104541642529</c:v>
                </c:pt>
                <c:pt idx="49">
                  <c:v>0.481852278578712</c:v>
                </c:pt>
                <c:pt idx="50">
                  <c:v>0.492158525923979</c:v>
                </c:pt>
                <c:pt idx="51">
                  <c:v>0.553188990975017</c:v>
                </c:pt>
                <c:pt idx="52">
                  <c:v>0.507072319190884</c:v>
                </c:pt>
                <c:pt idx="53">
                  <c:v>0.536158615121376</c:v>
                </c:pt>
                <c:pt idx="54">
                  <c:v>0.583177468316836</c:v>
                </c:pt>
                <c:pt idx="55">
                  <c:v>0.553970595154932</c:v>
                </c:pt>
                <c:pt idx="56">
                  <c:v>0.558577251699558</c:v>
                </c:pt>
                <c:pt idx="57">
                  <c:v>0.574899388983395</c:v>
                </c:pt>
                <c:pt idx="58">
                  <c:v>0.557032331550015</c:v>
                </c:pt>
                <c:pt idx="59">
                  <c:v>0.5584303149377</c:v>
                </c:pt>
                <c:pt idx="60">
                  <c:v>0.610463302190094</c:v>
                </c:pt>
                <c:pt idx="61">
                  <c:v>0.589200749985846</c:v>
                </c:pt>
                <c:pt idx="62">
                  <c:v>0.634071386873944</c:v>
                </c:pt>
                <c:pt idx="63">
                  <c:v>0.6569074590455</c:v>
                </c:pt>
                <c:pt idx="64">
                  <c:v>0.629448178460925</c:v>
                </c:pt>
                <c:pt idx="65">
                  <c:v>0.620445450675645</c:v>
                </c:pt>
                <c:pt idx="66">
                  <c:v>0.579668879029999</c:v>
                </c:pt>
                <c:pt idx="67">
                  <c:v>0.643300194154485</c:v>
                </c:pt>
                <c:pt idx="68">
                  <c:v>0.654592189013265</c:v>
                </c:pt>
                <c:pt idx="69">
                  <c:v>0.667669690559138</c:v>
                </c:pt>
                <c:pt idx="70">
                  <c:v>0.629804075439705</c:v>
                </c:pt>
                <c:pt idx="71">
                  <c:v>0.631030911866785</c:v>
                </c:pt>
                <c:pt idx="72">
                  <c:v>0.652856293001292</c:v>
                </c:pt>
                <c:pt idx="73">
                  <c:v>0.644658463855959</c:v>
                </c:pt>
                <c:pt idx="74">
                  <c:v>0.691840352801234</c:v>
                </c:pt>
                <c:pt idx="75">
                  <c:v>0.705298293556285</c:v>
                </c:pt>
                <c:pt idx="76">
                  <c:v>0.672395155290182</c:v>
                </c:pt>
                <c:pt idx="77">
                  <c:v>0.659804911956708</c:v>
                </c:pt>
                <c:pt idx="78">
                  <c:v>0.629600917870886</c:v>
                </c:pt>
                <c:pt idx="79">
                  <c:v>0.645165478952252</c:v>
                </c:pt>
                <c:pt idx="80">
                  <c:v>0.625359048331783</c:v>
                </c:pt>
                <c:pt idx="81">
                  <c:v>0.595494644132049</c:v>
                </c:pt>
                <c:pt idx="82">
                  <c:v>0.570386068920835</c:v>
                </c:pt>
                <c:pt idx="83">
                  <c:v>0.537499733006655</c:v>
                </c:pt>
                <c:pt idx="84">
                  <c:v>0.557445912964508</c:v>
                </c:pt>
                <c:pt idx="85">
                  <c:v>0.541142760231583</c:v>
                </c:pt>
                <c:pt idx="86">
                  <c:v>0.511331125309897</c:v>
                </c:pt>
                <c:pt idx="87">
                  <c:v>0.537139465557463</c:v>
                </c:pt>
                <c:pt idx="88">
                  <c:v>0.472084698391591</c:v>
                </c:pt>
                <c:pt idx="89">
                  <c:v>0.43988692896015</c:v>
                </c:pt>
                <c:pt idx="90">
                  <c:v>0.427259385903177</c:v>
                </c:pt>
                <c:pt idx="91">
                  <c:v>0.389175619836416</c:v>
                </c:pt>
                <c:pt idx="92">
                  <c:v>0.342022138716312</c:v>
                </c:pt>
                <c:pt idx="93">
                  <c:v>0.327830411057049</c:v>
                </c:pt>
                <c:pt idx="94">
                  <c:v>0.279187688697213</c:v>
                </c:pt>
                <c:pt idx="95">
                  <c:v>0.248190350055889</c:v>
                </c:pt>
                <c:pt idx="96">
                  <c:v>0.228110164394673</c:v>
                </c:pt>
                <c:pt idx="97">
                  <c:v>0.21554651738005</c:v>
                </c:pt>
                <c:pt idx="98">
                  <c:v>0.183976264437327</c:v>
                </c:pt>
                <c:pt idx="99">
                  <c:v>0.169739900048609</c:v>
                </c:pt>
                <c:pt idx="100">
                  <c:v>0.167908444731288</c:v>
                </c:pt>
                <c:pt idx="101">
                  <c:v>0.167662156960196</c:v>
                </c:pt>
                <c:pt idx="102">
                  <c:v>0.151840860175674</c:v>
                </c:pt>
                <c:pt idx="103">
                  <c:v>0.157233082771986</c:v>
                </c:pt>
                <c:pt idx="104">
                  <c:v>0.164461939996473</c:v>
                </c:pt>
                <c:pt idx="105">
                  <c:v>0.156681312613179</c:v>
                </c:pt>
                <c:pt idx="106">
                  <c:v>0.153948124528388</c:v>
                </c:pt>
                <c:pt idx="107">
                  <c:v>0.158123034431814</c:v>
                </c:pt>
                <c:pt idx="108">
                  <c:v>0.17427301777423</c:v>
                </c:pt>
                <c:pt idx="109">
                  <c:v>0.16976461924028</c:v>
                </c:pt>
                <c:pt idx="110">
                  <c:v>0.174173275792915</c:v>
                </c:pt>
                <c:pt idx="111">
                  <c:v>0.209607693961251</c:v>
                </c:pt>
                <c:pt idx="112">
                  <c:v>0.19503114102402</c:v>
                </c:pt>
                <c:pt idx="113">
                  <c:v>0.186721491629178</c:v>
                </c:pt>
                <c:pt idx="114">
                  <c:v>0.20547556129537</c:v>
                </c:pt>
                <c:pt idx="115">
                  <c:v>0.200418689509058</c:v>
                </c:pt>
                <c:pt idx="116">
                  <c:v>0.189335009647164</c:v>
                </c:pt>
                <c:pt idx="117">
                  <c:v>0.208996324847656</c:v>
                </c:pt>
                <c:pt idx="118">
                  <c:v>0.192591908181687</c:v>
                </c:pt>
                <c:pt idx="119">
                  <c:v>0.197817792019781</c:v>
                </c:pt>
                <c:pt idx="120">
                  <c:v>0.208868830391428</c:v>
                </c:pt>
                <c:pt idx="121">
                  <c:v>0.22062009773024</c:v>
                </c:pt>
                <c:pt idx="122">
                  <c:v>0.227378232539215</c:v>
                </c:pt>
                <c:pt idx="123">
                  <c:v>0.234946430112854</c:v>
                </c:pt>
                <c:pt idx="124">
                  <c:v>0.225063438764832</c:v>
                </c:pt>
                <c:pt idx="125">
                  <c:v>0.233496372634213</c:v>
                </c:pt>
                <c:pt idx="126">
                  <c:v>0.253415300687118</c:v>
                </c:pt>
                <c:pt idx="127">
                  <c:v>0.230065097951418</c:v>
                </c:pt>
                <c:pt idx="128">
                  <c:v>0.25038600626119</c:v>
                </c:pt>
                <c:pt idx="129">
                  <c:v>0.251424459736668</c:v>
                </c:pt>
                <c:pt idx="130">
                  <c:v>0.236444861248383</c:v>
                </c:pt>
                <c:pt idx="131">
                  <c:v>0.256499106583348</c:v>
                </c:pt>
                <c:pt idx="132">
                  <c:v>0.286487594838539</c:v>
                </c:pt>
                <c:pt idx="133">
                  <c:v>0.273324044596671</c:v>
                </c:pt>
                <c:pt idx="134">
                  <c:v>0.30359837390668</c:v>
                </c:pt>
                <c:pt idx="135">
                  <c:v>0.289464463667055</c:v>
                </c:pt>
                <c:pt idx="136">
                  <c:v>0.293096172541223</c:v>
                </c:pt>
                <c:pt idx="137">
                  <c:v>0.30026820219505</c:v>
                </c:pt>
                <c:pt idx="138">
                  <c:v>0.291796949508653</c:v>
                </c:pt>
                <c:pt idx="139">
                  <c:v>0.293630829496039</c:v>
                </c:pt>
                <c:pt idx="140">
                  <c:v>0.291614953112861</c:v>
                </c:pt>
                <c:pt idx="141">
                  <c:v>0.305248998960571</c:v>
                </c:pt>
                <c:pt idx="142">
                  <c:v>0.295698441034063</c:v>
                </c:pt>
                <c:pt idx="143">
                  <c:v>0.29010268229383</c:v>
                </c:pt>
                <c:pt idx="144">
                  <c:v>0.297829827020436</c:v>
                </c:pt>
                <c:pt idx="145">
                  <c:v>0.332950049540495</c:v>
                </c:pt>
                <c:pt idx="146">
                  <c:v>0.335289224271794</c:v>
                </c:pt>
                <c:pt idx="147">
                  <c:v>0.336923931558568</c:v>
                </c:pt>
                <c:pt idx="148">
                  <c:v>0.334090222986897</c:v>
                </c:pt>
                <c:pt idx="149">
                  <c:v>0.333371923284652</c:v>
                </c:pt>
                <c:pt idx="150">
                  <c:v>0.345210343248914</c:v>
                </c:pt>
                <c:pt idx="151">
                  <c:v>0.349935923421373</c:v>
                </c:pt>
                <c:pt idx="152">
                  <c:v>0.354453028675555</c:v>
                </c:pt>
                <c:pt idx="153">
                  <c:v>0.367116204269504</c:v>
                </c:pt>
                <c:pt idx="154">
                  <c:v>0.358598164040243</c:v>
                </c:pt>
                <c:pt idx="155">
                  <c:v>0.357727797299299</c:v>
                </c:pt>
                <c:pt idx="156">
                  <c:v>0.379205836899484</c:v>
                </c:pt>
                <c:pt idx="157">
                  <c:v>0.394150920944519</c:v>
                </c:pt>
                <c:pt idx="158">
                  <c:v>0.405053586428299</c:v>
                </c:pt>
                <c:pt idx="159">
                  <c:v>0.470617685186773</c:v>
                </c:pt>
                <c:pt idx="160">
                  <c:v>0.474578097430944</c:v>
                </c:pt>
                <c:pt idx="161">
                  <c:v>0.494690246396127</c:v>
                </c:pt>
                <c:pt idx="162">
                  <c:v>0.485551839508349</c:v>
                </c:pt>
                <c:pt idx="163">
                  <c:v>0.517697652297338</c:v>
                </c:pt>
                <c:pt idx="164">
                  <c:v>0.502975285811593</c:v>
                </c:pt>
                <c:pt idx="165">
                  <c:v>0.542619119724434</c:v>
                </c:pt>
                <c:pt idx="166">
                  <c:v>0.520373505071327</c:v>
                </c:pt>
                <c:pt idx="167">
                  <c:v>0.548085434878532</c:v>
                </c:pt>
                <c:pt idx="168">
                  <c:v>0.555387342037204</c:v>
                </c:pt>
                <c:pt idx="169">
                  <c:v>0.591730997222432</c:v>
                </c:pt>
                <c:pt idx="170">
                  <c:v>0.607494883462448</c:v>
                </c:pt>
                <c:pt idx="171">
                  <c:v>0.653331416411968</c:v>
                </c:pt>
                <c:pt idx="172">
                  <c:v>0.627245516048801</c:v>
                </c:pt>
                <c:pt idx="173">
                  <c:v>0.623927666924732</c:v>
                </c:pt>
                <c:pt idx="174">
                  <c:v>0.703949245473067</c:v>
                </c:pt>
                <c:pt idx="175">
                  <c:v>0.665467380852209</c:v>
                </c:pt>
                <c:pt idx="176">
                  <c:v>0.679986221093627</c:v>
                </c:pt>
                <c:pt idx="177">
                  <c:v>0.684686930205075</c:v>
                </c:pt>
                <c:pt idx="178">
                  <c:v>0.653753307162751</c:v>
                </c:pt>
                <c:pt idx="179">
                  <c:v>0.660959026595354</c:v>
                </c:pt>
                <c:pt idx="180">
                  <c:v>0.717339402631457</c:v>
                </c:pt>
                <c:pt idx="181">
                  <c:v>0.716320635093818</c:v>
                </c:pt>
                <c:pt idx="182">
                  <c:v>0.712142189817126</c:v>
                </c:pt>
                <c:pt idx="183">
                  <c:v>0.735192212239442</c:v>
                </c:pt>
                <c:pt idx="184">
                  <c:v>0.746518062428333</c:v>
                </c:pt>
                <c:pt idx="185">
                  <c:v>0.721799285325921</c:v>
                </c:pt>
                <c:pt idx="186">
                  <c:v>0.755653206932915</c:v>
                </c:pt>
                <c:pt idx="187">
                  <c:v>0.69790806095665</c:v>
                </c:pt>
                <c:pt idx="188">
                  <c:v>0.711675416579038</c:v>
                </c:pt>
                <c:pt idx="189">
                  <c:v>0.701086430521541</c:v>
                </c:pt>
                <c:pt idx="190">
                  <c:v>0.743088429482743</c:v>
                </c:pt>
                <c:pt idx="191">
                  <c:v>0.722706043362834</c:v>
                </c:pt>
                <c:pt idx="192">
                  <c:v>#N/A</c:v>
                </c:pt>
                <c:pt idx="193">
                  <c:v>#N/A</c:v>
                </c:pt>
                <c:pt idx="194">
                  <c:v>#N/A</c:v>
                </c:pt>
                <c:pt idx="195">
                  <c:v>#N/A</c:v>
                </c:pt>
                <c:pt idx="196">
                  <c:v>#N/A</c:v>
                </c:pt>
                <c:pt idx="197">
                  <c:v>#N/A</c:v>
                </c:pt>
              </c:numCache>
            </c:numRef>
          </c:val>
          <c:smooth val="0"/>
        </c:ser>
        <c:ser>
          <c:idx val="2"/>
          <c:order val="2"/>
          <c:tx>
            <c:v>Rescaled quits rate</c:v>
          </c:tx>
          <c:marker>
            <c:symbol val="none"/>
          </c:marker>
          <c:cat>
            <c:numRef>
              <c:f>'Short Term Unemp'!$A$3:$A$194</c:f>
              <c:numCache>
                <c:formatCode>mmm\-yy</c:formatCode>
                <c:ptCount val="192"/>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pt idx="188">
                  <c:v>42614.0</c:v>
                </c:pt>
                <c:pt idx="189">
                  <c:v>42644.0</c:v>
                </c:pt>
                <c:pt idx="190">
                  <c:v>42675.0</c:v>
                </c:pt>
                <c:pt idx="191">
                  <c:v>42705.0</c:v>
                </c:pt>
              </c:numCache>
            </c:numRef>
          </c:cat>
          <c:val>
            <c:numRef>
              <c:f>'Rescaled quits rate std dev'!$E$3:$E$200</c:f>
              <c:numCache>
                <c:formatCode>0.00</c:formatCode>
                <c:ptCount val="198"/>
                <c:pt idx="0">
                  <c:v>0.899949852673612</c:v>
                </c:pt>
                <c:pt idx="1">
                  <c:v>0.804191640399246</c:v>
                </c:pt>
                <c:pt idx="2">
                  <c:v>0.763817247368565</c:v>
                </c:pt>
                <c:pt idx="3">
                  <c:v>0.793202584412118</c:v>
                </c:pt>
                <c:pt idx="4">
                  <c:v>0.735359087299641</c:v>
                </c:pt>
                <c:pt idx="5">
                  <c:v>0.698340637525873</c:v>
                </c:pt>
                <c:pt idx="6">
                  <c:v>0.679235701774594</c:v>
                </c:pt>
                <c:pt idx="7">
                  <c:v>0.638910794938231</c:v>
                </c:pt>
                <c:pt idx="8">
                  <c:v>0.580110094696039</c:v>
                </c:pt>
                <c:pt idx="9">
                  <c:v>0.640063442016229</c:v>
                </c:pt>
                <c:pt idx="10">
                  <c:v>0.523373875414871</c:v>
                </c:pt>
                <c:pt idx="11">
                  <c:v>0.491423046462286</c:v>
                </c:pt>
                <c:pt idx="12">
                  <c:v>0.659741980250871</c:v>
                </c:pt>
                <c:pt idx="13">
                  <c:v>0.538502869517281</c:v>
                </c:pt>
                <c:pt idx="14">
                  <c:v>0.476011698221857</c:v>
                </c:pt>
                <c:pt idx="15">
                  <c:v>0.58047012785755</c:v>
                </c:pt>
                <c:pt idx="16">
                  <c:v>0.574312276951647</c:v>
                </c:pt>
                <c:pt idx="17">
                  <c:v>0.533765785485107</c:v>
                </c:pt>
                <c:pt idx="18">
                  <c:v>0.579356077015658</c:v>
                </c:pt>
                <c:pt idx="19">
                  <c:v>0.551234214869856</c:v>
                </c:pt>
                <c:pt idx="20">
                  <c:v>0.540800119943623</c:v>
                </c:pt>
                <c:pt idx="21">
                  <c:v>0.518003092647604</c:v>
                </c:pt>
                <c:pt idx="22">
                  <c:v>0.463020421970288</c:v>
                </c:pt>
                <c:pt idx="23">
                  <c:v>0.511954120248568</c:v>
                </c:pt>
                <c:pt idx="24">
                  <c:v>0.488339929292764</c:v>
                </c:pt>
                <c:pt idx="25">
                  <c:v>0.468426654514004</c:v>
                </c:pt>
                <c:pt idx="26">
                  <c:v>0.43807678026848</c:v>
                </c:pt>
                <c:pt idx="27">
                  <c:v>0.440583892644626</c:v>
                </c:pt>
                <c:pt idx="28">
                  <c:v>0.428578213031247</c:v>
                </c:pt>
                <c:pt idx="29">
                  <c:v>0.429505864950537</c:v>
                </c:pt>
                <c:pt idx="30">
                  <c:v>0.433129942952772</c:v>
                </c:pt>
                <c:pt idx="31">
                  <c:v>0.440735946823224</c:v>
                </c:pt>
                <c:pt idx="32">
                  <c:v>0.474782243911527</c:v>
                </c:pt>
                <c:pt idx="33">
                  <c:v>0.496889293350738</c:v>
                </c:pt>
                <c:pt idx="34">
                  <c:v>0.463071643734668</c:v>
                </c:pt>
                <c:pt idx="35">
                  <c:v>0.468575997264845</c:v>
                </c:pt>
                <c:pt idx="36">
                  <c:v>0.450461117913455</c:v>
                </c:pt>
                <c:pt idx="37">
                  <c:v>0.452834723819906</c:v>
                </c:pt>
                <c:pt idx="38">
                  <c:v>0.528302006806046</c:v>
                </c:pt>
                <c:pt idx="39">
                  <c:v>0.551716579116429</c:v>
                </c:pt>
                <c:pt idx="40">
                  <c:v>0.45740229829581</c:v>
                </c:pt>
                <c:pt idx="41">
                  <c:v>0.554245669218836</c:v>
                </c:pt>
                <c:pt idx="42">
                  <c:v>0.569926530390734</c:v>
                </c:pt>
                <c:pt idx="43">
                  <c:v>0.558466291293317</c:v>
                </c:pt>
                <c:pt idx="44">
                  <c:v>0.50844831852868</c:v>
                </c:pt>
                <c:pt idx="45">
                  <c:v>0.54085687741191</c:v>
                </c:pt>
                <c:pt idx="46">
                  <c:v>0.608256016839269</c:v>
                </c:pt>
                <c:pt idx="47">
                  <c:v>0.556046315242634</c:v>
                </c:pt>
                <c:pt idx="48">
                  <c:v>0.621227735179326</c:v>
                </c:pt>
                <c:pt idx="49">
                  <c:v>0.534619085724321</c:v>
                </c:pt>
                <c:pt idx="50">
                  <c:v>0.616156497156507</c:v>
                </c:pt>
                <c:pt idx="51">
                  <c:v>0.595346061925503</c:v>
                </c:pt>
                <c:pt idx="52">
                  <c:v>0.62985715759805</c:v>
                </c:pt>
                <c:pt idx="53">
                  <c:v>0.599868827592617</c:v>
                </c:pt>
                <c:pt idx="54">
                  <c:v>0.584567688014391</c:v>
                </c:pt>
                <c:pt idx="55">
                  <c:v>0.660202817885188</c:v>
                </c:pt>
                <c:pt idx="56">
                  <c:v>0.69846877248466</c:v>
                </c:pt>
                <c:pt idx="57">
                  <c:v>0.658580581738269</c:v>
                </c:pt>
                <c:pt idx="58">
                  <c:v>0.635114378081656</c:v>
                </c:pt>
                <c:pt idx="59">
                  <c:v>0.580552233073003</c:v>
                </c:pt>
                <c:pt idx="60">
                  <c:v>0.645927780243392</c:v>
                </c:pt>
                <c:pt idx="61">
                  <c:v>0.652486593570461</c:v>
                </c:pt>
                <c:pt idx="62">
                  <c:v>0.66260088693931</c:v>
                </c:pt>
                <c:pt idx="63">
                  <c:v>0.563598731611482</c:v>
                </c:pt>
                <c:pt idx="64">
                  <c:v>0.68262638920891</c:v>
                </c:pt>
                <c:pt idx="65">
                  <c:v>0.679407175814357</c:v>
                </c:pt>
                <c:pt idx="66">
                  <c:v>0.645218070301753</c:v>
                </c:pt>
                <c:pt idx="67">
                  <c:v>0.654967066300266</c:v>
                </c:pt>
                <c:pt idx="68">
                  <c:v>0.625118709136254</c:v>
                </c:pt>
                <c:pt idx="69">
                  <c:v>0.620319281959705</c:v>
                </c:pt>
                <c:pt idx="70">
                  <c:v>0.680957990635151</c:v>
                </c:pt>
                <c:pt idx="71">
                  <c:v>0.668792941124212</c:v>
                </c:pt>
                <c:pt idx="72">
                  <c:v>0.640911833457902</c:v>
                </c:pt>
                <c:pt idx="73">
                  <c:v>0.641544921070801</c:v>
                </c:pt>
                <c:pt idx="74">
                  <c:v>0.638416518523808</c:v>
                </c:pt>
                <c:pt idx="75">
                  <c:v>0.598022496448271</c:v>
                </c:pt>
                <c:pt idx="76">
                  <c:v>0.644474870474224</c:v>
                </c:pt>
                <c:pt idx="77">
                  <c:v>0.569352870009211</c:v>
                </c:pt>
                <c:pt idx="78">
                  <c:v>0.616171871266249</c:v>
                </c:pt>
                <c:pt idx="79">
                  <c:v>0.617758109936356</c:v>
                </c:pt>
                <c:pt idx="80">
                  <c:v>0.481302528217679</c:v>
                </c:pt>
                <c:pt idx="81">
                  <c:v>0.587373399308261</c:v>
                </c:pt>
                <c:pt idx="82">
                  <c:v>0.539074589821587</c:v>
                </c:pt>
                <c:pt idx="83">
                  <c:v>0.544769955122618</c:v>
                </c:pt>
                <c:pt idx="84">
                  <c:v>0.561507026317458</c:v>
                </c:pt>
                <c:pt idx="85">
                  <c:v>0.543228429992599</c:v>
                </c:pt>
                <c:pt idx="86">
                  <c:v>0.449217347916686</c:v>
                </c:pt>
                <c:pt idx="87">
                  <c:v>0.586450113092059</c:v>
                </c:pt>
                <c:pt idx="88">
                  <c:v>0.464025057817346</c:v>
                </c:pt>
                <c:pt idx="89">
                  <c:v>0.49214353006598</c:v>
                </c:pt>
                <c:pt idx="90">
                  <c:v>0.443921517355425</c:v>
                </c:pt>
                <c:pt idx="91">
                  <c:v>0.38617719839276</c:v>
                </c:pt>
                <c:pt idx="92">
                  <c:v>0.40240165621276</c:v>
                </c:pt>
                <c:pt idx="93">
                  <c:v>0.390854573852999</c:v>
                </c:pt>
                <c:pt idx="94">
                  <c:v>0.238582507811067</c:v>
                </c:pt>
                <c:pt idx="95">
                  <c:v>0.26216824902584</c:v>
                </c:pt>
                <c:pt idx="96">
                  <c:v>0.239659193361432</c:v>
                </c:pt>
                <c:pt idx="97">
                  <c:v>0.182124436363482</c:v>
                </c:pt>
                <c:pt idx="98">
                  <c:v>0.135548511138063</c:v>
                </c:pt>
                <c:pt idx="99">
                  <c:v>0.112476626928494</c:v>
                </c:pt>
                <c:pt idx="100">
                  <c:v>0.118426459200607</c:v>
                </c:pt>
                <c:pt idx="101">
                  <c:v>0.14054515835157</c:v>
                </c:pt>
                <c:pt idx="102">
                  <c:v>0.116884456604078</c:v>
                </c:pt>
                <c:pt idx="103">
                  <c:v>0.0951175510662015</c:v>
                </c:pt>
                <c:pt idx="104">
                  <c:v>0.0790460082311134</c:v>
                </c:pt>
                <c:pt idx="105">
                  <c:v>0.0953525557400784</c:v>
                </c:pt>
                <c:pt idx="106">
                  <c:v>0.149172401028116</c:v>
                </c:pt>
                <c:pt idx="107">
                  <c:v>0.109066863645416</c:v>
                </c:pt>
                <c:pt idx="108">
                  <c:v>0.096163034216713</c:v>
                </c:pt>
                <c:pt idx="109">
                  <c:v>0.122721043985453</c:v>
                </c:pt>
                <c:pt idx="110">
                  <c:v>0.154963404343308</c:v>
                </c:pt>
                <c:pt idx="111">
                  <c:v>0.210618880333991</c:v>
                </c:pt>
                <c:pt idx="112">
                  <c:v>0.14974819346589</c:v>
                </c:pt>
                <c:pt idx="113">
                  <c:v>0.218826052925475</c:v>
                </c:pt>
                <c:pt idx="114">
                  <c:v>0.176375072881145</c:v>
                </c:pt>
                <c:pt idx="115">
                  <c:v>0.203005782021567</c:v>
                </c:pt>
                <c:pt idx="116">
                  <c:v>0.211289426316439</c:v>
                </c:pt>
                <c:pt idx="117">
                  <c:v>0.178191902963122</c:v>
                </c:pt>
                <c:pt idx="118">
                  <c:v>0.142258423877215</c:v>
                </c:pt>
                <c:pt idx="119">
                  <c:v>0.216031002055781</c:v>
                </c:pt>
                <c:pt idx="120">
                  <c:v>0.163179034432455</c:v>
                </c:pt>
                <c:pt idx="121">
                  <c:v>0.184393281913892</c:v>
                </c:pt>
                <c:pt idx="122">
                  <c:v>0.227350795083078</c:v>
                </c:pt>
                <c:pt idx="123">
                  <c:v>0.205797528445694</c:v>
                </c:pt>
                <c:pt idx="124">
                  <c:v>0.256432907205101</c:v>
                </c:pt>
                <c:pt idx="125">
                  <c:v>0.214478653402674</c:v>
                </c:pt>
                <c:pt idx="126">
                  <c:v>0.228315519678961</c:v>
                </c:pt>
                <c:pt idx="127">
                  <c:v>0.276833649560064</c:v>
                </c:pt>
                <c:pt idx="128">
                  <c:v>0.256542474494804</c:v>
                </c:pt>
                <c:pt idx="129">
                  <c:v>0.211927067402061</c:v>
                </c:pt>
                <c:pt idx="130">
                  <c:v>0.208890057923886</c:v>
                </c:pt>
                <c:pt idx="131">
                  <c:v>0.210470548319742</c:v>
                </c:pt>
                <c:pt idx="132">
                  <c:v>0.226489985769878</c:v>
                </c:pt>
                <c:pt idx="133">
                  <c:v>0.26529051800748</c:v>
                </c:pt>
                <c:pt idx="134">
                  <c:v>0.299802176526514</c:v>
                </c:pt>
                <c:pt idx="135">
                  <c:v>0.271652459295431</c:v>
                </c:pt>
                <c:pt idx="136">
                  <c:v>0.308455263672076</c:v>
                </c:pt>
                <c:pt idx="137">
                  <c:v>0.309570918720191</c:v>
                </c:pt>
                <c:pt idx="138">
                  <c:v>0.274511100959778</c:v>
                </c:pt>
                <c:pt idx="139">
                  <c:v>0.300722633897999</c:v>
                </c:pt>
                <c:pt idx="140">
                  <c:v>0.207789138373464</c:v>
                </c:pt>
                <c:pt idx="141">
                  <c:v>0.233457433089162</c:v>
                </c:pt>
                <c:pt idx="142">
                  <c:v>0.24340805049643</c:v>
                </c:pt>
                <c:pt idx="143">
                  <c:v>0.262976636331212</c:v>
                </c:pt>
                <c:pt idx="144">
                  <c:v>0.358298561384355</c:v>
                </c:pt>
                <c:pt idx="145">
                  <c:v>0.329699920919659</c:v>
                </c:pt>
                <c:pt idx="146">
                  <c:v>0.247333608642269</c:v>
                </c:pt>
                <c:pt idx="147">
                  <c:v>0.345393785330133</c:v>
                </c:pt>
                <c:pt idx="148">
                  <c:v>0.323525413369775</c:v>
                </c:pt>
                <c:pt idx="149">
                  <c:v>0.319383710826376</c:v>
                </c:pt>
                <c:pt idx="150">
                  <c:v>0.373115986652993</c:v>
                </c:pt>
                <c:pt idx="151">
                  <c:v>0.37835026505225</c:v>
                </c:pt>
                <c:pt idx="152">
                  <c:v>0.381959767815707</c:v>
                </c:pt>
                <c:pt idx="153">
                  <c:v>0.381726681513455</c:v>
                </c:pt>
                <c:pt idx="154">
                  <c:v>0.370518351592749</c:v>
                </c:pt>
                <c:pt idx="155">
                  <c:v>0.338582397633737</c:v>
                </c:pt>
                <c:pt idx="156">
                  <c:v>0.360409510904365</c:v>
                </c:pt>
                <c:pt idx="157">
                  <c:v>0.386241969772932</c:v>
                </c:pt>
                <c:pt idx="158">
                  <c:v>0.383701385698081</c:v>
                </c:pt>
                <c:pt idx="159">
                  <c:v>0.391557556111762</c:v>
                </c:pt>
                <c:pt idx="160">
                  <c:v>0.42203718883569</c:v>
                </c:pt>
                <c:pt idx="161">
                  <c:v>0.398203495588333</c:v>
                </c:pt>
                <c:pt idx="162">
                  <c:v>0.445125306753788</c:v>
                </c:pt>
                <c:pt idx="163">
                  <c:v>0.427966307492743</c:v>
                </c:pt>
                <c:pt idx="164">
                  <c:v>0.533058590509915</c:v>
                </c:pt>
                <c:pt idx="165">
                  <c:v>0.522071974664332</c:v>
                </c:pt>
                <c:pt idx="166">
                  <c:v>0.473804561112093</c:v>
                </c:pt>
                <c:pt idx="167">
                  <c:v>0.468394621587902</c:v>
                </c:pt>
                <c:pt idx="168">
                  <c:v>0.516495047062497</c:v>
                </c:pt>
                <c:pt idx="169">
                  <c:v>0.485320567999794</c:v>
                </c:pt>
                <c:pt idx="170">
                  <c:v>0.49222524042787</c:v>
                </c:pt>
                <c:pt idx="171">
                  <c:v>0.472970538089137</c:v>
                </c:pt>
                <c:pt idx="172">
                  <c:v>0.503825668082235</c:v>
                </c:pt>
                <c:pt idx="173">
                  <c:v>0.496319251876504</c:v>
                </c:pt>
                <c:pt idx="174">
                  <c:v>0.484900403833292</c:v>
                </c:pt>
                <c:pt idx="175">
                  <c:v>0.539653416715728</c:v>
                </c:pt>
                <c:pt idx="176">
                  <c:v>0.492472502520311</c:v>
                </c:pt>
                <c:pt idx="177">
                  <c:v>0.511789583445303</c:v>
                </c:pt>
                <c:pt idx="178">
                  <c:v>0.537177769182194</c:v>
                </c:pt>
                <c:pt idx="179">
                  <c:v>0.631769325239355</c:v>
                </c:pt>
                <c:pt idx="180">
                  <c:v>0.528715974004638</c:v>
                </c:pt>
                <c:pt idx="181">
                  <c:v>0.571597375144244</c:v>
                </c:pt>
                <c:pt idx="182">
                  <c:v>0.566580893308148</c:v>
                </c:pt>
                <c:pt idx="183">
                  <c:v>0.548316950123593</c:v>
                </c:pt>
                <c:pt idx="184">
                  <c:v>0.561518650927469</c:v>
                </c:pt>
                <c:pt idx="185">
                  <c:v>0.575770270720835</c:v>
                </c:pt>
                <c:pt idx="186">
                  <c:v>0.572341646205621</c:v>
                </c:pt>
                <c:pt idx="187">
                  <c:v>0.583855784296974</c:v>
                </c:pt>
                <c:pt idx="188">
                  <c:v>0.60017184787836</c:v>
                </c:pt>
                <c:pt idx="189">
                  <c:v>0.586260989408921</c:v>
                </c:pt>
                <c:pt idx="190">
                  <c:v>0.607781149598261</c:v>
                </c:pt>
                <c:pt idx="191">
                  <c:v>0.565036887107249</c:v>
                </c:pt>
              </c:numCache>
            </c:numRef>
          </c:val>
          <c:smooth val="0"/>
        </c:ser>
        <c:ser>
          <c:idx val="3"/>
          <c:order val="3"/>
          <c:tx>
            <c:v>Vacancies to Short Term Unemployment</c:v>
          </c:tx>
          <c:marker>
            <c:symbol val="none"/>
          </c:marker>
          <c:cat>
            <c:numRef>
              <c:f>'Short Term Unemp'!$A$3:$A$194</c:f>
              <c:numCache>
                <c:formatCode>mmm\-yy</c:formatCode>
                <c:ptCount val="192"/>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pt idx="188">
                  <c:v>42614.0</c:v>
                </c:pt>
                <c:pt idx="189">
                  <c:v>42644.0</c:v>
                </c:pt>
                <c:pt idx="190">
                  <c:v>42675.0</c:v>
                </c:pt>
                <c:pt idx="191">
                  <c:v>42705.0</c:v>
                </c:pt>
              </c:numCache>
            </c:numRef>
          </c:cat>
          <c:val>
            <c:numRef>
              <c:f>'Short Term Unemp'!$E$3:$E$300</c:f>
              <c:numCache>
                <c:formatCode>0.00</c:formatCode>
                <c:ptCount val="298"/>
                <c:pt idx="0">
                  <c:v>1.016037735849057</c:v>
                </c:pt>
                <c:pt idx="1">
                  <c:v>0.863872403560831</c:v>
                </c:pt>
                <c:pt idx="2">
                  <c:v>0.819946091644205</c:v>
                </c:pt>
                <c:pt idx="3">
                  <c:v>0.852496086275874</c:v>
                </c:pt>
                <c:pt idx="4">
                  <c:v>0.809176596123066</c:v>
                </c:pt>
                <c:pt idx="5">
                  <c:v>0.756852343059239</c:v>
                </c:pt>
                <c:pt idx="6">
                  <c:v>0.778373702422145</c:v>
                </c:pt>
                <c:pt idx="7">
                  <c:v>0.67143089166802</c:v>
                </c:pt>
                <c:pt idx="8">
                  <c:v>0.629154795821462</c:v>
                </c:pt>
                <c:pt idx="9">
                  <c:v>0.528980190755686</c:v>
                </c:pt>
                <c:pt idx="10">
                  <c:v>0.493084874071917</c:v>
                </c:pt>
                <c:pt idx="11">
                  <c:v>0.47329418344519</c:v>
                </c:pt>
                <c:pt idx="12">
                  <c:v>0.53508896797153</c:v>
                </c:pt>
                <c:pt idx="13">
                  <c:v>0.484831056793674</c:v>
                </c:pt>
                <c:pt idx="14">
                  <c:v>0.505336558986765</c:v>
                </c:pt>
                <c:pt idx="15">
                  <c:v>0.482289206834283</c:v>
                </c:pt>
                <c:pt idx="16">
                  <c:v>0.527272727272727</c:v>
                </c:pt>
                <c:pt idx="17">
                  <c:v>0.498740180821106</c:v>
                </c:pt>
                <c:pt idx="18">
                  <c:v>0.506083086053413</c:v>
                </c:pt>
                <c:pt idx="19">
                  <c:v>0.515890613451589</c:v>
                </c:pt>
                <c:pt idx="20">
                  <c:v>0.49454328001196</c:v>
                </c:pt>
                <c:pt idx="21">
                  <c:v>0.530382595648912</c:v>
                </c:pt>
                <c:pt idx="22">
                  <c:v>0.504133451431946</c:v>
                </c:pt>
                <c:pt idx="23">
                  <c:v>0.434455270150576</c:v>
                </c:pt>
                <c:pt idx="24">
                  <c:v>0.558819231331288</c:v>
                </c:pt>
                <c:pt idx="25">
                  <c:v>0.504175365344467</c:v>
                </c:pt>
                <c:pt idx="26">
                  <c:v>0.451412512941873</c:v>
                </c:pt>
                <c:pt idx="27">
                  <c:v>0.485747527632344</c:v>
                </c:pt>
                <c:pt idx="28">
                  <c:v>0.461329908675799</c:v>
                </c:pt>
                <c:pt idx="29">
                  <c:v>0.469313063063063</c:v>
                </c:pt>
                <c:pt idx="30">
                  <c:v>0.467343147063027</c:v>
                </c:pt>
                <c:pt idx="31">
                  <c:v>0.469872620581079</c:v>
                </c:pt>
                <c:pt idx="32">
                  <c:v>0.442238526830672</c:v>
                </c:pt>
                <c:pt idx="33">
                  <c:v>0.471670345842531</c:v>
                </c:pt>
                <c:pt idx="34">
                  <c:v>0.479860161118711</c:v>
                </c:pt>
                <c:pt idx="35">
                  <c:v>0.498758535071384</c:v>
                </c:pt>
                <c:pt idx="36">
                  <c:v>0.531581373905025</c:v>
                </c:pt>
                <c:pt idx="37">
                  <c:v>0.544058851751159</c:v>
                </c:pt>
                <c:pt idx="38">
                  <c:v>0.527960012496095</c:v>
                </c:pt>
                <c:pt idx="39">
                  <c:v>0.57185628742515</c:v>
                </c:pt>
                <c:pt idx="40">
                  <c:v>0.571428571428572</c:v>
                </c:pt>
                <c:pt idx="41">
                  <c:v>0.539382482671708</c:v>
                </c:pt>
                <c:pt idx="42">
                  <c:v>0.610774724421674</c:v>
                </c:pt>
                <c:pt idx="43">
                  <c:v>0.562918027687043</c:v>
                </c:pt>
                <c:pt idx="44">
                  <c:v>0.59939131827647</c:v>
                </c:pt>
                <c:pt idx="45">
                  <c:v>0.598201609086607</c:v>
                </c:pt>
                <c:pt idx="46">
                  <c:v>0.519326383319968</c:v>
                </c:pt>
                <c:pt idx="47">
                  <c:v>0.578446909667195</c:v>
                </c:pt>
                <c:pt idx="48">
                  <c:v>0.598109517601043</c:v>
                </c:pt>
                <c:pt idx="49">
                  <c:v>0.604369695064445</c:v>
                </c:pt>
                <c:pt idx="50">
                  <c:v>0.641923592493298</c:v>
                </c:pt>
                <c:pt idx="51">
                  <c:v>0.701786304995038</c:v>
                </c:pt>
                <c:pt idx="52">
                  <c:v>0.633605220228385</c:v>
                </c:pt>
                <c:pt idx="53">
                  <c:v>0.664793388429752</c:v>
                </c:pt>
                <c:pt idx="54">
                  <c:v>0.719353764157228</c:v>
                </c:pt>
                <c:pt idx="55">
                  <c:v>0.674896437448219</c:v>
                </c:pt>
                <c:pt idx="56">
                  <c:v>0.68838342810723</c:v>
                </c:pt>
                <c:pt idx="57">
                  <c:v>0.702875924404273</c:v>
                </c:pt>
                <c:pt idx="58">
                  <c:v>0.678347532551037</c:v>
                </c:pt>
                <c:pt idx="59">
                  <c:v>0.687648054145516</c:v>
                </c:pt>
                <c:pt idx="60">
                  <c:v>0.738361106339117</c:v>
                </c:pt>
                <c:pt idx="61">
                  <c:v>0.721672354948805</c:v>
                </c:pt>
                <c:pt idx="62">
                  <c:v>0.785214959804264</c:v>
                </c:pt>
                <c:pt idx="63">
                  <c:v>0.802882141019043</c:v>
                </c:pt>
                <c:pt idx="64">
                  <c:v>0.769594950026302</c:v>
                </c:pt>
                <c:pt idx="65">
                  <c:v>0.754641679680722</c:v>
                </c:pt>
                <c:pt idx="66">
                  <c:v>0.712154980284588</c:v>
                </c:pt>
                <c:pt idx="67">
                  <c:v>0.781357093899931</c:v>
                </c:pt>
                <c:pt idx="68">
                  <c:v>0.799716663715247</c:v>
                </c:pt>
                <c:pt idx="69">
                  <c:v>0.784148693669998</c:v>
                </c:pt>
                <c:pt idx="70">
                  <c:v>0.754825247782994</c:v>
                </c:pt>
                <c:pt idx="71">
                  <c:v>0.759453222084147</c:v>
                </c:pt>
                <c:pt idx="72">
                  <c:v>0.792401163785726</c:v>
                </c:pt>
                <c:pt idx="73">
                  <c:v>0.782784011220197</c:v>
                </c:pt>
                <c:pt idx="74">
                  <c:v>0.855362053162236</c:v>
                </c:pt>
                <c:pt idx="75">
                  <c:v>0.844981607987388</c:v>
                </c:pt>
                <c:pt idx="76">
                  <c:v>0.791717417783191</c:v>
                </c:pt>
                <c:pt idx="77">
                  <c:v>0.791344667697063</c:v>
                </c:pt>
                <c:pt idx="78">
                  <c:v>0.777085496711665</c:v>
                </c:pt>
                <c:pt idx="79">
                  <c:v>0.777834699453552</c:v>
                </c:pt>
                <c:pt idx="80">
                  <c:v>0.761447811447812</c:v>
                </c:pt>
                <c:pt idx="81">
                  <c:v>0.710743801652893</c:v>
                </c:pt>
                <c:pt idx="82">
                  <c:v>0.707043211976863</c:v>
                </c:pt>
                <c:pt idx="83">
                  <c:v>0.657470897783448</c:v>
                </c:pt>
                <c:pt idx="84">
                  <c:v>0.696989528795812</c:v>
                </c:pt>
                <c:pt idx="85">
                  <c:v>0.658413422381495</c:v>
                </c:pt>
                <c:pt idx="86">
                  <c:v>0.612898284313726</c:v>
                </c:pt>
                <c:pt idx="87">
                  <c:v>0.642219087917254</c:v>
                </c:pt>
                <c:pt idx="88">
                  <c:v>0.567904775562886</c:v>
                </c:pt>
                <c:pt idx="89">
                  <c:v>0.530115395440473</c:v>
                </c:pt>
                <c:pt idx="90">
                  <c:v>0.535379010788847</c:v>
                </c:pt>
                <c:pt idx="91">
                  <c:v>0.484275898520085</c:v>
                </c:pt>
                <c:pt idx="92">
                  <c:v>0.436246992782678</c:v>
                </c:pt>
                <c:pt idx="93">
                  <c:v>0.414870825456837</c:v>
                </c:pt>
                <c:pt idx="94">
                  <c:v>0.356187492468972</c:v>
                </c:pt>
                <c:pt idx="95">
                  <c:v>0.325699159857291</c:v>
                </c:pt>
                <c:pt idx="96">
                  <c:v>0.29910279969733</c:v>
                </c:pt>
                <c:pt idx="97">
                  <c:v>0.283580573054257</c:v>
                </c:pt>
                <c:pt idx="98">
                  <c:v>0.243928711320016</c:v>
                </c:pt>
                <c:pt idx="99">
                  <c:v>0.233135509396637</c:v>
                </c:pt>
                <c:pt idx="100">
                  <c:v>0.225704454570817</c:v>
                </c:pt>
                <c:pt idx="101">
                  <c:v>0.227895626055941</c:v>
                </c:pt>
                <c:pt idx="102">
                  <c:v>0.229587036069002</c:v>
                </c:pt>
                <c:pt idx="103">
                  <c:v>0.238765790018637</c:v>
                </c:pt>
                <c:pt idx="104">
                  <c:v>0.260184796304074</c:v>
                </c:pt>
                <c:pt idx="105">
                  <c:v>0.245373683672426</c:v>
                </c:pt>
                <c:pt idx="106">
                  <c:v>0.257675438596491</c:v>
                </c:pt>
                <c:pt idx="107">
                  <c:v>0.266025641025641</c:v>
                </c:pt>
                <c:pt idx="108">
                  <c:v>0.296679797411367</c:v>
                </c:pt>
                <c:pt idx="109">
                  <c:v>0.286763070077864</c:v>
                </c:pt>
                <c:pt idx="110">
                  <c:v>0.309819872167345</c:v>
                </c:pt>
                <c:pt idx="111">
                  <c:v>0.395528804815133</c:v>
                </c:pt>
                <c:pt idx="112">
                  <c:v>0.354289215686275</c:v>
                </c:pt>
                <c:pt idx="113">
                  <c:v>0.327836573960128</c:v>
                </c:pt>
                <c:pt idx="114">
                  <c:v>0.371274730778863</c:v>
                </c:pt>
                <c:pt idx="115">
                  <c:v>0.348990080076491</c:v>
                </c:pt>
                <c:pt idx="116">
                  <c:v>0.328700403896412</c:v>
                </c:pt>
                <c:pt idx="117">
                  <c:v>0.361631095743412</c:v>
                </c:pt>
                <c:pt idx="118">
                  <c:v>0.338719051493665</c:v>
                </c:pt>
                <c:pt idx="119">
                  <c:v>0.357930343272363</c:v>
                </c:pt>
                <c:pt idx="120">
                  <c:v>0.370291041955399</c:v>
                </c:pt>
                <c:pt idx="121">
                  <c:v>0.388260703849574</c:v>
                </c:pt>
                <c:pt idx="122">
                  <c:v>0.413146779303062</c:v>
                </c:pt>
                <c:pt idx="123">
                  <c:v>0.417980671414039</c:v>
                </c:pt>
                <c:pt idx="124">
                  <c:v>0.408500590318772</c:v>
                </c:pt>
                <c:pt idx="125">
                  <c:v>0.413810807341805</c:v>
                </c:pt>
                <c:pt idx="126">
                  <c:v>0.460569913850232</c:v>
                </c:pt>
                <c:pt idx="127">
                  <c:v>0.404184741005359</c:v>
                </c:pt>
                <c:pt idx="128">
                  <c:v>0.457041977245979</c:v>
                </c:pt>
                <c:pt idx="129">
                  <c:v>0.434026896726719</c:v>
                </c:pt>
                <c:pt idx="130">
                  <c:v>0.421636801283766</c:v>
                </c:pt>
                <c:pt idx="131">
                  <c:v>0.448601864181092</c:v>
                </c:pt>
                <c:pt idx="132">
                  <c:v>0.49925057909797</c:v>
                </c:pt>
                <c:pt idx="133">
                  <c:v>0.466240511386336</c:v>
                </c:pt>
                <c:pt idx="134">
                  <c:v>0.518020441097364</c:v>
                </c:pt>
                <c:pt idx="135">
                  <c:v>0.492206396130073</c:v>
                </c:pt>
                <c:pt idx="136">
                  <c:v>0.511454595638973</c:v>
                </c:pt>
                <c:pt idx="137">
                  <c:v>0.514518317503392</c:v>
                </c:pt>
                <c:pt idx="138">
                  <c:v>0.497910769645505</c:v>
                </c:pt>
                <c:pt idx="139">
                  <c:v>0.491197419701653</c:v>
                </c:pt>
                <c:pt idx="140">
                  <c:v>0.489335180055402</c:v>
                </c:pt>
                <c:pt idx="141">
                  <c:v>0.509327846364884</c:v>
                </c:pt>
                <c:pt idx="142">
                  <c:v>0.497969472062736</c:v>
                </c:pt>
                <c:pt idx="143">
                  <c:v>0.475658419792498</c:v>
                </c:pt>
                <c:pt idx="144">
                  <c:v>0.477243507328362</c:v>
                </c:pt>
                <c:pt idx="145">
                  <c:v>0.547786512205213</c:v>
                </c:pt>
                <c:pt idx="146">
                  <c:v>0.551924165251839</c:v>
                </c:pt>
                <c:pt idx="147">
                  <c:v>0.538022813688213</c:v>
                </c:pt>
                <c:pt idx="148">
                  <c:v>0.536369910282954</c:v>
                </c:pt>
                <c:pt idx="149">
                  <c:v>0.526577849549186</c:v>
                </c:pt>
                <c:pt idx="150">
                  <c:v>0.556661453149439</c:v>
                </c:pt>
                <c:pt idx="151">
                  <c:v>0.5690030474532</c:v>
                </c:pt>
                <c:pt idx="152">
                  <c:v>0.560005621135469</c:v>
                </c:pt>
                <c:pt idx="153">
                  <c:v>0.566068965517241</c:v>
                </c:pt>
                <c:pt idx="154">
                  <c:v>0.579844497607656</c:v>
                </c:pt>
                <c:pt idx="155">
                  <c:v>0.572521419828641</c:v>
                </c:pt>
                <c:pt idx="156">
                  <c:v>0.586087218952769</c:v>
                </c:pt>
                <c:pt idx="157">
                  <c:v>0.622040072859745</c:v>
                </c:pt>
                <c:pt idx="158">
                  <c:v>0.628477415495064</c:v>
                </c:pt>
                <c:pt idx="159">
                  <c:v>0.72069943289225</c:v>
                </c:pt>
                <c:pt idx="160">
                  <c:v>0.724197608558842</c:v>
                </c:pt>
                <c:pt idx="161">
                  <c:v>0.737189563030494</c:v>
                </c:pt>
                <c:pt idx="162">
                  <c:v>0.733657313058473</c:v>
                </c:pt>
                <c:pt idx="163">
                  <c:v>0.758229980094932</c:v>
                </c:pt>
                <c:pt idx="164">
                  <c:v>0.735164141414141</c:v>
                </c:pt>
                <c:pt idx="165">
                  <c:v>0.789932236205227</c:v>
                </c:pt>
                <c:pt idx="166">
                  <c:v>0.754032902092317</c:v>
                </c:pt>
                <c:pt idx="167">
                  <c:v>0.808021480114113</c:v>
                </c:pt>
                <c:pt idx="168">
                  <c:v>0.809640123758346</c:v>
                </c:pt>
                <c:pt idx="169">
                  <c:v>0.851476933289081</c:v>
                </c:pt>
                <c:pt idx="170">
                  <c:v>0.858042073877754</c:v>
                </c:pt>
                <c:pt idx="171">
                  <c:v>0.898695442100178</c:v>
                </c:pt>
                <c:pt idx="172">
                  <c:v>0.869410815173527</c:v>
                </c:pt>
                <c:pt idx="173">
                  <c:v>0.846519246519247</c:v>
                </c:pt>
                <c:pt idx="174">
                  <c:v>0.983016304347826</c:v>
                </c:pt>
                <c:pt idx="175">
                  <c:v>0.93401372514517</c:v>
                </c:pt>
                <c:pt idx="176">
                  <c:v>0.922865013774105</c:v>
                </c:pt>
                <c:pt idx="177">
                  <c:v>0.929379499485773</c:v>
                </c:pt>
                <c:pt idx="178">
                  <c:v>0.874789633120162</c:v>
                </c:pt>
                <c:pt idx="179">
                  <c:v>0.901656137954584</c:v>
                </c:pt>
                <c:pt idx="180">
                  <c:v>0.985925404644616</c:v>
                </c:pt>
                <c:pt idx="181">
                  <c:v>0.986455584872471</c:v>
                </c:pt>
                <c:pt idx="182">
                  <c:v>0.978092116612041</c:v>
                </c:pt>
                <c:pt idx="183">
                  <c:v>0.972707605258779</c:v>
                </c:pt>
                <c:pt idx="184">
                  <c:v>0.980789754535753</c:v>
                </c:pt>
                <c:pt idx="185">
                  <c:v>0.987401574803149</c:v>
                </c:pt>
                <c:pt idx="186">
                  <c:v>1.045169385194479</c:v>
                </c:pt>
                <c:pt idx="187">
                  <c:v>0.955660708026638</c:v>
                </c:pt>
                <c:pt idx="188">
                  <c:v>0.943532171581769</c:v>
                </c:pt>
                <c:pt idx="189">
                  <c:v>0.934510543459626</c:v>
                </c:pt>
                <c:pt idx="190">
                  <c:v>0.979363102650774</c:v>
                </c:pt>
                <c:pt idx="191">
                  <c:v>0.959365190094175</c:v>
                </c:pt>
                <c:pt idx="192">
                  <c:v>#N/A</c:v>
                </c:pt>
                <c:pt idx="193">
                  <c:v>#N/A</c:v>
                </c:pt>
                <c:pt idx="194">
                  <c:v>#N/A</c:v>
                </c:pt>
                <c:pt idx="195">
                  <c:v>#N/A</c:v>
                </c:pt>
                <c:pt idx="196">
                  <c:v>#N/A</c:v>
                </c:pt>
                <c:pt idx="197">
                  <c:v>#N/A</c:v>
                </c:pt>
                <c:pt idx="198">
                  <c:v>#N/A</c:v>
                </c:pt>
                <c:pt idx="199">
                  <c:v>#N/A</c:v>
                </c:pt>
                <c:pt idx="200">
                  <c:v>#N/A</c:v>
                </c:pt>
                <c:pt idx="201">
                  <c:v>#N/A</c:v>
                </c:pt>
                <c:pt idx="202">
                  <c:v>#N/A</c:v>
                </c:pt>
                <c:pt idx="203">
                  <c:v>0.0</c:v>
                </c:pt>
                <c:pt idx="204">
                  <c:v>0.0</c:v>
                </c:pt>
                <c:pt idx="205">
                  <c:v>0.0</c:v>
                </c:pt>
                <c:pt idx="206">
                  <c:v>0.0</c:v>
                </c:pt>
                <c:pt idx="207">
                  <c:v>0.0</c:v>
                </c:pt>
                <c:pt idx="208">
                  <c:v>0.0</c:v>
                </c:pt>
                <c:pt idx="209">
                  <c:v>0.0</c:v>
                </c:pt>
              </c:numCache>
            </c:numRef>
          </c:val>
          <c:smooth val="0"/>
        </c:ser>
        <c:ser>
          <c:idx val="4"/>
          <c:order val="4"/>
          <c:tx>
            <c:v>Non-Employed+PTER, Rescaled</c:v>
          </c:tx>
          <c:spPr>
            <a:ln>
              <a:solidFill>
                <a:srgbClr val="FF6600"/>
              </a:solidFill>
            </a:ln>
          </c:spPr>
          <c:marker>
            <c:symbol val="none"/>
          </c:marker>
          <c:cat>
            <c:numRef>
              <c:f>'Short Term Unemp'!$A$3:$A$194</c:f>
              <c:numCache>
                <c:formatCode>mmm\-yy</c:formatCode>
                <c:ptCount val="192"/>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pt idx="188">
                  <c:v>42614.0</c:v>
                </c:pt>
                <c:pt idx="189">
                  <c:v>42644.0</c:v>
                </c:pt>
                <c:pt idx="190">
                  <c:v>42675.0</c:v>
                </c:pt>
                <c:pt idx="191">
                  <c:v>42705.0</c:v>
                </c:pt>
              </c:numCache>
            </c:numRef>
          </c:cat>
          <c:val>
            <c:numRef>
              <c:f>'Non-Employment index'!$O$86:$O$277</c:f>
              <c:numCache>
                <c:formatCode>0.0000</c:formatCode>
                <c:ptCount val="192"/>
                <c:pt idx="0">
                  <c:v>0.569392199229603</c:v>
                </c:pt>
                <c:pt idx="1">
                  <c:v>0.56164378306121</c:v>
                </c:pt>
                <c:pt idx="2">
                  <c:v>0.551491185427484</c:v>
                </c:pt>
                <c:pt idx="3">
                  <c:v>0.524914842120941</c:v>
                </c:pt>
                <c:pt idx="4">
                  <c:v>0.506333126337674</c:v>
                </c:pt>
                <c:pt idx="5">
                  <c:v>0.486781048155748</c:v>
                </c:pt>
                <c:pt idx="6">
                  <c:v>0.498526778085779</c:v>
                </c:pt>
                <c:pt idx="7">
                  <c:v>0.456279806191944</c:v>
                </c:pt>
                <c:pt idx="8">
                  <c:v>0.436858075197898</c:v>
                </c:pt>
                <c:pt idx="9">
                  <c:v>0.399419466234729</c:v>
                </c:pt>
                <c:pt idx="10">
                  <c:v>0.388586166619855</c:v>
                </c:pt>
                <c:pt idx="11">
                  <c:v>0.367542337287753</c:v>
                </c:pt>
                <c:pt idx="12">
                  <c:v>0.361836027062806</c:v>
                </c:pt>
                <c:pt idx="13">
                  <c:v>0.369439613022444</c:v>
                </c:pt>
                <c:pt idx="14">
                  <c:v>0.37801356138074</c:v>
                </c:pt>
                <c:pt idx="15">
                  <c:v>0.367281642911994</c:v>
                </c:pt>
                <c:pt idx="16">
                  <c:v>0.379997735240683</c:v>
                </c:pt>
                <c:pt idx="17">
                  <c:v>0.383879184835318</c:v>
                </c:pt>
                <c:pt idx="18">
                  <c:v>0.377608036796226</c:v>
                </c:pt>
                <c:pt idx="19">
                  <c:v>0.378085976485117</c:v>
                </c:pt>
                <c:pt idx="20">
                  <c:v>0.388484785473727</c:v>
                </c:pt>
                <c:pt idx="21">
                  <c:v>0.398637383107453</c:v>
                </c:pt>
                <c:pt idx="22">
                  <c:v>0.375899040332917</c:v>
                </c:pt>
                <c:pt idx="23">
                  <c:v>0.383401245146426</c:v>
                </c:pt>
                <c:pt idx="24">
                  <c:v>0.364124344361135</c:v>
                </c:pt>
                <c:pt idx="25">
                  <c:v>0.353508290059393</c:v>
                </c:pt>
                <c:pt idx="26">
                  <c:v>0.342211533776503</c:v>
                </c:pt>
                <c:pt idx="27">
                  <c:v>0.34849716483647</c:v>
                </c:pt>
                <c:pt idx="28">
                  <c:v>0.342747405548896</c:v>
                </c:pt>
                <c:pt idx="29">
                  <c:v>0.336085215946166</c:v>
                </c:pt>
                <c:pt idx="30">
                  <c:v>0.338996303142142</c:v>
                </c:pt>
                <c:pt idx="31">
                  <c:v>0.346397126809523</c:v>
                </c:pt>
                <c:pt idx="32">
                  <c:v>0.33980735231117</c:v>
                </c:pt>
                <c:pt idx="33">
                  <c:v>0.3522627502641</c:v>
                </c:pt>
                <c:pt idx="34">
                  <c:v>0.364761597279657</c:v>
                </c:pt>
                <c:pt idx="35">
                  <c:v>0.366644389993472</c:v>
                </c:pt>
                <c:pt idx="36">
                  <c:v>0.373263130533576</c:v>
                </c:pt>
                <c:pt idx="37">
                  <c:v>0.387630287242073</c:v>
                </c:pt>
                <c:pt idx="38">
                  <c:v>0.362429830918702</c:v>
                </c:pt>
                <c:pt idx="39">
                  <c:v>0.390164815895285</c:v>
                </c:pt>
                <c:pt idx="40">
                  <c:v>0.387557872137695</c:v>
                </c:pt>
                <c:pt idx="41">
                  <c:v>0.396305616746497</c:v>
                </c:pt>
                <c:pt idx="42">
                  <c:v>0.397377360291284</c:v>
                </c:pt>
                <c:pt idx="43">
                  <c:v>0.397739435813172</c:v>
                </c:pt>
                <c:pt idx="44">
                  <c:v>0.40318505166236</c:v>
                </c:pt>
                <c:pt idx="45">
                  <c:v>0.394871797679822</c:v>
                </c:pt>
                <c:pt idx="46">
                  <c:v>0.404227829165396</c:v>
                </c:pt>
                <c:pt idx="47">
                  <c:v>0.408934810949934</c:v>
                </c:pt>
                <c:pt idx="48">
                  <c:v>0.418508087748639</c:v>
                </c:pt>
                <c:pt idx="49">
                  <c:v>0.412830743565443</c:v>
                </c:pt>
                <c:pt idx="50">
                  <c:v>0.421172963589731</c:v>
                </c:pt>
                <c:pt idx="51">
                  <c:v>0.433266286020774</c:v>
                </c:pt>
                <c:pt idx="52">
                  <c:v>0.439450535934613</c:v>
                </c:pt>
                <c:pt idx="53">
                  <c:v>0.432353855705618</c:v>
                </c:pt>
                <c:pt idx="54">
                  <c:v>0.446040310432966</c:v>
                </c:pt>
                <c:pt idx="55">
                  <c:v>0.451963865971045</c:v>
                </c:pt>
                <c:pt idx="56">
                  <c:v>0.426821341731177</c:v>
                </c:pt>
                <c:pt idx="57">
                  <c:v>0.449154159921198</c:v>
                </c:pt>
                <c:pt idx="58">
                  <c:v>0.438349826348075</c:v>
                </c:pt>
                <c:pt idx="59">
                  <c:v>0.450515563883495</c:v>
                </c:pt>
                <c:pt idx="60">
                  <c:v>0.470748344046569</c:v>
                </c:pt>
                <c:pt idx="61">
                  <c:v>0.467200003932072</c:v>
                </c:pt>
                <c:pt idx="62">
                  <c:v>0.490488701499877</c:v>
                </c:pt>
                <c:pt idx="63">
                  <c:v>0.473268389678906</c:v>
                </c:pt>
                <c:pt idx="64">
                  <c:v>0.488519010660808</c:v>
                </c:pt>
                <c:pt idx="65">
                  <c:v>0.485651372527459</c:v>
                </c:pt>
                <c:pt idx="66">
                  <c:v>0.47596223156175</c:v>
                </c:pt>
                <c:pt idx="67">
                  <c:v>0.479510571676247</c:v>
                </c:pt>
                <c:pt idx="68">
                  <c:v>0.482059583350335</c:v>
                </c:pt>
                <c:pt idx="69">
                  <c:v>0.483985825126777</c:v>
                </c:pt>
                <c:pt idx="70">
                  <c:v>0.479365741467492</c:v>
                </c:pt>
                <c:pt idx="71">
                  <c:v>0.500119910382084</c:v>
                </c:pt>
                <c:pt idx="72">
                  <c:v>0.493863245363868</c:v>
                </c:pt>
                <c:pt idx="73">
                  <c:v>0.497802627042004</c:v>
                </c:pt>
                <c:pt idx="74">
                  <c:v>0.518064373246829</c:v>
                </c:pt>
                <c:pt idx="75">
                  <c:v>0.473688397284296</c:v>
                </c:pt>
                <c:pt idx="76">
                  <c:v>0.472211129154995</c:v>
                </c:pt>
                <c:pt idx="77">
                  <c:v>0.484666527107925</c:v>
                </c:pt>
                <c:pt idx="78">
                  <c:v>0.476961560002159</c:v>
                </c:pt>
                <c:pt idx="79">
                  <c:v>0.462159912667398</c:v>
                </c:pt>
                <c:pt idx="80">
                  <c:v>0.454990817334025</c:v>
                </c:pt>
                <c:pt idx="81">
                  <c:v>0.463724078921952</c:v>
                </c:pt>
                <c:pt idx="82">
                  <c:v>0.469662117480907</c:v>
                </c:pt>
                <c:pt idx="83">
                  <c:v>0.450023141173728</c:v>
                </c:pt>
                <c:pt idx="84">
                  <c:v>0.446185140641721</c:v>
                </c:pt>
                <c:pt idx="85">
                  <c:v>0.445243744284813</c:v>
                </c:pt>
                <c:pt idx="86">
                  <c:v>0.425315107560124</c:v>
                </c:pt>
                <c:pt idx="87">
                  <c:v>0.410527943246239</c:v>
                </c:pt>
                <c:pt idx="88">
                  <c:v>0.382662611081776</c:v>
                </c:pt>
                <c:pt idx="89">
                  <c:v>0.369555477189448</c:v>
                </c:pt>
                <c:pt idx="90">
                  <c:v>0.326888497690223</c:v>
                </c:pt>
                <c:pt idx="91">
                  <c:v>0.306757098673278</c:v>
                </c:pt>
                <c:pt idx="92">
                  <c:v>0.285293261735786</c:v>
                </c:pt>
                <c:pt idx="93">
                  <c:v>0.251924381638633</c:v>
                </c:pt>
                <c:pt idx="94">
                  <c:v>0.196179234288832</c:v>
                </c:pt>
                <c:pt idx="95">
                  <c:v>0.137624380889184</c:v>
                </c:pt>
                <c:pt idx="96">
                  <c:v>0.0600098720173769</c:v>
                </c:pt>
                <c:pt idx="97">
                  <c:v>0.00921791780699688</c:v>
                </c:pt>
                <c:pt idx="98">
                  <c:v>-0.0259178908369675</c:v>
                </c:pt>
                <c:pt idx="99">
                  <c:v>-0.0175611877918036</c:v>
                </c:pt>
                <c:pt idx="100">
                  <c:v>-0.0588233142661043</c:v>
                </c:pt>
                <c:pt idx="101">
                  <c:v>-0.0693959195052198</c:v>
                </c:pt>
                <c:pt idx="102">
                  <c:v>-0.0451947916222584</c:v>
                </c:pt>
                <c:pt idx="103">
                  <c:v>-0.0433988970336965</c:v>
                </c:pt>
                <c:pt idx="104">
                  <c:v>-0.0420664591131503</c:v>
                </c:pt>
                <c:pt idx="105">
                  <c:v>-0.0618357826082085</c:v>
                </c:pt>
                <c:pt idx="106">
                  <c:v>-0.045846527561656</c:v>
                </c:pt>
                <c:pt idx="107">
                  <c:v>-0.0584612387442169</c:v>
                </c:pt>
                <c:pt idx="108">
                  <c:v>-0.0440071839104674</c:v>
                </c:pt>
                <c:pt idx="109">
                  <c:v>-0.0528273436236473</c:v>
                </c:pt>
                <c:pt idx="110">
                  <c:v>-0.0535370116465468</c:v>
                </c:pt>
                <c:pt idx="111">
                  <c:v>-0.01992192019451</c:v>
                </c:pt>
                <c:pt idx="112">
                  <c:v>0.00301918487228248</c:v>
                </c:pt>
                <c:pt idx="113">
                  <c:v>0.0160539036602327</c:v>
                </c:pt>
                <c:pt idx="114">
                  <c:v>0.00565509467162362</c:v>
                </c:pt>
                <c:pt idx="115">
                  <c:v>-0.0038312840018293</c:v>
                </c:pt>
                <c:pt idx="116">
                  <c:v>-0.0137087042389206</c:v>
                </c:pt>
                <c:pt idx="117">
                  <c:v>-0.000326392949958176</c:v>
                </c:pt>
                <c:pt idx="118">
                  <c:v>-0.0196032937352493</c:v>
                </c:pt>
                <c:pt idx="119">
                  <c:v>0.00190399226486893</c:v>
                </c:pt>
                <c:pt idx="120">
                  <c:v>0.0176760019982889</c:v>
                </c:pt>
                <c:pt idx="121">
                  <c:v>0.0307686528697415</c:v>
                </c:pt>
                <c:pt idx="122">
                  <c:v>0.0387922464347685</c:v>
                </c:pt>
                <c:pt idx="123">
                  <c:v>0.0263223654609626</c:v>
                </c:pt>
                <c:pt idx="124">
                  <c:v>0.0356928799674114</c:v>
                </c:pt>
                <c:pt idx="125">
                  <c:v>0.0207174363821441</c:v>
                </c:pt>
                <c:pt idx="126">
                  <c:v>0.0258444257720711</c:v>
                </c:pt>
                <c:pt idx="127">
                  <c:v>0.0302762301599742</c:v>
                </c:pt>
                <c:pt idx="128">
                  <c:v>0.0322169549572915</c:v>
                </c:pt>
                <c:pt idx="129">
                  <c:v>0.0451502925991132</c:v>
                </c:pt>
                <c:pt idx="130">
                  <c:v>0.0648906500524205</c:v>
                </c:pt>
                <c:pt idx="131">
                  <c:v>0.0818502674976314</c:v>
                </c:pt>
                <c:pt idx="132">
                  <c:v>0.0901055893966667</c:v>
                </c:pt>
                <c:pt idx="133">
                  <c:v>0.0982305641078225</c:v>
                </c:pt>
                <c:pt idx="134">
                  <c:v>0.110787343206881</c:v>
                </c:pt>
                <c:pt idx="135">
                  <c:v>0.108875584451315</c:v>
                </c:pt>
                <c:pt idx="136">
                  <c:v>0.107659010697773</c:v>
                </c:pt>
                <c:pt idx="137">
                  <c:v>0.102271326932087</c:v>
                </c:pt>
                <c:pt idx="138">
                  <c:v>0.101069236199421</c:v>
                </c:pt>
                <c:pt idx="139">
                  <c:v>0.10264788547485</c:v>
                </c:pt>
                <c:pt idx="140">
                  <c:v>0.122750318450045</c:v>
                </c:pt>
                <c:pt idx="141">
                  <c:v>0.130035277950421</c:v>
                </c:pt>
                <c:pt idx="142">
                  <c:v>0.126762115232558</c:v>
                </c:pt>
                <c:pt idx="143">
                  <c:v>0.123068944909306</c:v>
                </c:pt>
                <c:pt idx="144">
                  <c:v>0.0971588205630354</c:v>
                </c:pt>
                <c:pt idx="145">
                  <c:v>0.125284847103257</c:v>
                </c:pt>
                <c:pt idx="146">
                  <c:v>0.148254918211801</c:v>
                </c:pt>
                <c:pt idx="147">
                  <c:v>0.140463052980782</c:v>
                </c:pt>
                <c:pt idx="148">
                  <c:v>0.143287242051504</c:v>
                </c:pt>
                <c:pt idx="149">
                  <c:v>0.138305082870332</c:v>
                </c:pt>
                <c:pt idx="150">
                  <c:v>0.164446935550611</c:v>
                </c:pt>
                <c:pt idx="151">
                  <c:v>0.190603271251764</c:v>
                </c:pt>
                <c:pt idx="152">
                  <c:v>0.191037761878029</c:v>
                </c:pt>
                <c:pt idx="153">
                  <c:v>0.170935328902835</c:v>
                </c:pt>
                <c:pt idx="154">
                  <c:v>0.211487787354236</c:v>
                </c:pt>
                <c:pt idx="155">
                  <c:v>0.217787901435079</c:v>
                </c:pt>
                <c:pt idx="156">
                  <c:v>0.237050319199494</c:v>
                </c:pt>
                <c:pt idx="157">
                  <c:v>0.236326168155719</c:v>
                </c:pt>
                <c:pt idx="158">
                  <c:v>0.235428220861438</c:v>
                </c:pt>
                <c:pt idx="159">
                  <c:v>0.254951333001613</c:v>
                </c:pt>
                <c:pt idx="160">
                  <c:v>0.257934835301966</c:v>
                </c:pt>
                <c:pt idx="161">
                  <c:v>0.263481832297283</c:v>
                </c:pt>
                <c:pt idx="162">
                  <c:v>0.263481832297283</c:v>
                </c:pt>
                <c:pt idx="163">
                  <c:v>0.265393591052849</c:v>
                </c:pt>
                <c:pt idx="164">
                  <c:v>0.282309759435433</c:v>
                </c:pt>
                <c:pt idx="165">
                  <c:v>0.29567758770352</c:v>
                </c:pt>
                <c:pt idx="166">
                  <c:v>0.293316855300813</c:v>
                </c:pt>
                <c:pt idx="167">
                  <c:v>0.312622722127856</c:v>
                </c:pt>
                <c:pt idx="168">
                  <c:v>0.307901257322442</c:v>
                </c:pt>
                <c:pt idx="169">
                  <c:v>0.323398089659228</c:v>
                </c:pt>
                <c:pt idx="170">
                  <c:v>0.333463789167701</c:v>
                </c:pt>
                <c:pt idx="171">
                  <c:v>0.32895956967542</c:v>
                </c:pt>
                <c:pt idx="172">
                  <c:v>0.343486039613547</c:v>
                </c:pt>
                <c:pt idx="173">
                  <c:v>0.349612357443884</c:v>
                </c:pt>
                <c:pt idx="174">
                  <c:v>0.361285672269537</c:v>
                </c:pt>
                <c:pt idx="175">
                  <c:v>0.375232821372644</c:v>
                </c:pt>
                <c:pt idx="176">
                  <c:v>0.378925991695897</c:v>
                </c:pt>
                <c:pt idx="177">
                  <c:v>0.380823267430587</c:v>
                </c:pt>
                <c:pt idx="178">
                  <c:v>0.376898368773326</c:v>
                </c:pt>
                <c:pt idx="179">
                  <c:v>0.388079260889213</c:v>
                </c:pt>
                <c:pt idx="180">
                  <c:v>0.403691957393002</c:v>
                </c:pt>
                <c:pt idx="181">
                  <c:v>0.40810927876003</c:v>
                </c:pt>
                <c:pt idx="182">
                  <c:v>0.406284418129717</c:v>
                </c:pt>
                <c:pt idx="183">
                  <c:v>0.391627601003711</c:v>
                </c:pt>
                <c:pt idx="184">
                  <c:v>0.404111964998392</c:v>
                </c:pt>
                <c:pt idx="185">
                  <c:v>0.421781250466502</c:v>
                </c:pt>
                <c:pt idx="186">
                  <c:v>0.425691666102887</c:v>
                </c:pt>
                <c:pt idx="187">
                  <c:v>0.413801105964102</c:v>
                </c:pt>
                <c:pt idx="188">
                  <c:v>0.402084342075822</c:v>
                </c:pt>
                <c:pt idx="189">
                  <c:v>0.396580794143132</c:v>
                </c:pt>
                <c:pt idx="190">
                  <c:v>0.426270986937908</c:v>
                </c:pt>
                <c:pt idx="191">
                  <c:v>0.426285469958783</c:v>
                </c:pt>
              </c:numCache>
            </c:numRef>
          </c:val>
          <c:smooth val="0"/>
        </c:ser>
        <c:dLbls>
          <c:showLegendKey val="0"/>
          <c:showVal val="0"/>
          <c:showCatName val="0"/>
          <c:showSerName val="0"/>
          <c:showPercent val="0"/>
          <c:showBubbleSize val="0"/>
        </c:dLbls>
        <c:marker val="1"/>
        <c:smooth val="0"/>
        <c:axId val="-761643888"/>
        <c:axId val="-383238080"/>
      </c:lineChart>
      <c:dateAx>
        <c:axId val="-762175616"/>
        <c:scaling>
          <c:orientation val="minMax"/>
        </c:scaling>
        <c:delete val="0"/>
        <c:axPos val="b"/>
        <c:numFmt formatCode="[$-409]mmm\-yy;@" sourceLinked="1"/>
        <c:majorTickMark val="none"/>
        <c:minorTickMark val="none"/>
        <c:tickLblPos val="nextTo"/>
        <c:txPr>
          <a:bodyPr rot="-5400000" vert="horz"/>
          <a:lstStyle/>
          <a:p>
            <a:pPr>
              <a:defRPr/>
            </a:pPr>
            <a:endParaRPr lang="en-US"/>
          </a:p>
        </c:txPr>
        <c:crossAx val="-761668032"/>
        <c:crosses val="autoZero"/>
        <c:auto val="1"/>
        <c:lblOffset val="100"/>
        <c:baseTimeUnit val="months"/>
        <c:majorUnit val="6.0"/>
        <c:majorTimeUnit val="months"/>
      </c:dateAx>
      <c:valAx>
        <c:axId val="-761668032"/>
        <c:scaling>
          <c:orientation val="minMax"/>
          <c:max val="30.0"/>
          <c:min val="14.0"/>
        </c:scaling>
        <c:delete val="0"/>
        <c:axPos val="l"/>
        <c:numFmt formatCode="0" sourceLinked="0"/>
        <c:majorTickMark val="none"/>
        <c:minorTickMark val="none"/>
        <c:tickLblPos val="nextTo"/>
        <c:crossAx val="-762175616"/>
        <c:crosses val="autoZero"/>
        <c:crossBetween val="between"/>
        <c:majorUnit val="2.0"/>
      </c:valAx>
      <c:valAx>
        <c:axId val="-383238080"/>
        <c:scaling>
          <c:orientation val="minMax"/>
          <c:max val="1.1"/>
        </c:scaling>
        <c:delete val="0"/>
        <c:axPos val="r"/>
        <c:numFmt formatCode="0.0" sourceLinked="0"/>
        <c:majorTickMark val="out"/>
        <c:minorTickMark val="none"/>
        <c:tickLblPos val="nextTo"/>
        <c:crossAx val="-761643888"/>
        <c:crosses val="max"/>
        <c:crossBetween val="between"/>
        <c:majorUnit val="0.1"/>
      </c:valAx>
      <c:dateAx>
        <c:axId val="-761643888"/>
        <c:scaling>
          <c:orientation val="minMax"/>
        </c:scaling>
        <c:delete val="1"/>
        <c:axPos val="b"/>
        <c:numFmt formatCode="mmm\-yy" sourceLinked="1"/>
        <c:majorTickMark val="out"/>
        <c:minorTickMark val="none"/>
        <c:tickLblPos val="nextTo"/>
        <c:crossAx val="-383238080"/>
        <c:crosses val="autoZero"/>
        <c:auto val="1"/>
        <c:lblOffset val="100"/>
        <c:baseTimeUnit val="months"/>
      </c:dateAx>
    </c:plotArea>
    <c:legend>
      <c:legendPos val="b"/>
      <c:layout>
        <c:manualLayout>
          <c:xMode val="edge"/>
          <c:yMode val="edge"/>
          <c:x val="0.0589506587953466"/>
          <c:y val="0.0713995299681333"/>
          <c:w val="0.883462260575698"/>
          <c:h val="0.119868090746082"/>
        </c:manualLayout>
      </c:layout>
      <c:overlay val="0"/>
    </c:legend>
    <c:plotVisOnly val="1"/>
    <c:dispBlanksAs val="gap"/>
    <c:showDLblsOverMax val="0"/>
  </c:chart>
  <c:txPr>
    <a:bodyPr/>
    <a:lstStyle/>
    <a:p>
      <a:pPr>
        <a:defRPr sz="16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a:defRPr sz="2400"/>
            </a:pPr>
            <a:r>
              <a:rPr lang="en-US" sz="2400"/>
              <a:t>Recruiting Intensity Indices for Selected Industries</a:t>
            </a:r>
          </a:p>
          <a:p>
            <a:pPr algn="ctr">
              <a:defRPr sz="2400"/>
            </a:pPr>
            <a:r>
              <a:rPr lang="en-US" sz="2400"/>
              <a:t>January 2001 to December 2016</a:t>
            </a:r>
          </a:p>
        </c:rich>
      </c:tx>
      <c:layout>
        <c:manualLayout>
          <c:xMode val="edge"/>
          <c:yMode val="edge"/>
          <c:x val="0.171772259236826"/>
          <c:y val="0.0"/>
        </c:manualLayout>
      </c:layout>
      <c:overlay val="0"/>
    </c:title>
    <c:autoTitleDeleted val="0"/>
    <c:plotArea>
      <c:layout>
        <c:manualLayout>
          <c:layoutTarget val="inner"/>
          <c:xMode val="edge"/>
          <c:yMode val="edge"/>
          <c:x val="0.0694995070060687"/>
          <c:y val="0.260972469558614"/>
          <c:w val="0.907572803399575"/>
          <c:h val="0.609215270684175"/>
        </c:manualLayout>
      </c:layout>
      <c:lineChart>
        <c:grouping val="standard"/>
        <c:varyColors val="0"/>
        <c:ser>
          <c:idx val="0"/>
          <c:order val="0"/>
          <c:tx>
            <c:strRef>
              <c:f>'Normalized Recruiting Inten MA'!$I$1</c:f>
              <c:strCache>
                <c:ptCount val="1"/>
                <c:pt idx="0">
                  <c:v>Professional and Business Services</c:v>
                </c:pt>
              </c:strCache>
            </c:strRef>
          </c:tx>
          <c:spPr>
            <a:ln w="28575">
              <a:solidFill>
                <a:schemeClr val="accent2">
                  <a:lumMod val="75000"/>
                </a:schemeClr>
              </a:solidFill>
              <a:prstDash val="sysDash"/>
            </a:ln>
          </c:spPr>
          <c:marker>
            <c:symbol val="none"/>
          </c:marker>
          <c:cat>
            <c:numRef>
              <c:f>'Normalized Recruiting Inten MA'!$A$8:$A$197</c:f>
              <c:numCache>
                <c:formatCode>mmm\-yy</c:formatCode>
                <c:ptCount val="190"/>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pt idx="186">
                  <c:v>42614.0</c:v>
                </c:pt>
                <c:pt idx="187">
                  <c:v>42644.0</c:v>
                </c:pt>
                <c:pt idx="188">
                  <c:v>42675.0</c:v>
                </c:pt>
                <c:pt idx="189">
                  <c:v>42705.0</c:v>
                </c:pt>
              </c:numCache>
            </c:numRef>
          </c:cat>
          <c:val>
            <c:numRef>
              <c:f>'Normalized Recruiting Inten MA'!$I$8:$I$200</c:f>
              <c:numCache>
                <c:formatCode>General</c:formatCode>
                <c:ptCount val="193"/>
                <c:pt idx="0">
                  <c:v>1.159363553781281</c:v>
                </c:pt>
                <c:pt idx="1">
                  <c:v>1.085486211592394</c:v>
                </c:pt>
                <c:pt idx="2">
                  <c:v>1.095855661649922</c:v>
                </c:pt>
                <c:pt idx="3">
                  <c:v>1.049252395522188</c:v>
                </c:pt>
                <c:pt idx="4">
                  <c:v>1.067308075051884</c:v>
                </c:pt>
                <c:pt idx="5">
                  <c:v>1.039749697682473</c:v>
                </c:pt>
                <c:pt idx="6">
                  <c:v>1.042699051051849</c:v>
                </c:pt>
                <c:pt idx="7">
                  <c:v>1.048429599346046</c:v>
                </c:pt>
                <c:pt idx="8">
                  <c:v>1.034266633768193</c:v>
                </c:pt>
                <c:pt idx="9">
                  <c:v>1.032592362634127</c:v>
                </c:pt>
                <c:pt idx="10">
                  <c:v>1.037572115040506</c:v>
                </c:pt>
                <c:pt idx="11">
                  <c:v>1.062944208402274</c:v>
                </c:pt>
                <c:pt idx="12">
                  <c:v>1.080598088704423</c:v>
                </c:pt>
                <c:pt idx="13">
                  <c:v>1.086638022460942</c:v>
                </c:pt>
                <c:pt idx="14">
                  <c:v>1.11008279424168</c:v>
                </c:pt>
                <c:pt idx="15">
                  <c:v>1.08210102881617</c:v>
                </c:pt>
                <c:pt idx="16">
                  <c:v>1.085925001955039</c:v>
                </c:pt>
                <c:pt idx="17">
                  <c:v>1.066214791837221</c:v>
                </c:pt>
                <c:pt idx="18">
                  <c:v>1.101443613121037</c:v>
                </c:pt>
                <c:pt idx="19">
                  <c:v>1.112912778735833</c:v>
                </c:pt>
                <c:pt idx="20">
                  <c:v>1.138358383992431</c:v>
                </c:pt>
                <c:pt idx="21">
                  <c:v>1.157063049367297</c:v>
                </c:pt>
                <c:pt idx="22">
                  <c:v>1.143204187290382</c:v>
                </c:pt>
                <c:pt idx="23">
                  <c:v>1.122508096050185</c:v>
                </c:pt>
                <c:pt idx="24">
                  <c:v>1.047780513583286</c:v>
                </c:pt>
                <c:pt idx="25">
                  <c:v>1.041209938877021</c:v>
                </c:pt>
                <c:pt idx="26">
                  <c:v>1.012925747862275</c:v>
                </c:pt>
                <c:pt idx="27">
                  <c:v>1.071672949700778</c:v>
                </c:pt>
                <c:pt idx="28">
                  <c:v>1.07916734375049</c:v>
                </c:pt>
                <c:pt idx="29">
                  <c:v>1.08458783009839</c:v>
                </c:pt>
                <c:pt idx="30">
                  <c:v>1.083047654516293</c:v>
                </c:pt>
                <c:pt idx="31">
                  <c:v>1.074163456441816</c:v>
                </c:pt>
                <c:pt idx="32">
                  <c:v>1.069319948245889</c:v>
                </c:pt>
                <c:pt idx="33">
                  <c:v>1.055818750577149</c:v>
                </c:pt>
                <c:pt idx="34">
                  <c:v>1.035777681504425</c:v>
                </c:pt>
                <c:pt idx="35">
                  <c:v>0.995620598252939</c:v>
                </c:pt>
                <c:pt idx="36">
                  <c:v>1.008640422534488</c:v>
                </c:pt>
                <c:pt idx="37">
                  <c:v>1.04209204058199</c:v>
                </c:pt>
                <c:pt idx="38">
                  <c:v>1.090824362941978</c:v>
                </c:pt>
                <c:pt idx="39">
                  <c:v>1.070913489971909</c:v>
                </c:pt>
                <c:pt idx="40">
                  <c:v>1.038264645796829</c:v>
                </c:pt>
                <c:pt idx="41">
                  <c:v>1.054653735958733</c:v>
                </c:pt>
                <c:pt idx="42">
                  <c:v>1.046893246395584</c:v>
                </c:pt>
                <c:pt idx="43">
                  <c:v>1.044258662107442</c:v>
                </c:pt>
                <c:pt idx="44">
                  <c:v>1.036810822819398</c:v>
                </c:pt>
                <c:pt idx="45">
                  <c:v>1.087212500393615</c:v>
                </c:pt>
                <c:pt idx="46">
                  <c:v>1.113906339270684</c:v>
                </c:pt>
                <c:pt idx="47">
                  <c:v>1.14583954243366</c:v>
                </c:pt>
                <c:pt idx="48">
                  <c:v>1.1312404978745</c:v>
                </c:pt>
                <c:pt idx="49">
                  <c:v>1.138301725489428</c:v>
                </c:pt>
                <c:pt idx="50">
                  <c:v>1.11842607449216</c:v>
                </c:pt>
                <c:pt idx="51">
                  <c:v>1.139654085324859</c:v>
                </c:pt>
                <c:pt idx="52">
                  <c:v>1.146511233229914</c:v>
                </c:pt>
                <c:pt idx="53">
                  <c:v>1.162198708928156</c:v>
                </c:pt>
                <c:pt idx="54">
                  <c:v>1.144789392967286</c:v>
                </c:pt>
                <c:pt idx="55">
                  <c:v>1.088801866409511</c:v>
                </c:pt>
                <c:pt idx="56">
                  <c:v>1.047022609023331</c:v>
                </c:pt>
                <c:pt idx="57">
                  <c:v>0.99855351243581</c:v>
                </c:pt>
                <c:pt idx="58">
                  <c:v>1.030195625277871</c:v>
                </c:pt>
                <c:pt idx="59">
                  <c:v>1.014132437806377</c:v>
                </c:pt>
                <c:pt idx="60">
                  <c:v>1.019221710697963</c:v>
                </c:pt>
                <c:pt idx="61">
                  <c:v>0.985200859709069</c:v>
                </c:pt>
                <c:pt idx="62">
                  <c:v>1.060078588840328</c:v>
                </c:pt>
                <c:pt idx="63">
                  <c:v>1.06661672170665</c:v>
                </c:pt>
                <c:pt idx="64">
                  <c:v>1.101030335314837</c:v>
                </c:pt>
                <c:pt idx="65">
                  <c:v>1.03376464093945</c:v>
                </c:pt>
                <c:pt idx="66">
                  <c:v>1.044295266531658</c:v>
                </c:pt>
                <c:pt idx="67">
                  <c:v>1.031547702775385</c:v>
                </c:pt>
                <c:pt idx="68">
                  <c:v>1.082912087051584</c:v>
                </c:pt>
                <c:pt idx="69">
                  <c:v>1.067623116936924</c:v>
                </c:pt>
                <c:pt idx="70">
                  <c:v>1.070067214596221</c:v>
                </c:pt>
                <c:pt idx="71">
                  <c:v>1.02882152459716</c:v>
                </c:pt>
                <c:pt idx="72">
                  <c:v>1.039501899957727</c:v>
                </c:pt>
                <c:pt idx="73">
                  <c:v>1.018506147453774</c:v>
                </c:pt>
                <c:pt idx="74">
                  <c:v>1.010319692485753</c:v>
                </c:pt>
                <c:pt idx="75">
                  <c:v>0.978723234273266</c:v>
                </c:pt>
                <c:pt idx="76">
                  <c:v>0.982835928268232</c:v>
                </c:pt>
                <c:pt idx="77">
                  <c:v>0.970519532423235</c:v>
                </c:pt>
                <c:pt idx="78">
                  <c:v>0.980755230584455</c:v>
                </c:pt>
                <c:pt idx="79">
                  <c:v>0.994996757946746</c:v>
                </c:pt>
                <c:pt idx="80">
                  <c:v>1.009116403381948</c:v>
                </c:pt>
                <c:pt idx="81">
                  <c:v>1.009673178942656</c:v>
                </c:pt>
                <c:pt idx="82">
                  <c:v>0.979119573333951</c:v>
                </c:pt>
                <c:pt idx="83">
                  <c:v>0.942320249390445</c:v>
                </c:pt>
                <c:pt idx="84">
                  <c:v>0.911056074221572</c:v>
                </c:pt>
                <c:pt idx="85">
                  <c:v>0.925458722041319</c:v>
                </c:pt>
                <c:pt idx="86">
                  <c:v>0.915714910706588</c:v>
                </c:pt>
                <c:pt idx="87">
                  <c:v>0.953517722130144</c:v>
                </c:pt>
                <c:pt idx="88">
                  <c:v>0.918525387785085</c:v>
                </c:pt>
                <c:pt idx="89">
                  <c:v>0.918966151011325</c:v>
                </c:pt>
                <c:pt idx="90">
                  <c:v>0.870636578354707</c:v>
                </c:pt>
                <c:pt idx="91">
                  <c:v>0.871360425748652</c:v>
                </c:pt>
                <c:pt idx="92">
                  <c:v>0.855067190244437</c:v>
                </c:pt>
                <c:pt idx="93">
                  <c:v>0.879898371734878</c:v>
                </c:pt>
                <c:pt idx="94">
                  <c:v>0.876855609450997</c:v>
                </c:pt>
                <c:pt idx="95">
                  <c:v>0.882963715252321</c:v>
                </c:pt>
                <c:pt idx="96">
                  <c:v>0.818292232622586</c:v>
                </c:pt>
                <c:pt idx="97">
                  <c:v>0.798407544391365</c:v>
                </c:pt>
                <c:pt idx="98">
                  <c:v>0.782718234834131</c:v>
                </c:pt>
                <c:pt idx="99">
                  <c:v>0.79575140070861</c:v>
                </c:pt>
                <c:pt idx="100">
                  <c:v>0.806691276374741</c:v>
                </c:pt>
                <c:pt idx="101">
                  <c:v>0.792487946403796</c:v>
                </c:pt>
                <c:pt idx="102">
                  <c:v>0.810122292640222</c:v>
                </c:pt>
                <c:pt idx="103">
                  <c:v>0.811244540909401</c:v>
                </c:pt>
                <c:pt idx="104">
                  <c:v>0.881973137298682</c:v>
                </c:pt>
                <c:pt idx="105">
                  <c:v>0.876683074001105</c:v>
                </c:pt>
                <c:pt idx="106">
                  <c:v>0.889089254004542</c:v>
                </c:pt>
                <c:pt idx="107">
                  <c:v>0.854790413313691</c:v>
                </c:pt>
                <c:pt idx="108">
                  <c:v>0.873926032287651</c:v>
                </c:pt>
                <c:pt idx="109">
                  <c:v>0.885806813522259</c:v>
                </c:pt>
                <c:pt idx="110">
                  <c:v>0.900295207190306</c:v>
                </c:pt>
                <c:pt idx="111">
                  <c:v>0.929917107883917</c:v>
                </c:pt>
                <c:pt idx="112">
                  <c:v>0.933907453069514</c:v>
                </c:pt>
                <c:pt idx="113">
                  <c:v>0.931640005613795</c:v>
                </c:pt>
                <c:pt idx="114">
                  <c:v>0.905387898848172</c:v>
                </c:pt>
                <c:pt idx="115">
                  <c:v>0.893759241023442</c:v>
                </c:pt>
                <c:pt idx="116">
                  <c:v>0.897919989767262</c:v>
                </c:pt>
                <c:pt idx="117">
                  <c:v>0.943075875517868</c:v>
                </c:pt>
                <c:pt idx="118">
                  <c:v>0.95882633945048</c:v>
                </c:pt>
                <c:pt idx="119">
                  <c:v>0.970012723510858</c:v>
                </c:pt>
                <c:pt idx="120">
                  <c:v>0.969903367451096</c:v>
                </c:pt>
                <c:pt idx="121">
                  <c:v>0.984498785958462</c:v>
                </c:pt>
                <c:pt idx="122">
                  <c:v>0.989830066285058</c:v>
                </c:pt>
                <c:pt idx="123">
                  <c:v>0.960586217102613</c:v>
                </c:pt>
                <c:pt idx="124">
                  <c:v>0.943265236774505</c:v>
                </c:pt>
                <c:pt idx="125">
                  <c:v>0.942553530241298</c:v>
                </c:pt>
                <c:pt idx="126">
                  <c:v>0.962183424133633</c:v>
                </c:pt>
                <c:pt idx="127">
                  <c:v>0.97288267826764</c:v>
                </c:pt>
                <c:pt idx="128">
                  <c:v>0.966189676181212</c:v>
                </c:pt>
                <c:pt idx="129">
                  <c:v>0.95325379081359</c:v>
                </c:pt>
                <c:pt idx="130">
                  <c:v>0.936537916517528</c:v>
                </c:pt>
                <c:pt idx="131">
                  <c:v>0.967580408130865</c:v>
                </c:pt>
                <c:pt idx="132">
                  <c:v>0.978432768909493</c:v>
                </c:pt>
                <c:pt idx="133">
                  <c:v>0.984720737972188</c:v>
                </c:pt>
                <c:pt idx="134">
                  <c:v>0.966973859515695</c:v>
                </c:pt>
                <c:pt idx="135">
                  <c:v>0.978348981203822</c:v>
                </c:pt>
                <c:pt idx="136">
                  <c:v>0.978832840507274</c:v>
                </c:pt>
                <c:pt idx="137">
                  <c:v>0.956350999521503</c:v>
                </c:pt>
                <c:pt idx="138">
                  <c:v>0.921422206699924</c:v>
                </c:pt>
                <c:pt idx="139">
                  <c:v>0.918684430781798</c:v>
                </c:pt>
                <c:pt idx="140">
                  <c:v>0.924845314430344</c:v>
                </c:pt>
                <c:pt idx="141">
                  <c:v>0.928644118961755</c:v>
                </c:pt>
                <c:pt idx="142">
                  <c:v>0.935455665263593</c:v>
                </c:pt>
                <c:pt idx="143">
                  <c:v>0.921263708017156</c:v>
                </c:pt>
                <c:pt idx="144">
                  <c:v>0.910360775340509</c:v>
                </c:pt>
                <c:pt idx="145">
                  <c:v>0.912030577093733</c:v>
                </c:pt>
                <c:pt idx="146">
                  <c:v>0.928942804604415</c:v>
                </c:pt>
                <c:pt idx="147">
                  <c:v>0.961617873714235</c:v>
                </c:pt>
                <c:pt idx="148">
                  <c:v>0.977651258596628</c:v>
                </c:pt>
                <c:pt idx="149">
                  <c:v>1.002981214899749</c:v>
                </c:pt>
                <c:pt idx="150">
                  <c:v>1.004050924944914</c:v>
                </c:pt>
                <c:pt idx="151">
                  <c:v>0.970101536372045</c:v>
                </c:pt>
                <c:pt idx="152">
                  <c:v>0.961403739085668</c:v>
                </c:pt>
                <c:pt idx="153">
                  <c:v>0.949566388763307</c:v>
                </c:pt>
                <c:pt idx="154">
                  <c:v>0.98259536904324</c:v>
                </c:pt>
                <c:pt idx="155">
                  <c:v>0.982901828186123</c:v>
                </c:pt>
                <c:pt idx="156">
                  <c:v>0.999485187159874</c:v>
                </c:pt>
                <c:pt idx="157">
                  <c:v>0.99212331775504</c:v>
                </c:pt>
                <c:pt idx="158">
                  <c:v>0.976507564030771</c:v>
                </c:pt>
                <c:pt idx="159">
                  <c:v>0.967544776829536</c:v>
                </c:pt>
                <c:pt idx="160">
                  <c:v>0.979207787415225</c:v>
                </c:pt>
                <c:pt idx="161">
                  <c:v>1.001963725669017</c:v>
                </c:pt>
                <c:pt idx="162">
                  <c:v>1.038719519972997</c:v>
                </c:pt>
                <c:pt idx="163">
                  <c:v>1.049064255200172</c:v>
                </c:pt>
                <c:pt idx="164">
                  <c:v>1.035244523622662</c:v>
                </c:pt>
                <c:pt idx="165">
                  <c:v>1.012607290126763</c:v>
                </c:pt>
                <c:pt idx="166">
                  <c:v>0.997141873920254</c:v>
                </c:pt>
                <c:pt idx="167">
                  <c:v>1.011724850899079</c:v>
                </c:pt>
                <c:pt idx="168">
                  <c:v>1.014123136717467</c:v>
                </c:pt>
                <c:pt idx="169">
                  <c:v>1.028292598994881</c:v>
                </c:pt>
                <c:pt idx="170">
                  <c:v>1.03203598647837</c:v>
                </c:pt>
                <c:pt idx="171">
                  <c:v>1.025201988934663</c:v>
                </c:pt>
                <c:pt idx="172">
                  <c:v>1.006220081658457</c:v>
                </c:pt>
                <c:pt idx="173">
                  <c:v>0.97823979421165</c:v>
                </c:pt>
                <c:pt idx="174">
                  <c:v>0.981811939173576</c:v>
                </c:pt>
                <c:pt idx="175">
                  <c:v>0.994899654032822</c:v>
                </c:pt>
                <c:pt idx="176">
                  <c:v>1.015248867551188</c:v>
                </c:pt>
                <c:pt idx="177">
                  <c:v>1.043033306557523</c:v>
                </c:pt>
                <c:pt idx="178">
                  <c:v>1.046833326437681</c:v>
                </c:pt>
                <c:pt idx="179">
                  <c:v>1.059520911202705</c:v>
                </c:pt>
                <c:pt idx="180">
                  <c:v>1.032165134459342</c:v>
                </c:pt>
                <c:pt idx="181">
                  <c:v>1.018449183668204</c:v>
                </c:pt>
                <c:pt idx="182">
                  <c:v>0.98519858219542</c:v>
                </c:pt>
                <c:pt idx="183">
                  <c:v>0.965867376342445</c:v>
                </c:pt>
                <c:pt idx="184">
                  <c:v>0.996910326713843</c:v>
                </c:pt>
                <c:pt idx="185">
                  <c:v>1.01645990817456</c:v>
                </c:pt>
                <c:pt idx="186">
                  <c:v>1.033682877978534</c:v>
                </c:pt>
                <c:pt idx="187">
                  <c:v>1.001156868705203</c:v>
                </c:pt>
                <c:pt idx="188">
                  <c:v>0.989186325587693</c:v>
                </c:pt>
                <c:pt idx="189">
                  <c:v>0.995080740903161</c:v>
                </c:pt>
                <c:pt idx="190">
                  <c:v>#N/A</c:v>
                </c:pt>
              </c:numCache>
            </c:numRef>
          </c:val>
          <c:smooth val="0"/>
        </c:ser>
        <c:ser>
          <c:idx val="1"/>
          <c:order val="1"/>
          <c:tx>
            <c:strRef>
              <c:f>'Normalized Recruiting Inten MA'!$E$1</c:f>
              <c:strCache>
                <c:ptCount val="1"/>
                <c:pt idx="0">
                  <c:v>Construction</c:v>
                </c:pt>
              </c:strCache>
            </c:strRef>
          </c:tx>
          <c:spPr>
            <a:ln w="28575">
              <a:solidFill>
                <a:schemeClr val="tx2"/>
              </a:solidFill>
            </a:ln>
          </c:spPr>
          <c:marker>
            <c:symbol val="none"/>
          </c:marker>
          <c:cat>
            <c:numRef>
              <c:f>'Normalized Recruiting Inten MA'!$A$8:$A$197</c:f>
              <c:numCache>
                <c:formatCode>mmm\-yy</c:formatCode>
                <c:ptCount val="190"/>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pt idx="186">
                  <c:v>42614.0</c:v>
                </c:pt>
                <c:pt idx="187">
                  <c:v>42644.0</c:v>
                </c:pt>
                <c:pt idx="188">
                  <c:v>42675.0</c:v>
                </c:pt>
                <c:pt idx="189">
                  <c:v>42705.0</c:v>
                </c:pt>
              </c:numCache>
            </c:numRef>
          </c:cat>
          <c:val>
            <c:numRef>
              <c:f>'Normalized Recruiting Inten MA'!$E$8:$E$200</c:f>
              <c:numCache>
                <c:formatCode>General</c:formatCode>
                <c:ptCount val="193"/>
                <c:pt idx="0">
                  <c:v>1.179314159707722</c:v>
                </c:pt>
                <c:pt idx="1">
                  <c:v>1.153588291896275</c:v>
                </c:pt>
                <c:pt idx="2">
                  <c:v>1.116511644251196</c:v>
                </c:pt>
                <c:pt idx="3">
                  <c:v>1.078423852022071</c:v>
                </c:pt>
                <c:pt idx="4">
                  <c:v>1.072346588583257</c:v>
                </c:pt>
                <c:pt idx="5">
                  <c:v>1.044074220060796</c:v>
                </c:pt>
                <c:pt idx="6">
                  <c:v>1.02402974892321</c:v>
                </c:pt>
                <c:pt idx="7">
                  <c:v>1.015803121808255</c:v>
                </c:pt>
                <c:pt idx="8">
                  <c:v>1.046152327857534</c:v>
                </c:pt>
                <c:pt idx="9">
                  <c:v>1.060156696060849</c:v>
                </c:pt>
                <c:pt idx="10">
                  <c:v>1.055211696575108</c:v>
                </c:pt>
                <c:pt idx="11">
                  <c:v>1.032738842234262</c:v>
                </c:pt>
                <c:pt idx="12">
                  <c:v>1.02031976912399</c:v>
                </c:pt>
                <c:pt idx="13">
                  <c:v>1.017241427674285</c:v>
                </c:pt>
                <c:pt idx="14">
                  <c:v>1.014498202158774</c:v>
                </c:pt>
                <c:pt idx="15">
                  <c:v>1.028665035017774</c:v>
                </c:pt>
                <c:pt idx="16">
                  <c:v>1.054964496946337</c:v>
                </c:pt>
                <c:pt idx="17">
                  <c:v>1.05073851684303</c:v>
                </c:pt>
                <c:pt idx="18">
                  <c:v>1.058857509700382</c:v>
                </c:pt>
                <c:pt idx="19">
                  <c:v>1.042512498425524</c:v>
                </c:pt>
                <c:pt idx="20">
                  <c:v>1.045356709741699</c:v>
                </c:pt>
                <c:pt idx="21">
                  <c:v>1.040328264967652</c:v>
                </c:pt>
                <c:pt idx="22">
                  <c:v>1.052769343751972</c:v>
                </c:pt>
                <c:pt idx="23">
                  <c:v>1.026437572449884</c:v>
                </c:pt>
                <c:pt idx="24">
                  <c:v>1.00488201705074</c:v>
                </c:pt>
                <c:pt idx="25">
                  <c:v>1.007921601574864</c:v>
                </c:pt>
                <c:pt idx="26">
                  <c:v>1.057537408312056</c:v>
                </c:pt>
                <c:pt idx="27">
                  <c:v>1.08600731300021</c:v>
                </c:pt>
                <c:pt idx="28">
                  <c:v>1.0806860449171</c:v>
                </c:pt>
                <c:pt idx="29">
                  <c:v>1.109992959189492</c:v>
                </c:pt>
                <c:pt idx="30">
                  <c:v>1.115453447639142</c:v>
                </c:pt>
                <c:pt idx="31">
                  <c:v>1.103113886923002</c:v>
                </c:pt>
                <c:pt idx="32">
                  <c:v>1.084952799737574</c:v>
                </c:pt>
                <c:pt idx="33">
                  <c:v>1.085704246485266</c:v>
                </c:pt>
                <c:pt idx="34">
                  <c:v>1.090814207884208</c:v>
                </c:pt>
                <c:pt idx="35">
                  <c:v>1.067409349670281</c:v>
                </c:pt>
                <c:pt idx="36">
                  <c:v>1.090246302968088</c:v>
                </c:pt>
                <c:pt idx="37">
                  <c:v>1.092217595220941</c:v>
                </c:pt>
                <c:pt idx="38">
                  <c:v>1.090347192775968</c:v>
                </c:pt>
                <c:pt idx="39">
                  <c:v>1.063008665082234</c:v>
                </c:pt>
                <c:pt idx="40">
                  <c:v>1.037720350142822</c:v>
                </c:pt>
                <c:pt idx="41">
                  <c:v>1.041736389758254</c:v>
                </c:pt>
                <c:pt idx="42">
                  <c:v>1.031305070977919</c:v>
                </c:pt>
                <c:pt idx="43">
                  <c:v>1.062696436567068</c:v>
                </c:pt>
                <c:pt idx="44">
                  <c:v>1.065561993140989</c:v>
                </c:pt>
                <c:pt idx="45">
                  <c:v>1.057703454797507</c:v>
                </c:pt>
                <c:pt idx="46">
                  <c:v>1.047134713609307</c:v>
                </c:pt>
                <c:pt idx="47">
                  <c:v>1.065461508498683</c:v>
                </c:pt>
                <c:pt idx="48">
                  <c:v>1.0597605597962</c:v>
                </c:pt>
                <c:pt idx="49">
                  <c:v>1.084545276531753</c:v>
                </c:pt>
                <c:pt idx="50">
                  <c:v>1.081911414864664</c:v>
                </c:pt>
                <c:pt idx="51">
                  <c:v>1.096466052143516</c:v>
                </c:pt>
                <c:pt idx="52">
                  <c:v>1.041164560116248</c:v>
                </c:pt>
                <c:pt idx="53">
                  <c:v>1.050673372222824</c:v>
                </c:pt>
                <c:pt idx="54">
                  <c:v>1.076194533772465</c:v>
                </c:pt>
                <c:pt idx="55">
                  <c:v>1.115314377487506</c:v>
                </c:pt>
                <c:pt idx="56">
                  <c:v>1.093157096527915</c:v>
                </c:pt>
                <c:pt idx="57">
                  <c:v>1.060635360365094</c:v>
                </c:pt>
                <c:pt idx="58">
                  <c:v>1.049057574562916</c:v>
                </c:pt>
                <c:pt idx="59">
                  <c:v>1.031826907925533</c:v>
                </c:pt>
                <c:pt idx="60">
                  <c:v>1.034307056229662</c:v>
                </c:pt>
                <c:pt idx="61">
                  <c:v>1.015097717048035</c:v>
                </c:pt>
                <c:pt idx="62">
                  <c:v>1.01652564636461</c:v>
                </c:pt>
                <c:pt idx="63">
                  <c:v>0.973303133031542</c:v>
                </c:pt>
                <c:pt idx="64">
                  <c:v>0.964677728982524</c:v>
                </c:pt>
                <c:pt idx="65">
                  <c:v>0.933357065202783</c:v>
                </c:pt>
                <c:pt idx="66">
                  <c:v>0.92407906003584</c:v>
                </c:pt>
                <c:pt idx="67">
                  <c:v>0.901029450887361</c:v>
                </c:pt>
                <c:pt idx="68">
                  <c:v>0.929557719555383</c:v>
                </c:pt>
                <c:pt idx="69">
                  <c:v>0.954614713464661</c:v>
                </c:pt>
                <c:pt idx="70">
                  <c:v>0.968357829592867</c:v>
                </c:pt>
                <c:pt idx="71">
                  <c:v>0.884405328915747</c:v>
                </c:pt>
                <c:pt idx="72">
                  <c:v>0.899896835748904</c:v>
                </c:pt>
                <c:pt idx="73">
                  <c:v>0.879517711069474</c:v>
                </c:pt>
                <c:pt idx="74">
                  <c:v>0.928813385435004</c:v>
                </c:pt>
                <c:pt idx="75">
                  <c:v>0.908252134913787</c:v>
                </c:pt>
                <c:pt idx="76">
                  <c:v>0.919572172768254</c:v>
                </c:pt>
                <c:pt idx="77">
                  <c:v>0.921444267366324</c:v>
                </c:pt>
                <c:pt idx="78">
                  <c:v>0.901696752666939</c:v>
                </c:pt>
                <c:pt idx="79">
                  <c:v>0.905291169181178</c:v>
                </c:pt>
                <c:pt idx="80">
                  <c:v>0.890337220755655</c:v>
                </c:pt>
                <c:pt idx="81">
                  <c:v>0.882522469746705</c:v>
                </c:pt>
                <c:pt idx="82">
                  <c:v>0.870259891349134</c:v>
                </c:pt>
                <c:pt idx="83">
                  <c:v>0.874873051568074</c:v>
                </c:pt>
                <c:pt idx="84">
                  <c:v>0.892155148769524</c:v>
                </c:pt>
                <c:pt idx="85">
                  <c:v>0.899099655942697</c:v>
                </c:pt>
                <c:pt idx="86">
                  <c:v>0.887952515060205</c:v>
                </c:pt>
                <c:pt idx="87">
                  <c:v>0.886737995787487</c:v>
                </c:pt>
                <c:pt idx="88">
                  <c:v>0.874894466920946</c:v>
                </c:pt>
                <c:pt idx="89">
                  <c:v>0.909116217179496</c:v>
                </c:pt>
                <c:pt idx="90">
                  <c:v>0.880743313481973</c:v>
                </c:pt>
                <c:pt idx="91">
                  <c:v>0.90096528766365</c:v>
                </c:pt>
                <c:pt idx="92">
                  <c:v>0.869750471712271</c:v>
                </c:pt>
                <c:pt idx="93">
                  <c:v>0.885938579118726</c:v>
                </c:pt>
                <c:pt idx="94">
                  <c:v>0.883362528280468</c:v>
                </c:pt>
                <c:pt idx="95">
                  <c:v>0.89184351512271</c:v>
                </c:pt>
                <c:pt idx="96">
                  <c:v>0.88539067500415</c:v>
                </c:pt>
                <c:pt idx="97">
                  <c:v>0.881881235143835</c:v>
                </c:pt>
                <c:pt idx="98">
                  <c:v>0.896745061367629</c:v>
                </c:pt>
                <c:pt idx="99">
                  <c:v>0.867614822597613</c:v>
                </c:pt>
                <c:pt idx="100">
                  <c:v>0.875603347434047</c:v>
                </c:pt>
                <c:pt idx="101">
                  <c:v>0.826359671319787</c:v>
                </c:pt>
                <c:pt idx="102">
                  <c:v>0.881149948698103</c:v>
                </c:pt>
                <c:pt idx="103">
                  <c:v>0.878864704142389</c:v>
                </c:pt>
                <c:pt idx="104">
                  <c:v>0.933168982413998</c:v>
                </c:pt>
                <c:pt idx="105">
                  <c:v>0.955309736129254</c:v>
                </c:pt>
                <c:pt idx="106">
                  <c:v>0.965284941181637</c:v>
                </c:pt>
                <c:pt idx="107">
                  <c:v>0.939110558255835</c:v>
                </c:pt>
                <c:pt idx="108">
                  <c:v>0.9955991717459</c:v>
                </c:pt>
                <c:pt idx="109">
                  <c:v>1.037996997166258</c:v>
                </c:pt>
                <c:pt idx="110">
                  <c:v>1.063703224790875</c:v>
                </c:pt>
                <c:pt idx="111">
                  <c:v>0.962204092629588</c:v>
                </c:pt>
                <c:pt idx="112">
                  <c:v>0.94610860955675</c:v>
                </c:pt>
                <c:pt idx="113">
                  <c:v>0.962172035078132</c:v>
                </c:pt>
                <c:pt idx="114">
                  <c:v>0.997949543289799</c:v>
                </c:pt>
                <c:pt idx="115">
                  <c:v>1.004977444065959</c:v>
                </c:pt>
                <c:pt idx="116">
                  <c:v>1.016633096179845</c:v>
                </c:pt>
                <c:pt idx="117">
                  <c:v>1.058769941671144</c:v>
                </c:pt>
                <c:pt idx="118">
                  <c:v>1.004732239129144</c:v>
                </c:pt>
                <c:pt idx="119">
                  <c:v>1.010915002069722</c:v>
                </c:pt>
                <c:pt idx="120">
                  <c:v>1.01423621910934</c:v>
                </c:pt>
                <c:pt idx="121">
                  <c:v>1.08119875451048</c:v>
                </c:pt>
                <c:pt idx="122">
                  <c:v>1.10039343915133</c:v>
                </c:pt>
                <c:pt idx="123">
                  <c:v>1.095313954176687</c:v>
                </c:pt>
                <c:pt idx="124">
                  <c:v>1.07492321163079</c:v>
                </c:pt>
                <c:pt idx="125">
                  <c:v>1.039402312616298</c:v>
                </c:pt>
                <c:pt idx="126">
                  <c:v>1.038597521074761</c:v>
                </c:pt>
                <c:pt idx="127">
                  <c:v>1.024529993651468</c:v>
                </c:pt>
                <c:pt idx="128">
                  <c:v>1.00923266268567</c:v>
                </c:pt>
                <c:pt idx="129">
                  <c:v>0.961280471903546</c:v>
                </c:pt>
                <c:pt idx="130">
                  <c:v>0.960603200172025</c:v>
                </c:pt>
                <c:pt idx="131">
                  <c:v>0.977641028042563</c:v>
                </c:pt>
                <c:pt idx="132">
                  <c:v>0.969059074956515</c:v>
                </c:pt>
                <c:pt idx="133">
                  <c:v>0.941106193527234</c:v>
                </c:pt>
                <c:pt idx="134">
                  <c:v>0.934428251230026</c:v>
                </c:pt>
                <c:pt idx="135">
                  <c:v>0.971445992382128</c:v>
                </c:pt>
                <c:pt idx="136">
                  <c:v>1.021737100517969</c:v>
                </c:pt>
                <c:pt idx="137">
                  <c:v>1.02270565759934</c:v>
                </c:pt>
                <c:pt idx="138">
                  <c:v>1.021521542563302</c:v>
                </c:pt>
                <c:pt idx="139">
                  <c:v>0.988931690655854</c:v>
                </c:pt>
                <c:pt idx="140">
                  <c:v>1.033934892740769</c:v>
                </c:pt>
                <c:pt idx="141">
                  <c:v>0.993502068514292</c:v>
                </c:pt>
                <c:pt idx="142">
                  <c:v>1.000336654190937</c:v>
                </c:pt>
                <c:pt idx="143">
                  <c:v>0.987731186978455</c:v>
                </c:pt>
                <c:pt idx="144">
                  <c:v>1.024586208437722</c:v>
                </c:pt>
                <c:pt idx="145">
                  <c:v>0.991568559742751</c:v>
                </c:pt>
                <c:pt idx="146">
                  <c:v>0.951162067991997</c:v>
                </c:pt>
                <c:pt idx="147">
                  <c:v>0.929356426692306</c:v>
                </c:pt>
                <c:pt idx="148">
                  <c:v>0.941275574260179</c:v>
                </c:pt>
                <c:pt idx="149">
                  <c:v>0.919425810551424</c:v>
                </c:pt>
                <c:pt idx="150">
                  <c:v>0.907295523638102</c:v>
                </c:pt>
                <c:pt idx="151">
                  <c:v>0.922910218227067</c:v>
                </c:pt>
                <c:pt idx="152">
                  <c:v>0.92304926535621</c:v>
                </c:pt>
                <c:pt idx="153">
                  <c:v>0.88806703587947</c:v>
                </c:pt>
                <c:pt idx="154">
                  <c:v>0.856907650468681</c:v>
                </c:pt>
                <c:pt idx="155">
                  <c:v>0.832932056728928</c:v>
                </c:pt>
                <c:pt idx="156">
                  <c:v>0.827906500758981</c:v>
                </c:pt>
                <c:pt idx="157">
                  <c:v>0.82632376522561</c:v>
                </c:pt>
                <c:pt idx="158">
                  <c:v>0.854484068667837</c:v>
                </c:pt>
                <c:pt idx="159">
                  <c:v>0.857299619418341</c:v>
                </c:pt>
                <c:pt idx="160">
                  <c:v>0.917448783210005</c:v>
                </c:pt>
                <c:pt idx="161">
                  <c:v>0.923162401190263</c:v>
                </c:pt>
                <c:pt idx="162">
                  <c:v>0.933642072112611</c:v>
                </c:pt>
                <c:pt idx="163">
                  <c:v>0.88284629377443</c:v>
                </c:pt>
                <c:pt idx="164">
                  <c:v>0.868569451141523</c:v>
                </c:pt>
                <c:pt idx="165">
                  <c:v>0.934048283360689</c:v>
                </c:pt>
                <c:pt idx="166">
                  <c:v>0.965117112118239</c:v>
                </c:pt>
                <c:pt idx="167">
                  <c:v>0.975624289361095</c:v>
                </c:pt>
                <c:pt idx="168">
                  <c:v>0.919389448978011</c:v>
                </c:pt>
                <c:pt idx="169">
                  <c:v>0.894562088821362</c:v>
                </c:pt>
                <c:pt idx="170">
                  <c:v>0.881521523650459</c:v>
                </c:pt>
                <c:pt idx="171">
                  <c:v>0.884169945512105</c:v>
                </c:pt>
                <c:pt idx="172">
                  <c:v>0.858314846387188</c:v>
                </c:pt>
                <c:pt idx="173">
                  <c:v>0.857614880930434</c:v>
                </c:pt>
                <c:pt idx="174">
                  <c:v>0.857380495268481</c:v>
                </c:pt>
                <c:pt idx="175">
                  <c:v>0.86441227791686</c:v>
                </c:pt>
                <c:pt idx="176">
                  <c:v>0.873417954562934</c:v>
                </c:pt>
                <c:pt idx="177">
                  <c:v>0.868069373145499</c:v>
                </c:pt>
                <c:pt idx="178">
                  <c:v>0.858201760818194</c:v>
                </c:pt>
                <c:pt idx="179">
                  <c:v>0.855863803178997</c:v>
                </c:pt>
                <c:pt idx="180">
                  <c:v>0.869055073908415</c:v>
                </c:pt>
                <c:pt idx="181">
                  <c:v>0.889126052206719</c:v>
                </c:pt>
                <c:pt idx="182">
                  <c:v>0.877209632873361</c:v>
                </c:pt>
                <c:pt idx="183">
                  <c:v>0.834112573286224</c:v>
                </c:pt>
                <c:pt idx="184">
                  <c:v>0.827160101875186</c:v>
                </c:pt>
                <c:pt idx="185">
                  <c:v>0.834664640542114</c:v>
                </c:pt>
                <c:pt idx="186">
                  <c:v>0.855932369165218</c:v>
                </c:pt>
                <c:pt idx="187">
                  <c:v>0.856733334661716</c:v>
                </c:pt>
                <c:pt idx="188">
                  <c:v>0.851869667580163</c:v>
                </c:pt>
                <c:pt idx="189">
                  <c:v>0.897150133914618</c:v>
                </c:pt>
                <c:pt idx="190">
                  <c:v>#N/A</c:v>
                </c:pt>
              </c:numCache>
            </c:numRef>
          </c:val>
          <c:smooth val="0"/>
        </c:ser>
        <c:ser>
          <c:idx val="3"/>
          <c:order val="2"/>
          <c:tx>
            <c:strRef>
              <c:f>'Normalized Recruiting Inten MA'!$F$1</c:f>
              <c:strCache>
                <c:ptCount val="1"/>
                <c:pt idx="0">
                  <c:v>Manufacturing</c:v>
                </c:pt>
              </c:strCache>
            </c:strRef>
          </c:tx>
          <c:spPr>
            <a:ln w="19050">
              <a:solidFill>
                <a:schemeClr val="accent3">
                  <a:lumMod val="75000"/>
                </a:schemeClr>
              </a:solidFill>
              <a:prstDash val="solid"/>
            </a:ln>
          </c:spPr>
          <c:marker>
            <c:symbol val="diamond"/>
            <c:size val="5"/>
            <c:spPr>
              <a:solidFill>
                <a:schemeClr val="accent3">
                  <a:lumMod val="75000"/>
                </a:schemeClr>
              </a:solidFill>
              <a:ln>
                <a:noFill/>
              </a:ln>
            </c:spPr>
          </c:marker>
          <c:cat>
            <c:numRef>
              <c:f>'Normalized Recruiting Inten MA'!$A$8:$A$197</c:f>
              <c:numCache>
                <c:formatCode>mmm\-yy</c:formatCode>
                <c:ptCount val="190"/>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pt idx="186">
                  <c:v>42614.0</c:v>
                </c:pt>
                <c:pt idx="187">
                  <c:v>42644.0</c:v>
                </c:pt>
                <c:pt idx="188">
                  <c:v>42675.0</c:v>
                </c:pt>
                <c:pt idx="189">
                  <c:v>42705.0</c:v>
                </c:pt>
              </c:numCache>
            </c:numRef>
          </c:cat>
          <c:val>
            <c:numRef>
              <c:f>'Normalized Recruiting Inten MA'!$F$8:$F$200</c:f>
              <c:numCache>
                <c:formatCode>General</c:formatCode>
                <c:ptCount val="193"/>
                <c:pt idx="0">
                  <c:v>1.126379605257436</c:v>
                </c:pt>
                <c:pt idx="1">
                  <c:v>1.09306393503682</c:v>
                </c:pt>
                <c:pt idx="2">
                  <c:v>1.062398259590653</c:v>
                </c:pt>
                <c:pt idx="3">
                  <c:v>1.028108589260627</c:v>
                </c:pt>
                <c:pt idx="4">
                  <c:v>0.984996012191006</c:v>
                </c:pt>
                <c:pt idx="5">
                  <c:v>0.965942352119332</c:v>
                </c:pt>
                <c:pt idx="6">
                  <c:v>0.935465006306645</c:v>
                </c:pt>
                <c:pt idx="7">
                  <c:v>0.943821593471213</c:v>
                </c:pt>
                <c:pt idx="8">
                  <c:v>0.949402320095458</c:v>
                </c:pt>
                <c:pt idx="9">
                  <c:v>0.973880192981394</c:v>
                </c:pt>
                <c:pt idx="10">
                  <c:v>0.967644548882807</c:v>
                </c:pt>
                <c:pt idx="11">
                  <c:v>0.999306229910494</c:v>
                </c:pt>
                <c:pt idx="12">
                  <c:v>0.99979914099486</c:v>
                </c:pt>
                <c:pt idx="13">
                  <c:v>1.039675128727189</c:v>
                </c:pt>
                <c:pt idx="14">
                  <c:v>1.04722100860824</c:v>
                </c:pt>
                <c:pt idx="15">
                  <c:v>1.07487579441388</c:v>
                </c:pt>
                <c:pt idx="16">
                  <c:v>1.074664444948214</c:v>
                </c:pt>
                <c:pt idx="17">
                  <c:v>1.055311730089849</c:v>
                </c:pt>
                <c:pt idx="18">
                  <c:v>1.053480643254434</c:v>
                </c:pt>
                <c:pt idx="19">
                  <c:v>1.017266217846214</c:v>
                </c:pt>
                <c:pt idx="20">
                  <c:v>1.022749240764417</c:v>
                </c:pt>
                <c:pt idx="21">
                  <c:v>1.008131254211654</c:v>
                </c:pt>
                <c:pt idx="22">
                  <c:v>1.045219681488765</c:v>
                </c:pt>
                <c:pt idx="23">
                  <c:v>1.035614984128968</c:v>
                </c:pt>
                <c:pt idx="24">
                  <c:v>1.01906273981563</c:v>
                </c:pt>
                <c:pt idx="25">
                  <c:v>0.961979728684824</c:v>
                </c:pt>
                <c:pt idx="26">
                  <c:v>0.941235868235519</c:v>
                </c:pt>
                <c:pt idx="27">
                  <c:v>0.942865708128891</c:v>
                </c:pt>
                <c:pt idx="28">
                  <c:v>0.954984092069075</c:v>
                </c:pt>
                <c:pt idx="29">
                  <c:v>0.975993063994385</c:v>
                </c:pt>
                <c:pt idx="30">
                  <c:v>0.98502457534968</c:v>
                </c:pt>
                <c:pt idx="31">
                  <c:v>1.009185829235954</c:v>
                </c:pt>
                <c:pt idx="32">
                  <c:v>1.020281871344947</c:v>
                </c:pt>
                <c:pt idx="33">
                  <c:v>1.04184063181044</c:v>
                </c:pt>
                <c:pt idx="34">
                  <c:v>1.057125574274946</c:v>
                </c:pt>
                <c:pt idx="35">
                  <c:v>1.066248907412122</c:v>
                </c:pt>
                <c:pt idx="36">
                  <c:v>1.087020579674826</c:v>
                </c:pt>
                <c:pt idx="37">
                  <c:v>1.12119256209571</c:v>
                </c:pt>
                <c:pt idx="38">
                  <c:v>1.132367957369344</c:v>
                </c:pt>
                <c:pt idx="39">
                  <c:v>1.114051152167381</c:v>
                </c:pt>
                <c:pt idx="40">
                  <c:v>1.090436236454528</c:v>
                </c:pt>
                <c:pt idx="41">
                  <c:v>1.102912002444629</c:v>
                </c:pt>
                <c:pt idx="42">
                  <c:v>1.114141089524756</c:v>
                </c:pt>
                <c:pt idx="43">
                  <c:v>1.10963906867891</c:v>
                </c:pt>
                <c:pt idx="44">
                  <c:v>1.092091869788894</c:v>
                </c:pt>
                <c:pt idx="45">
                  <c:v>1.074832669549642</c:v>
                </c:pt>
                <c:pt idx="46">
                  <c:v>1.060119691358206</c:v>
                </c:pt>
                <c:pt idx="47">
                  <c:v>1.054395517914567</c:v>
                </c:pt>
                <c:pt idx="48">
                  <c:v>1.060204577151954</c:v>
                </c:pt>
                <c:pt idx="49">
                  <c:v>1.069558124980174</c:v>
                </c:pt>
                <c:pt idx="50">
                  <c:v>1.065233459295377</c:v>
                </c:pt>
                <c:pt idx="51">
                  <c:v>1.049792367963753</c:v>
                </c:pt>
                <c:pt idx="52">
                  <c:v>1.055738485367279</c:v>
                </c:pt>
                <c:pt idx="53">
                  <c:v>1.065603351757261</c:v>
                </c:pt>
                <c:pt idx="54">
                  <c:v>1.096270491830568</c:v>
                </c:pt>
                <c:pt idx="55">
                  <c:v>1.091824011258129</c:v>
                </c:pt>
                <c:pt idx="56">
                  <c:v>1.094594982383348</c:v>
                </c:pt>
                <c:pt idx="57">
                  <c:v>1.083240618486624</c:v>
                </c:pt>
                <c:pt idx="58">
                  <c:v>1.087431762632314</c:v>
                </c:pt>
                <c:pt idx="59">
                  <c:v>1.082485407276708</c:v>
                </c:pt>
                <c:pt idx="60">
                  <c:v>1.118693837250521</c:v>
                </c:pt>
                <c:pt idx="61">
                  <c:v>1.10617330590475</c:v>
                </c:pt>
                <c:pt idx="62">
                  <c:v>1.116653644329256</c:v>
                </c:pt>
                <c:pt idx="63">
                  <c:v>1.105616465678882</c:v>
                </c:pt>
                <c:pt idx="64">
                  <c:v>1.127205895665827</c:v>
                </c:pt>
                <c:pt idx="65">
                  <c:v>1.12123522895674</c:v>
                </c:pt>
                <c:pt idx="66">
                  <c:v>1.082483375802001</c:v>
                </c:pt>
                <c:pt idx="67">
                  <c:v>1.05320462679302</c:v>
                </c:pt>
                <c:pt idx="68">
                  <c:v>1.04711750797258</c:v>
                </c:pt>
                <c:pt idx="69">
                  <c:v>1.065484603679112</c:v>
                </c:pt>
                <c:pt idx="70">
                  <c:v>1.092601590291026</c:v>
                </c:pt>
                <c:pt idx="71">
                  <c:v>1.121158292276685</c:v>
                </c:pt>
                <c:pt idx="72">
                  <c:v>1.124366435192048</c:v>
                </c:pt>
                <c:pt idx="73">
                  <c:v>1.110868314856455</c:v>
                </c:pt>
                <c:pt idx="74">
                  <c:v>1.089367848700332</c:v>
                </c:pt>
                <c:pt idx="75">
                  <c:v>1.091451428483358</c:v>
                </c:pt>
                <c:pt idx="76">
                  <c:v>1.09725564832702</c:v>
                </c:pt>
                <c:pt idx="77">
                  <c:v>1.096545676125127</c:v>
                </c:pt>
                <c:pt idx="78">
                  <c:v>1.090351413377816</c:v>
                </c:pt>
                <c:pt idx="79">
                  <c:v>1.112215647064373</c:v>
                </c:pt>
                <c:pt idx="80">
                  <c:v>1.130513309504284</c:v>
                </c:pt>
                <c:pt idx="81">
                  <c:v>1.113640061260383</c:v>
                </c:pt>
                <c:pt idx="82">
                  <c:v>1.073123704753976</c:v>
                </c:pt>
                <c:pt idx="83">
                  <c:v>1.022217540921394</c:v>
                </c:pt>
                <c:pt idx="84">
                  <c:v>1.000432867920136</c:v>
                </c:pt>
                <c:pt idx="85">
                  <c:v>0.995321865073031</c:v>
                </c:pt>
                <c:pt idx="86">
                  <c:v>0.993720858541974</c:v>
                </c:pt>
                <c:pt idx="87">
                  <c:v>0.989051115814774</c:v>
                </c:pt>
                <c:pt idx="88">
                  <c:v>0.936565411909758</c:v>
                </c:pt>
                <c:pt idx="89">
                  <c:v>0.90850493240952</c:v>
                </c:pt>
                <c:pt idx="90">
                  <c:v>0.900895817354387</c:v>
                </c:pt>
                <c:pt idx="91">
                  <c:v>0.938463068489105</c:v>
                </c:pt>
                <c:pt idx="92">
                  <c:v>0.90893101097694</c:v>
                </c:pt>
                <c:pt idx="93">
                  <c:v>0.890803782520749</c:v>
                </c:pt>
                <c:pt idx="94">
                  <c:v>0.81817621825418</c:v>
                </c:pt>
                <c:pt idx="95">
                  <c:v>0.82776836389347</c:v>
                </c:pt>
                <c:pt idx="96">
                  <c:v>0.810189533203382</c:v>
                </c:pt>
                <c:pt idx="97">
                  <c:v>0.821602754675562</c:v>
                </c:pt>
                <c:pt idx="98">
                  <c:v>0.790211140812335</c:v>
                </c:pt>
                <c:pt idx="99">
                  <c:v>0.769776058313449</c:v>
                </c:pt>
                <c:pt idx="100">
                  <c:v>0.809556315506549</c:v>
                </c:pt>
                <c:pt idx="101">
                  <c:v>0.862238261164917</c:v>
                </c:pt>
                <c:pt idx="102">
                  <c:v>0.931278381351455</c:v>
                </c:pt>
                <c:pt idx="103">
                  <c:v>0.926158584158488</c:v>
                </c:pt>
                <c:pt idx="104">
                  <c:v>0.924771752205458</c:v>
                </c:pt>
                <c:pt idx="105">
                  <c:v>0.894206983784142</c:v>
                </c:pt>
                <c:pt idx="106">
                  <c:v>0.932174420036987</c:v>
                </c:pt>
                <c:pt idx="107">
                  <c:v>0.949229735867722</c:v>
                </c:pt>
                <c:pt idx="108">
                  <c:v>0.965782974604963</c:v>
                </c:pt>
                <c:pt idx="109">
                  <c:v>0.964744614842584</c:v>
                </c:pt>
                <c:pt idx="110">
                  <c:v>0.955866422488667</c:v>
                </c:pt>
                <c:pt idx="111">
                  <c:v>0.959948593363139</c:v>
                </c:pt>
                <c:pt idx="112">
                  <c:v>0.956181494714047</c:v>
                </c:pt>
                <c:pt idx="113">
                  <c:v>0.966750642985937</c:v>
                </c:pt>
                <c:pt idx="114">
                  <c:v>0.972041095248674</c:v>
                </c:pt>
                <c:pt idx="115">
                  <c:v>0.971828474725042</c:v>
                </c:pt>
                <c:pt idx="116">
                  <c:v>0.997167500715446</c:v>
                </c:pt>
                <c:pt idx="117">
                  <c:v>0.999346522373145</c:v>
                </c:pt>
                <c:pt idx="118">
                  <c:v>0.991654634854289</c:v>
                </c:pt>
                <c:pt idx="119">
                  <c:v>0.968407535177045</c:v>
                </c:pt>
                <c:pt idx="120">
                  <c:v>0.971538300634458</c:v>
                </c:pt>
                <c:pt idx="121">
                  <c:v>0.965963839071385</c:v>
                </c:pt>
                <c:pt idx="122">
                  <c:v>0.952973806844459</c:v>
                </c:pt>
                <c:pt idx="123">
                  <c:v>0.937499359858296</c:v>
                </c:pt>
                <c:pt idx="124">
                  <c:v>0.937456208825619</c:v>
                </c:pt>
                <c:pt idx="125">
                  <c:v>0.942225817020526</c:v>
                </c:pt>
                <c:pt idx="126">
                  <c:v>0.922988966539022</c:v>
                </c:pt>
                <c:pt idx="127">
                  <c:v>0.901124363776379</c:v>
                </c:pt>
                <c:pt idx="128">
                  <c:v>0.871805279827006</c:v>
                </c:pt>
                <c:pt idx="129">
                  <c:v>0.898215392306416</c:v>
                </c:pt>
                <c:pt idx="130">
                  <c:v>0.916432754820725</c:v>
                </c:pt>
                <c:pt idx="131">
                  <c:v>0.942854986081802</c:v>
                </c:pt>
                <c:pt idx="132">
                  <c:v>0.939959436198754</c:v>
                </c:pt>
                <c:pt idx="133">
                  <c:v>0.935336803756668</c:v>
                </c:pt>
                <c:pt idx="134">
                  <c:v>0.937619201320543</c:v>
                </c:pt>
                <c:pt idx="135">
                  <c:v>0.94493351950828</c:v>
                </c:pt>
                <c:pt idx="136">
                  <c:v>0.933658262213668</c:v>
                </c:pt>
                <c:pt idx="137">
                  <c:v>0.904356550245845</c:v>
                </c:pt>
                <c:pt idx="138">
                  <c:v>0.853460959128</c:v>
                </c:pt>
                <c:pt idx="139">
                  <c:v>0.849508073568317</c:v>
                </c:pt>
                <c:pt idx="140">
                  <c:v>0.852511861443741</c:v>
                </c:pt>
                <c:pt idx="141">
                  <c:v>0.861271318831931</c:v>
                </c:pt>
                <c:pt idx="142">
                  <c:v>0.8591338929539</c:v>
                </c:pt>
                <c:pt idx="143">
                  <c:v>0.868976904023635</c:v>
                </c:pt>
                <c:pt idx="144">
                  <c:v>0.845749521757935</c:v>
                </c:pt>
                <c:pt idx="145">
                  <c:v>0.84700604618495</c:v>
                </c:pt>
                <c:pt idx="146">
                  <c:v>0.856155456424662</c:v>
                </c:pt>
                <c:pt idx="147">
                  <c:v>0.877539952044178</c:v>
                </c:pt>
                <c:pt idx="148">
                  <c:v>0.869172313332515</c:v>
                </c:pt>
                <c:pt idx="149">
                  <c:v>0.88143686564273</c:v>
                </c:pt>
                <c:pt idx="150">
                  <c:v>0.910438296639114</c:v>
                </c:pt>
                <c:pt idx="151">
                  <c:v>0.903725142446906</c:v>
                </c:pt>
                <c:pt idx="152">
                  <c:v>0.885563243635404</c:v>
                </c:pt>
                <c:pt idx="153">
                  <c:v>0.877920736467788</c:v>
                </c:pt>
                <c:pt idx="154">
                  <c:v>0.898043904762067</c:v>
                </c:pt>
                <c:pt idx="155">
                  <c:v>0.887024730711326</c:v>
                </c:pt>
                <c:pt idx="156">
                  <c:v>0.887221353495101</c:v>
                </c:pt>
                <c:pt idx="157">
                  <c:v>0.890972559188516</c:v>
                </c:pt>
                <c:pt idx="158">
                  <c:v>0.891040032965985</c:v>
                </c:pt>
                <c:pt idx="159">
                  <c:v>0.909604803922156</c:v>
                </c:pt>
                <c:pt idx="160">
                  <c:v>0.922614778757303</c:v>
                </c:pt>
                <c:pt idx="161">
                  <c:v>0.928243678207206</c:v>
                </c:pt>
                <c:pt idx="162">
                  <c:v>0.933467102723195</c:v>
                </c:pt>
                <c:pt idx="163">
                  <c:v>0.943165936898536</c:v>
                </c:pt>
                <c:pt idx="164">
                  <c:v>0.966713828492996</c:v>
                </c:pt>
                <c:pt idx="165">
                  <c:v>0.964433268675508</c:v>
                </c:pt>
                <c:pt idx="166">
                  <c:v>0.940465051515414</c:v>
                </c:pt>
                <c:pt idx="167">
                  <c:v>0.926908042375297</c:v>
                </c:pt>
                <c:pt idx="168">
                  <c:v>0.908105128728862</c:v>
                </c:pt>
                <c:pt idx="169">
                  <c:v>0.906707772233729</c:v>
                </c:pt>
                <c:pt idx="170">
                  <c:v>0.895151350778127</c:v>
                </c:pt>
                <c:pt idx="171">
                  <c:v>0.902882329973853</c:v>
                </c:pt>
                <c:pt idx="172">
                  <c:v>0.911563469839359</c:v>
                </c:pt>
                <c:pt idx="173">
                  <c:v>0.92677472460405</c:v>
                </c:pt>
                <c:pt idx="174">
                  <c:v>0.936548209716283</c:v>
                </c:pt>
                <c:pt idx="175">
                  <c:v>0.936460503917241</c:v>
                </c:pt>
                <c:pt idx="176">
                  <c:v>0.948237497720362</c:v>
                </c:pt>
                <c:pt idx="177">
                  <c:v>0.943604669336853</c:v>
                </c:pt>
                <c:pt idx="178">
                  <c:v>0.952211411089593</c:v>
                </c:pt>
                <c:pt idx="179">
                  <c:v>0.949773441092692</c:v>
                </c:pt>
                <c:pt idx="180">
                  <c:v>0.928553192146556</c:v>
                </c:pt>
                <c:pt idx="181">
                  <c:v>0.9243756918786</c:v>
                </c:pt>
                <c:pt idx="182">
                  <c:v>0.917844236526852</c:v>
                </c:pt>
                <c:pt idx="183">
                  <c:v>0.945609998009476</c:v>
                </c:pt>
                <c:pt idx="184">
                  <c:v>0.95199427603215</c:v>
                </c:pt>
                <c:pt idx="185">
                  <c:v>0.957332939225747</c:v>
                </c:pt>
                <c:pt idx="186">
                  <c:v>0.955634136828527</c:v>
                </c:pt>
                <c:pt idx="187">
                  <c:v>0.954339964602869</c:v>
                </c:pt>
                <c:pt idx="188">
                  <c:v>0.962973243567225</c:v>
                </c:pt>
                <c:pt idx="189">
                  <c:v>0.966686409266354</c:v>
                </c:pt>
                <c:pt idx="190">
                  <c:v>#N/A</c:v>
                </c:pt>
              </c:numCache>
            </c:numRef>
          </c:val>
          <c:smooth val="0"/>
        </c:ser>
        <c:ser>
          <c:idx val="4"/>
          <c:order val="3"/>
          <c:tx>
            <c:strRef>
              <c:f>'Normalized Recruiting Inten MA'!$P$1</c:f>
              <c:strCache>
                <c:ptCount val="1"/>
                <c:pt idx="0">
                  <c:v>Wholesale and Retail Trade</c:v>
                </c:pt>
              </c:strCache>
            </c:strRef>
          </c:tx>
          <c:spPr>
            <a:ln w="19050">
              <a:solidFill>
                <a:schemeClr val="accent6">
                  <a:lumMod val="75000"/>
                </a:schemeClr>
              </a:solidFill>
            </a:ln>
          </c:spPr>
          <c:marker>
            <c:symbol val="none"/>
          </c:marker>
          <c:cat>
            <c:numRef>
              <c:f>'Normalized Recruiting Inten MA'!$A$8:$A$197</c:f>
              <c:numCache>
                <c:formatCode>mmm\-yy</c:formatCode>
                <c:ptCount val="190"/>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pt idx="186">
                  <c:v>42614.0</c:v>
                </c:pt>
                <c:pt idx="187">
                  <c:v>42644.0</c:v>
                </c:pt>
                <c:pt idx="188">
                  <c:v>42675.0</c:v>
                </c:pt>
                <c:pt idx="189">
                  <c:v>42705.0</c:v>
                </c:pt>
              </c:numCache>
            </c:numRef>
          </c:cat>
          <c:val>
            <c:numRef>
              <c:f>'Normalized Recruiting Inten MA'!$P$8:$P$200</c:f>
              <c:numCache>
                <c:formatCode>General</c:formatCode>
                <c:ptCount val="193"/>
                <c:pt idx="0">
                  <c:v>1.130911169360174</c:v>
                </c:pt>
                <c:pt idx="1">
                  <c:v>1.10496963059054</c:v>
                </c:pt>
                <c:pt idx="2">
                  <c:v>1.138428393497314</c:v>
                </c:pt>
                <c:pt idx="3">
                  <c:v>1.124168555880481</c:v>
                </c:pt>
                <c:pt idx="4">
                  <c:v>1.118830650825677</c:v>
                </c:pt>
                <c:pt idx="5">
                  <c:v>1.08529205452873</c:v>
                </c:pt>
                <c:pt idx="6">
                  <c:v>1.077771206290618</c:v>
                </c:pt>
                <c:pt idx="7">
                  <c:v>1.076110821369772</c:v>
                </c:pt>
                <c:pt idx="8">
                  <c:v>1.059860837031778</c:v>
                </c:pt>
                <c:pt idx="9">
                  <c:v>1.033691103865374</c:v>
                </c:pt>
                <c:pt idx="10">
                  <c:v>1.016293679264721</c:v>
                </c:pt>
                <c:pt idx="11">
                  <c:v>1.015178903971739</c:v>
                </c:pt>
                <c:pt idx="12">
                  <c:v>1.00694725880555</c:v>
                </c:pt>
                <c:pt idx="13">
                  <c:v>1.005384930630399</c:v>
                </c:pt>
                <c:pt idx="14">
                  <c:v>1.02045045985037</c:v>
                </c:pt>
                <c:pt idx="15">
                  <c:v>1.044073458197785</c:v>
                </c:pt>
                <c:pt idx="16">
                  <c:v>1.058115346884658</c:v>
                </c:pt>
                <c:pt idx="17">
                  <c:v>1.042987621720576</c:v>
                </c:pt>
                <c:pt idx="18">
                  <c:v>1.041240577619198</c:v>
                </c:pt>
                <c:pt idx="19">
                  <c:v>1.022881995575032</c:v>
                </c:pt>
                <c:pt idx="20">
                  <c:v>1.040896654425424</c:v>
                </c:pt>
                <c:pt idx="21">
                  <c:v>1.042058581665021</c:v>
                </c:pt>
                <c:pt idx="22">
                  <c:v>1.039289609329268</c:v>
                </c:pt>
                <c:pt idx="23">
                  <c:v>1.031653649916792</c:v>
                </c:pt>
                <c:pt idx="24">
                  <c:v>1.005470758373064</c:v>
                </c:pt>
                <c:pt idx="25">
                  <c:v>1.006693911280232</c:v>
                </c:pt>
                <c:pt idx="26">
                  <c:v>0.981371821621126</c:v>
                </c:pt>
                <c:pt idx="27">
                  <c:v>0.988100285716246</c:v>
                </c:pt>
                <c:pt idx="28">
                  <c:v>0.978047095862163</c:v>
                </c:pt>
                <c:pt idx="29">
                  <c:v>0.991149452753246</c:v>
                </c:pt>
                <c:pt idx="30">
                  <c:v>1.010701724374941</c:v>
                </c:pt>
                <c:pt idx="31">
                  <c:v>1.043180368494824</c:v>
                </c:pt>
                <c:pt idx="32">
                  <c:v>1.044001324769506</c:v>
                </c:pt>
                <c:pt idx="33">
                  <c:v>1.062164451896884</c:v>
                </c:pt>
                <c:pt idx="34">
                  <c:v>1.072332419077027</c:v>
                </c:pt>
                <c:pt idx="35">
                  <c:v>1.0851686345374</c:v>
                </c:pt>
                <c:pt idx="36">
                  <c:v>1.085695597099274</c:v>
                </c:pt>
                <c:pt idx="37">
                  <c:v>1.095376088577874</c:v>
                </c:pt>
                <c:pt idx="38">
                  <c:v>1.096332916575746</c:v>
                </c:pt>
                <c:pt idx="39">
                  <c:v>1.086916353573529</c:v>
                </c:pt>
                <c:pt idx="40">
                  <c:v>1.073349331997618</c:v>
                </c:pt>
                <c:pt idx="41">
                  <c:v>1.086800144674497</c:v>
                </c:pt>
                <c:pt idx="42">
                  <c:v>1.083059186853035</c:v>
                </c:pt>
                <c:pt idx="43">
                  <c:v>1.086545105376687</c:v>
                </c:pt>
                <c:pt idx="44">
                  <c:v>1.100820513130118</c:v>
                </c:pt>
                <c:pt idx="45">
                  <c:v>1.114560102588808</c:v>
                </c:pt>
                <c:pt idx="46">
                  <c:v>1.110300198315116</c:v>
                </c:pt>
                <c:pt idx="47">
                  <c:v>1.101612522450927</c:v>
                </c:pt>
                <c:pt idx="48">
                  <c:v>1.113318090336919</c:v>
                </c:pt>
                <c:pt idx="49">
                  <c:v>1.120395925493411</c:v>
                </c:pt>
                <c:pt idx="50">
                  <c:v>1.125532487374006</c:v>
                </c:pt>
                <c:pt idx="51">
                  <c:v>1.117406685379906</c:v>
                </c:pt>
                <c:pt idx="52">
                  <c:v>1.118965530413287</c:v>
                </c:pt>
                <c:pt idx="53">
                  <c:v>1.116623236942502</c:v>
                </c:pt>
                <c:pt idx="54">
                  <c:v>1.105358070525912</c:v>
                </c:pt>
                <c:pt idx="55">
                  <c:v>1.082830823138552</c:v>
                </c:pt>
                <c:pt idx="56">
                  <c:v>1.065305014487841</c:v>
                </c:pt>
                <c:pt idx="57">
                  <c:v>1.055625645315323</c:v>
                </c:pt>
                <c:pt idx="58">
                  <c:v>1.060725269861768</c:v>
                </c:pt>
                <c:pt idx="59">
                  <c:v>1.0814327252266</c:v>
                </c:pt>
                <c:pt idx="60">
                  <c:v>1.097676886317701</c:v>
                </c:pt>
                <c:pt idx="61">
                  <c:v>1.106983009838594</c:v>
                </c:pt>
                <c:pt idx="62">
                  <c:v>1.097865765436944</c:v>
                </c:pt>
                <c:pt idx="63">
                  <c:v>1.118235158530532</c:v>
                </c:pt>
                <c:pt idx="64">
                  <c:v>1.122525092897936</c:v>
                </c:pt>
                <c:pt idx="65">
                  <c:v>1.121455728246314</c:v>
                </c:pt>
                <c:pt idx="66">
                  <c:v>1.093098823261988</c:v>
                </c:pt>
                <c:pt idx="67">
                  <c:v>1.082138710321267</c:v>
                </c:pt>
                <c:pt idx="68">
                  <c:v>1.08862689804666</c:v>
                </c:pt>
                <c:pt idx="69">
                  <c:v>1.089796747174367</c:v>
                </c:pt>
                <c:pt idx="70">
                  <c:v>1.100036442163423</c:v>
                </c:pt>
                <c:pt idx="71">
                  <c:v>1.091559071590031</c:v>
                </c:pt>
                <c:pt idx="72">
                  <c:v>1.096701193237124</c:v>
                </c:pt>
                <c:pt idx="73">
                  <c:v>1.08028718050927</c:v>
                </c:pt>
                <c:pt idx="74">
                  <c:v>1.075000808708872</c:v>
                </c:pt>
                <c:pt idx="75">
                  <c:v>1.061486825596015</c:v>
                </c:pt>
                <c:pt idx="76">
                  <c:v>1.057436537472804</c:v>
                </c:pt>
                <c:pt idx="77">
                  <c:v>1.046225518080523</c:v>
                </c:pt>
                <c:pt idx="78">
                  <c:v>1.050242995979144</c:v>
                </c:pt>
                <c:pt idx="79">
                  <c:v>1.070330370368071</c:v>
                </c:pt>
                <c:pt idx="80">
                  <c:v>1.095938476570525</c:v>
                </c:pt>
                <c:pt idx="81">
                  <c:v>1.087012871330046</c:v>
                </c:pt>
                <c:pt idx="82">
                  <c:v>1.060248290532374</c:v>
                </c:pt>
                <c:pt idx="83">
                  <c:v>1.023555926118732</c:v>
                </c:pt>
                <c:pt idx="84">
                  <c:v>0.999906251340699</c:v>
                </c:pt>
                <c:pt idx="85">
                  <c:v>0.986347522163338</c:v>
                </c:pt>
                <c:pt idx="86">
                  <c:v>0.953357416158432</c:v>
                </c:pt>
                <c:pt idx="87">
                  <c:v>0.962995384619575</c:v>
                </c:pt>
                <c:pt idx="88">
                  <c:v>0.959848746301823</c:v>
                </c:pt>
                <c:pt idx="89">
                  <c:v>0.979080860553584</c:v>
                </c:pt>
                <c:pt idx="90">
                  <c:v>0.953677727962912</c:v>
                </c:pt>
                <c:pt idx="91">
                  <c:v>0.944006937441321</c:v>
                </c:pt>
                <c:pt idx="92">
                  <c:v>0.908701695734366</c:v>
                </c:pt>
                <c:pt idx="93">
                  <c:v>0.916138623587058</c:v>
                </c:pt>
                <c:pt idx="94">
                  <c:v>0.894666419831742</c:v>
                </c:pt>
                <c:pt idx="95">
                  <c:v>0.882414493029619</c:v>
                </c:pt>
                <c:pt idx="96">
                  <c:v>0.848099916575656</c:v>
                </c:pt>
                <c:pt idx="97">
                  <c:v>0.845839127911282</c:v>
                </c:pt>
                <c:pt idx="98">
                  <c:v>0.86545893969218</c:v>
                </c:pt>
                <c:pt idx="99">
                  <c:v>0.850194186614331</c:v>
                </c:pt>
                <c:pt idx="100">
                  <c:v>0.825602819556551</c:v>
                </c:pt>
                <c:pt idx="101">
                  <c:v>0.810822813350143</c:v>
                </c:pt>
                <c:pt idx="102">
                  <c:v>0.83564522875466</c:v>
                </c:pt>
                <c:pt idx="103">
                  <c:v>0.835892407750452</c:v>
                </c:pt>
                <c:pt idx="104">
                  <c:v>0.840616524643095</c:v>
                </c:pt>
                <c:pt idx="105">
                  <c:v>0.829849394888518</c:v>
                </c:pt>
                <c:pt idx="106">
                  <c:v>0.847849051547292</c:v>
                </c:pt>
                <c:pt idx="107">
                  <c:v>0.856902396843038</c:v>
                </c:pt>
                <c:pt idx="108">
                  <c:v>0.905779768195022</c:v>
                </c:pt>
                <c:pt idx="109">
                  <c:v>0.913628931201791</c:v>
                </c:pt>
                <c:pt idx="110">
                  <c:v>0.902662753753852</c:v>
                </c:pt>
                <c:pt idx="111">
                  <c:v>0.870572211027582</c:v>
                </c:pt>
                <c:pt idx="112">
                  <c:v>0.885155660460272</c:v>
                </c:pt>
                <c:pt idx="113">
                  <c:v>0.88838697199354</c:v>
                </c:pt>
                <c:pt idx="114">
                  <c:v>0.895795862373041</c:v>
                </c:pt>
                <c:pt idx="115">
                  <c:v>0.880176047870356</c:v>
                </c:pt>
                <c:pt idx="116">
                  <c:v>0.890909388995118</c:v>
                </c:pt>
                <c:pt idx="117">
                  <c:v>0.857262763879527</c:v>
                </c:pt>
                <c:pt idx="118">
                  <c:v>0.866985957737183</c:v>
                </c:pt>
                <c:pt idx="119">
                  <c:v>0.879652683777591</c:v>
                </c:pt>
                <c:pt idx="120">
                  <c:v>0.914239907556625</c:v>
                </c:pt>
                <c:pt idx="121">
                  <c:v>0.91611428776614</c:v>
                </c:pt>
                <c:pt idx="122">
                  <c:v>0.909911937433497</c:v>
                </c:pt>
                <c:pt idx="123">
                  <c:v>0.909064464315895</c:v>
                </c:pt>
                <c:pt idx="124">
                  <c:v>0.900962502639342</c:v>
                </c:pt>
                <c:pt idx="125">
                  <c:v>0.882733460536865</c:v>
                </c:pt>
                <c:pt idx="126">
                  <c:v>0.877858229556738</c:v>
                </c:pt>
                <c:pt idx="127">
                  <c:v>0.879848154239747</c:v>
                </c:pt>
                <c:pt idx="128">
                  <c:v>0.888597335109843</c:v>
                </c:pt>
                <c:pt idx="129">
                  <c:v>0.87063493782688</c:v>
                </c:pt>
                <c:pt idx="130">
                  <c:v>0.875177033611529</c:v>
                </c:pt>
                <c:pt idx="131">
                  <c:v>0.876560219433696</c:v>
                </c:pt>
                <c:pt idx="132">
                  <c:v>0.89750531399489</c:v>
                </c:pt>
                <c:pt idx="133">
                  <c:v>0.897241410008783</c:v>
                </c:pt>
                <c:pt idx="134">
                  <c:v>0.898116693302621</c:v>
                </c:pt>
                <c:pt idx="135">
                  <c:v>0.894651020341946</c:v>
                </c:pt>
                <c:pt idx="136">
                  <c:v>0.890211493566755</c:v>
                </c:pt>
                <c:pt idx="137">
                  <c:v>0.908847706112395</c:v>
                </c:pt>
                <c:pt idx="138">
                  <c:v>0.908033409865354</c:v>
                </c:pt>
                <c:pt idx="139">
                  <c:v>0.919616853959021</c:v>
                </c:pt>
                <c:pt idx="140">
                  <c:v>0.904921832363771</c:v>
                </c:pt>
                <c:pt idx="141">
                  <c:v>0.908355626314485</c:v>
                </c:pt>
                <c:pt idx="142">
                  <c:v>0.907390737333488</c:v>
                </c:pt>
                <c:pt idx="143">
                  <c:v>0.926117156092254</c:v>
                </c:pt>
                <c:pt idx="144">
                  <c:v>0.908874925252389</c:v>
                </c:pt>
                <c:pt idx="145">
                  <c:v>0.904169974804821</c:v>
                </c:pt>
                <c:pt idx="146">
                  <c:v>0.892075395618354</c:v>
                </c:pt>
                <c:pt idx="147">
                  <c:v>0.907768127945056</c:v>
                </c:pt>
                <c:pt idx="148">
                  <c:v>0.916804988574926</c:v>
                </c:pt>
                <c:pt idx="149">
                  <c:v>0.938843192750818</c:v>
                </c:pt>
                <c:pt idx="150">
                  <c:v>0.966748508346468</c:v>
                </c:pt>
                <c:pt idx="151">
                  <c:v>0.982335015789745</c:v>
                </c:pt>
                <c:pt idx="152">
                  <c:v>0.987387580485937</c:v>
                </c:pt>
                <c:pt idx="153">
                  <c:v>0.992292321934046</c:v>
                </c:pt>
                <c:pt idx="154">
                  <c:v>0.975072681057507</c:v>
                </c:pt>
                <c:pt idx="155">
                  <c:v>0.981966581745843</c:v>
                </c:pt>
                <c:pt idx="156">
                  <c:v>0.981817431596423</c:v>
                </c:pt>
                <c:pt idx="157">
                  <c:v>1.022570464892855</c:v>
                </c:pt>
                <c:pt idx="158">
                  <c:v>1.036283301658352</c:v>
                </c:pt>
                <c:pt idx="159">
                  <c:v>1.061469027991117</c:v>
                </c:pt>
                <c:pt idx="160">
                  <c:v>1.065141475092865</c:v>
                </c:pt>
                <c:pt idx="161">
                  <c:v>1.048926286161462</c:v>
                </c:pt>
                <c:pt idx="162">
                  <c:v>1.031516684900084</c:v>
                </c:pt>
                <c:pt idx="163">
                  <c:v>1.038902568502223</c:v>
                </c:pt>
                <c:pt idx="164">
                  <c:v>1.058687092390184</c:v>
                </c:pt>
                <c:pt idx="165">
                  <c:v>1.074481539026195</c:v>
                </c:pt>
                <c:pt idx="166">
                  <c:v>1.065014017054787</c:v>
                </c:pt>
                <c:pt idx="167">
                  <c:v>1.051611605686905</c:v>
                </c:pt>
                <c:pt idx="168">
                  <c:v>1.05223704375224</c:v>
                </c:pt>
                <c:pt idx="169">
                  <c:v>1.034169542350948</c:v>
                </c:pt>
                <c:pt idx="170">
                  <c:v>1.039042552429451</c:v>
                </c:pt>
                <c:pt idx="171">
                  <c:v>1.042975325648337</c:v>
                </c:pt>
                <c:pt idx="172">
                  <c:v>1.061783680644284</c:v>
                </c:pt>
                <c:pt idx="173">
                  <c:v>1.054196384195198</c:v>
                </c:pt>
                <c:pt idx="174">
                  <c:v>1.035377654894231</c:v>
                </c:pt>
                <c:pt idx="175">
                  <c:v>1.024553167130767</c:v>
                </c:pt>
                <c:pt idx="176">
                  <c:v>1.030748602067152</c:v>
                </c:pt>
                <c:pt idx="177">
                  <c:v>1.033553155414921</c:v>
                </c:pt>
                <c:pt idx="178">
                  <c:v>1.041695742814663</c:v>
                </c:pt>
                <c:pt idx="179">
                  <c:v>1.07030483671707</c:v>
                </c:pt>
                <c:pt idx="180">
                  <c:v>1.080642876400432</c:v>
                </c:pt>
                <c:pt idx="181">
                  <c:v>1.06734603097796</c:v>
                </c:pt>
                <c:pt idx="182">
                  <c:v>1.021755307736484</c:v>
                </c:pt>
                <c:pt idx="183">
                  <c:v>1.000975455130288</c:v>
                </c:pt>
                <c:pt idx="184">
                  <c:v>1.004793281443429</c:v>
                </c:pt>
                <c:pt idx="185">
                  <c:v>1.021805452533617</c:v>
                </c:pt>
                <c:pt idx="186">
                  <c:v>1.033771782252151</c:v>
                </c:pt>
                <c:pt idx="187">
                  <c:v>1.028935710547664</c:v>
                </c:pt>
                <c:pt idx="188">
                  <c:v>0.996080111057897</c:v>
                </c:pt>
                <c:pt idx="189">
                  <c:v>0.966100415698351</c:v>
                </c:pt>
                <c:pt idx="190">
                  <c:v>#N/A</c:v>
                </c:pt>
              </c:numCache>
            </c:numRef>
          </c:val>
          <c:smooth val="0"/>
        </c:ser>
        <c:dLbls>
          <c:showLegendKey val="0"/>
          <c:showVal val="0"/>
          <c:showCatName val="0"/>
          <c:showSerName val="0"/>
          <c:showPercent val="0"/>
          <c:showBubbleSize val="0"/>
        </c:dLbls>
        <c:smooth val="0"/>
        <c:axId val="-424533920"/>
        <c:axId val="-424529616"/>
      </c:lineChart>
      <c:dateAx>
        <c:axId val="-424533920"/>
        <c:scaling>
          <c:orientation val="minMax"/>
        </c:scaling>
        <c:delete val="0"/>
        <c:axPos val="b"/>
        <c:numFmt formatCode="mmm\-yy" sourceLinked="1"/>
        <c:majorTickMark val="none"/>
        <c:minorTickMark val="none"/>
        <c:tickLblPos val="nextTo"/>
        <c:txPr>
          <a:bodyPr rot="-5400000" vert="horz"/>
          <a:lstStyle/>
          <a:p>
            <a:pPr>
              <a:defRPr/>
            </a:pPr>
            <a:endParaRPr lang="en-US"/>
          </a:p>
        </c:txPr>
        <c:crossAx val="-424529616"/>
        <c:crosses val="autoZero"/>
        <c:auto val="1"/>
        <c:lblOffset val="100"/>
        <c:baseTimeUnit val="months"/>
        <c:majorUnit val="6.0"/>
        <c:majorTimeUnit val="months"/>
      </c:dateAx>
      <c:valAx>
        <c:axId val="-424529616"/>
        <c:scaling>
          <c:orientation val="minMax"/>
          <c:min val="0.7"/>
        </c:scaling>
        <c:delete val="0"/>
        <c:axPos val="l"/>
        <c:numFmt formatCode="#,##0.00" sourceLinked="0"/>
        <c:majorTickMark val="out"/>
        <c:minorTickMark val="none"/>
        <c:tickLblPos val="nextTo"/>
        <c:crossAx val="-424533920"/>
        <c:crosses val="autoZero"/>
        <c:crossBetween val="between"/>
        <c:majorUnit val="0.1"/>
      </c:valAx>
    </c:plotArea>
    <c:legend>
      <c:legendPos val="t"/>
      <c:layout>
        <c:manualLayout>
          <c:xMode val="edge"/>
          <c:yMode val="edge"/>
          <c:x val="0.0552611479120665"/>
          <c:y val="0.196526198497862"/>
          <c:w val="0.935333083364579"/>
          <c:h val="0.107580517822526"/>
        </c:manualLayout>
      </c:layout>
      <c:overlay val="0"/>
      <c:spPr>
        <a:solidFill>
          <a:schemeClr val="bg1"/>
        </a:solidFill>
      </c:spPr>
    </c:legend>
    <c:plotVisOnly val="1"/>
    <c:dispBlanksAs val="gap"/>
    <c:showDLblsOverMax val="0"/>
  </c:chart>
  <c:txPr>
    <a:bodyPr/>
    <a:lstStyle/>
    <a:p>
      <a:pPr>
        <a:defRPr sz="16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Recruiting Intensity Indices by Census Region</a:t>
            </a:r>
          </a:p>
          <a:p>
            <a:pPr>
              <a:defRPr sz="2400"/>
            </a:pPr>
            <a:r>
              <a:rPr lang="en-US" sz="2400"/>
              <a:t>January 2001 to December 2016</a:t>
            </a:r>
          </a:p>
        </c:rich>
      </c:tx>
      <c:overlay val="0"/>
    </c:title>
    <c:autoTitleDeleted val="0"/>
    <c:plotArea>
      <c:layout>
        <c:manualLayout>
          <c:layoutTarget val="inner"/>
          <c:xMode val="edge"/>
          <c:yMode val="edge"/>
          <c:x val="0.0685371590256691"/>
          <c:y val="0.18031789161153"/>
          <c:w val="0.908965399514783"/>
          <c:h val="0.676092947966082"/>
        </c:manualLayout>
      </c:layout>
      <c:lineChart>
        <c:grouping val="standard"/>
        <c:varyColors val="0"/>
        <c:ser>
          <c:idx val="0"/>
          <c:order val="0"/>
          <c:tx>
            <c:v>Midwest</c:v>
          </c:tx>
          <c:marker>
            <c:symbol val="none"/>
          </c:marker>
          <c:cat>
            <c:numRef>
              <c:f>'Normalized Recruiting Inten MA'!$A$8:$A$197</c:f>
              <c:numCache>
                <c:formatCode>mmm\-yy</c:formatCode>
                <c:ptCount val="190"/>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pt idx="186">
                  <c:v>42614.0</c:v>
                </c:pt>
                <c:pt idx="187">
                  <c:v>42644.0</c:v>
                </c:pt>
                <c:pt idx="188">
                  <c:v>42675.0</c:v>
                </c:pt>
                <c:pt idx="189">
                  <c:v>42705.0</c:v>
                </c:pt>
              </c:numCache>
            </c:numRef>
          </c:cat>
          <c:val>
            <c:numRef>
              <c:f>'Normalized Recruiting Inten MA'!$R$8:$R$200</c:f>
              <c:numCache>
                <c:formatCode>General</c:formatCode>
                <c:ptCount val="193"/>
                <c:pt idx="0">
                  <c:v>1.206430199019296</c:v>
                </c:pt>
                <c:pt idx="1">
                  <c:v>1.160210147265134</c:v>
                </c:pt>
                <c:pt idx="2">
                  <c:v>1.172086903953281</c:v>
                </c:pt>
                <c:pt idx="3">
                  <c:v>1.150066690330463</c:v>
                </c:pt>
                <c:pt idx="4">
                  <c:v>1.15694305000616</c:v>
                </c:pt>
                <c:pt idx="5">
                  <c:v>1.130995372121679</c:v>
                </c:pt>
                <c:pt idx="6">
                  <c:v>1.144588562763388</c:v>
                </c:pt>
                <c:pt idx="7">
                  <c:v>1.121175626582933</c:v>
                </c:pt>
                <c:pt idx="8">
                  <c:v>1.10075536415331</c:v>
                </c:pt>
                <c:pt idx="9">
                  <c:v>1.07209459472278</c:v>
                </c:pt>
                <c:pt idx="10">
                  <c:v>1.052039354392511</c:v>
                </c:pt>
                <c:pt idx="11">
                  <c:v>1.070820046638998</c:v>
                </c:pt>
                <c:pt idx="12">
                  <c:v>1.036233030571093</c:v>
                </c:pt>
                <c:pt idx="13">
                  <c:v>1.057300467041477</c:v>
                </c:pt>
                <c:pt idx="14">
                  <c:v>1.044275797766805</c:v>
                </c:pt>
                <c:pt idx="15">
                  <c:v>1.073768776783285</c:v>
                </c:pt>
                <c:pt idx="16">
                  <c:v>1.067670455488958</c:v>
                </c:pt>
                <c:pt idx="17">
                  <c:v>1.073641960425332</c:v>
                </c:pt>
                <c:pt idx="18">
                  <c:v>1.064747056008132</c:v>
                </c:pt>
                <c:pt idx="19">
                  <c:v>1.053992089534319</c:v>
                </c:pt>
                <c:pt idx="20">
                  <c:v>1.040154449187471</c:v>
                </c:pt>
                <c:pt idx="21">
                  <c:v>1.041117745341949</c:v>
                </c:pt>
                <c:pt idx="22">
                  <c:v>1.050982271401311</c:v>
                </c:pt>
                <c:pt idx="23">
                  <c:v>1.032612866530912</c:v>
                </c:pt>
                <c:pt idx="24">
                  <c:v>1.000041439081248</c:v>
                </c:pt>
                <c:pt idx="25">
                  <c:v>0.98919806725573</c:v>
                </c:pt>
                <c:pt idx="26">
                  <c:v>0.980754931291779</c:v>
                </c:pt>
                <c:pt idx="27">
                  <c:v>0.993445180037028</c:v>
                </c:pt>
                <c:pt idx="28">
                  <c:v>0.972909204922112</c:v>
                </c:pt>
                <c:pt idx="29">
                  <c:v>0.968479808486464</c:v>
                </c:pt>
                <c:pt idx="30">
                  <c:v>0.983247961923927</c:v>
                </c:pt>
                <c:pt idx="31">
                  <c:v>0.993926060162243</c:v>
                </c:pt>
                <c:pt idx="32">
                  <c:v>1.011916173034313</c:v>
                </c:pt>
                <c:pt idx="33">
                  <c:v>1.018497490210037</c:v>
                </c:pt>
                <c:pt idx="34">
                  <c:v>1.016923584814989</c:v>
                </c:pt>
                <c:pt idx="35">
                  <c:v>1.019578610700018</c:v>
                </c:pt>
                <c:pt idx="36">
                  <c:v>1.031698047984972</c:v>
                </c:pt>
                <c:pt idx="37">
                  <c:v>1.041222483050488</c:v>
                </c:pt>
                <c:pt idx="38">
                  <c:v>1.034315224219772</c:v>
                </c:pt>
                <c:pt idx="39">
                  <c:v>1.01851900402676</c:v>
                </c:pt>
                <c:pt idx="40">
                  <c:v>1.010440504437162</c:v>
                </c:pt>
                <c:pt idx="41">
                  <c:v>1.033467365518189</c:v>
                </c:pt>
                <c:pt idx="42">
                  <c:v>1.027724959384878</c:v>
                </c:pt>
                <c:pt idx="43">
                  <c:v>1.045502410180424</c:v>
                </c:pt>
                <c:pt idx="44">
                  <c:v>1.047844611569327</c:v>
                </c:pt>
                <c:pt idx="45">
                  <c:v>1.059662741868997</c:v>
                </c:pt>
                <c:pt idx="46">
                  <c:v>1.078038638886223</c:v>
                </c:pt>
                <c:pt idx="47">
                  <c:v>1.075118256371024</c:v>
                </c:pt>
                <c:pt idx="48">
                  <c:v>1.06685300181293</c:v>
                </c:pt>
                <c:pt idx="49">
                  <c:v>1.05535361822804</c:v>
                </c:pt>
                <c:pt idx="50">
                  <c:v>1.06067110972802</c:v>
                </c:pt>
                <c:pt idx="51">
                  <c:v>1.065673130363841</c:v>
                </c:pt>
                <c:pt idx="52">
                  <c:v>1.055554388456547</c:v>
                </c:pt>
                <c:pt idx="53">
                  <c:v>1.047874936007996</c:v>
                </c:pt>
                <c:pt idx="54">
                  <c:v>1.048735560008</c:v>
                </c:pt>
                <c:pt idx="55">
                  <c:v>1.028857820921334</c:v>
                </c:pt>
                <c:pt idx="56">
                  <c:v>1.034209337036247</c:v>
                </c:pt>
                <c:pt idx="57">
                  <c:v>1.019912365659894</c:v>
                </c:pt>
                <c:pt idx="58">
                  <c:v>1.022379276559877</c:v>
                </c:pt>
                <c:pt idx="59">
                  <c:v>1.018584938326152</c:v>
                </c:pt>
                <c:pt idx="60">
                  <c:v>1.055527041772306</c:v>
                </c:pt>
                <c:pt idx="61">
                  <c:v>1.054673100067308</c:v>
                </c:pt>
                <c:pt idx="62">
                  <c:v>1.065202214922532</c:v>
                </c:pt>
                <c:pt idx="63">
                  <c:v>1.04049007660914</c:v>
                </c:pt>
                <c:pt idx="64">
                  <c:v>1.066027868381022</c:v>
                </c:pt>
                <c:pt idx="65">
                  <c:v>1.041816837879254</c:v>
                </c:pt>
                <c:pt idx="66">
                  <c:v>1.029385288821297</c:v>
                </c:pt>
                <c:pt idx="67">
                  <c:v>1.010240104231194</c:v>
                </c:pt>
                <c:pt idx="68">
                  <c:v>1.019877962838773</c:v>
                </c:pt>
                <c:pt idx="69">
                  <c:v>1.036349415657344</c:v>
                </c:pt>
                <c:pt idx="70">
                  <c:v>1.04735443460593</c:v>
                </c:pt>
                <c:pt idx="71">
                  <c:v>1.07880444737057</c:v>
                </c:pt>
                <c:pt idx="72">
                  <c:v>1.090406697020877</c:v>
                </c:pt>
                <c:pt idx="73">
                  <c:v>1.08206166933102</c:v>
                </c:pt>
                <c:pt idx="74">
                  <c:v>1.059123035959947</c:v>
                </c:pt>
                <c:pt idx="75">
                  <c:v>1.046754435913476</c:v>
                </c:pt>
                <c:pt idx="76">
                  <c:v>1.039061233761055</c:v>
                </c:pt>
                <c:pt idx="77">
                  <c:v>1.024381967357624</c:v>
                </c:pt>
                <c:pt idx="78">
                  <c:v>1.026101172617087</c:v>
                </c:pt>
                <c:pt idx="79">
                  <c:v>1.034709283812844</c:v>
                </c:pt>
                <c:pt idx="80">
                  <c:v>1.038788424958938</c:v>
                </c:pt>
                <c:pt idx="81">
                  <c:v>1.021365870372711</c:v>
                </c:pt>
                <c:pt idx="82">
                  <c:v>1.005263478660539</c:v>
                </c:pt>
                <c:pt idx="83">
                  <c:v>0.973356910973568</c:v>
                </c:pt>
                <c:pt idx="84">
                  <c:v>0.951906309201696</c:v>
                </c:pt>
                <c:pt idx="85">
                  <c:v>0.944609246395161</c:v>
                </c:pt>
                <c:pt idx="86">
                  <c:v>0.941790292320869</c:v>
                </c:pt>
                <c:pt idx="87">
                  <c:v>0.967273322977921</c:v>
                </c:pt>
                <c:pt idx="88">
                  <c:v>0.966300927693058</c:v>
                </c:pt>
                <c:pt idx="89">
                  <c:v>0.963083052493087</c:v>
                </c:pt>
                <c:pt idx="90">
                  <c:v>0.937062314339996</c:v>
                </c:pt>
                <c:pt idx="91">
                  <c:v>0.938036802735589</c:v>
                </c:pt>
                <c:pt idx="92">
                  <c:v>0.921301557401844</c:v>
                </c:pt>
                <c:pt idx="93">
                  <c:v>0.929439918765925</c:v>
                </c:pt>
                <c:pt idx="94">
                  <c:v>0.904963402792069</c:v>
                </c:pt>
                <c:pt idx="95">
                  <c:v>0.88586211494443</c:v>
                </c:pt>
                <c:pt idx="96">
                  <c:v>0.849670546537392</c:v>
                </c:pt>
                <c:pt idx="97">
                  <c:v>0.826661084662198</c:v>
                </c:pt>
                <c:pt idx="98">
                  <c:v>0.824356781468309</c:v>
                </c:pt>
                <c:pt idx="99">
                  <c:v>0.803201849258519</c:v>
                </c:pt>
                <c:pt idx="100">
                  <c:v>0.802888382780872</c:v>
                </c:pt>
                <c:pt idx="101">
                  <c:v>0.822325153180094</c:v>
                </c:pt>
                <c:pt idx="102">
                  <c:v>0.847110660708737</c:v>
                </c:pt>
                <c:pt idx="103">
                  <c:v>0.864129430908937</c:v>
                </c:pt>
                <c:pt idx="104">
                  <c:v>0.865544896252357</c:v>
                </c:pt>
                <c:pt idx="105">
                  <c:v>0.864591268324608</c:v>
                </c:pt>
                <c:pt idx="106">
                  <c:v>0.864675341570299</c:v>
                </c:pt>
                <c:pt idx="107">
                  <c:v>0.883973976789472</c:v>
                </c:pt>
                <c:pt idx="108">
                  <c:v>0.92321826772114</c:v>
                </c:pt>
                <c:pt idx="109">
                  <c:v>0.956262927419618</c:v>
                </c:pt>
                <c:pt idx="110">
                  <c:v>0.974644362671903</c:v>
                </c:pt>
                <c:pt idx="111">
                  <c:v>0.965173369344645</c:v>
                </c:pt>
                <c:pt idx="112">
                  <c:v>0.979439407118683</c:v>
                </c:pt>
                <c:pt idx="113">
                  <c:v>0.946715222987973</c:v>
                </c:pt>
                <c:pt idx="114">
                  <c:v>0.925115583501957</c:v>
                </c:pt>
                <c:pt idx="115">
                  <c:v>0.898514682791029</c:v>
                </c:pt>
                <c:pt idx="116">
                  <c:v>0.900085117068966</c:v>
                </c:pt>
                <c:pt idx="117">
                  <c:v>0.907712893740032</c:v>
                </c:pt>
                <c:pt idx="118">
                  <c:v>0.904093882935164</c:v>
                </c:pt>
                <c:pt idx="119">
                  <c:v>0.93524043123148</c:v>
                </c:pt>
                <c:pt idx="120">
                  <c:v>0.949599019369334</c:v>
                </c:pt>
                <c:pt idx="121">
                  <c:v>0.970173996057387</c:v>
                </c:pt>
                <c:pt idx="122">
                  <c:v>0.950917501664876</c:v>
                </c:pt>
                <c:pt idx="123">
                  <c:v>0.958666874029793</c:v>
                </c:pt>
                <c:pt idx="124">
                  <c:v>0.943174877584291</c:v>
                </c:pt>
                <c:pt idx="125">
                  <c:v>0.951160081247288</c:v>
                </c:pt>
                <c:pt idx="126">
                  <c:v>0.954713707360705</c:v>
                </c:pt>
                <c:pt idx="127">
                  <c:v>0.962566747170872</c:v>
                </c:pt>
                <c:pt idx="128">
                  <c:v>0.967825535422196</c:v>
                </c:pt>
                <c:pt idx="129">
                  <c:v>0.965705038589053</c:v>
                </c:pt>
                <c:pt idx="130">
                  <c:v>0.975961606324837</c:v>
                </c:pt>
                <c:pt idx="131">
                  <c:v>0.984348548011008</c:v>
                </c:pt>
                <c:pt idx="132">
                  <c:v>0.994266971943548</c:v>
                </c:pt>
                <c:pt idx="133">
                  <c:v>0.967380397389216</c:v>
                </c:pt>
                <c:pt idx="134">
                  <c:v>0.955017207506077</c:v>
                </c:pt>
                <c:pt idx="135">
                  <c:v>0.947690340544449</c:v>
                </c:pt>
                <c:pt idx="136">
                  <c:v>0.964332014467385</c:v>
                </c:pt>
                <c:pt idx="137">
                  <c:v>0.972158202511452</c:v>
                </c:pt>
                <c:pt idx="138">
                  <c:v>0.948628369047675</c:v>
                </c:pt>
                <c:pt idx="139">
                  <c:v>0.943769384327497</c:v>
                </c:pt>
                <c:pt idx="140">
                  <c:v>0.939491883461778</c:v>
                </c:pt>
                <c:pt idx="141">
                  <c:v>0.942803384341587</c:v>
                </c:pt>
                <c:pt idx="142">
                  <c:v>0.939934727239412</c:v>
                </c:pt>
                <c:pt idx="143">
                  <c:v>0.913045642370497</c:v>
                </c:pt>
                <c:pt idx="144">
                  <c:v>0.909756818860506</c:v>
                </c:pt>
                <c:pt idx="145">
                  <c:v>0.899111457794166</c:v>
                </c:pt>
                <c:pt idx="146">
                  <c:v>0.941509302363018</c:v>
                </c:pt>
                <c:pt idx="147">
                  <c:v>0.94211582256364</c:v>
                </c:pt>
                <c:pt idx="148">
                  <c:v>0.974241240550478</c:v>
                </c:pt>
                <c:pt idx="149">
                  <c:v>0.979967627469537</c:v>
                </c:pt>
                <c:pt idx="150">
                  <c:v>1.020091243275082</c:v>
                </c:pt>
                <c:pt idx="151">
                  <c:v>1.003658523717491</c:v>
                </c:pt>
                <c:pt idx="152">
                  <c:v>0.987236682915668</c:v>
                </c:pt>
                <c:pt idx="153">
                  <c:v>0.975487960115364</c:v>
                </c:pt>
                <c:pt idx="154">
                  <c:v>0.975882709592584</c:v>
                </c:pt>
                <c:pt idx="155">
                  <c:v>0.982927194974043</c:v>
                </c:pt>
                <c:pt idx="156">
                  <c:v>0.975675243912875</c:v>
                </c:pt>
                <c:pt idx="157">
                  <c:v>1.004563537241358</c:v>
                </c:pt>
                <c:pt idx="158">
                  <c:v>1.017473649865874</c:v>
                </c:pt>
                <c:pt idx="159">
                  <c:v>1.015789949802456</c:v>
                </c:pt>
                <c:pt idx="160">
                  <c:v>1.022952269129665</c:v>
                </c:pt>
                <c:pt idx="161">
                  <c:v>1.016929102789037</c:v>
                </c:pt>
                <c:pt idx="162">
                  <c:v>1.0503785997916</c:v>
                </c:pt>
                <c:pt idx="163">
                  <c:v>1.055315994181276</c:v>
                </c:pt>
                <c:pt idx="164">
                  <c:v>1.07809626589015</c:v>
                </c:pt>
                <c:pt idx="165">
                  <c:v>1.072144127153988</c:v>
                </c:pt>
                <c:pt idx="166">
                  <c:v>1.075056946830876</c:v>
                </c:pt>
                <c:pt idx="167">
                  <c:v>1.06913995829042</c:v>
                </c:pt>
                <c:pt idx="168">
                  <c:v>1.075509329910729</c:v>
                </c:pt>
                <c:pt idx="169">
                  <c:v>1.079137437907647</c:v>
                </c:pt>
                <c:pt idx="170">
                  <c:v>1.069350615331743</c:v>
                </c:pt>
                <c:pt idx="171">
                  <c:v>1.062051690118982</c:v>
                </c:pt>
                <c:pt idx="172">
                  <c:v>1.036836728224546</c:v>
                </c:pt>
                <c:pt idx="173">
                  <c:v>1.028547536613157</c:v>
                </c:pt>
                <c:pt idx="174">
                  <c:v>1.023256374813849</c:v>
                </c:pt>
                <c:pt idx="175">
                  <c:v>1.048959543559039</c:v>
                </c:pt>
                <c:pt idx="176">
                  <c:v>1.073597016981866</c:v>
                </c:pt>
                <c:pt idx="177">
                  <c:v>1.103934348673728</c:v>
                </c:pt>
                <c:pt idx="178">
                  <c:v>1.119028401616768</c:v>
                </c:pt>
                <c:pt idx="179">
                  <c:v>1.136200110685252</c:v>
                </c:pt>
                <c:pt idx="180">
                  <c:v>1.134608767561757</c:v>
                </c:pt>
                <c:pt idx="181">
                  <c:v>1.08680454230405</c:v>
                </c:pt>
                <c:pt idx="182">
                  <c:v>1.054535924426785</c:v>
                </c:pt>
                <c:pt idx="183">
                  <c:v>1.037159082984416</c:v>
                </c:pt>
                <c:pt idx="184">
                  <c:v>1.064478129064728</c:v>
                </c:pt>
                <c:pt idx="185">
                  <c:v>1.072247414753917</c:v>
                </c:pt>
                <c:pt idx="186">
                  <c:v>1.06170977971767</c:v>
                </c:pt>
                <c:pt idx="187">
                  <c:v>1.048849044792315</c:v>
                </c:pt>
                <c:pt idx="188">
                  <c:v>1.053323529849617</c:v>
                </c:pt>
                <c:pt idx="189">
                  <c:v>1.059406956839489</c:v>
                </c:pt>
                <c:pt idx="190">
                  <c:v>#N/A</c:v>
                </c:pt>
              </c:numCache>
            </c:numRef>
          </c:val>
          <c:smooth val="0"/>
        </c:ser>
        <c:ser>
          <c:idx val="1"/>
          <c:order val="1"/>
          <c:tx>
            <c:v>Northeast</c:v>
          </c:tx>
          <c:marker>
            <c:symbol val="none"/>
          </c:marker>
          <c:cat>
            <c:numRef>
              <c:f>'Normalized Recruiting Inten MA'!$A$8:$A$197</c:f>
              <c:numCache>
                <c:formatCode>mmm\-yy</c:formatCode>
                <c:ptCount val="190"/>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pt idx="186">
                  <c:v>42614.0</c:v>
                </c:pt>
                <c:pt idx="187">
                  <c:v>42644.0</c:v>
                </c:pt>
                <c:pt idx="188">
                  <c:v>42675.0</c:v>
                </c:pt>
                <c:pt idx="189">
                  <c:v>42705.0</c:v>
                </c:pt>
              </c:numCache>
            </c:numRef>
          </c:cat>
          <c:val>
            <c:numRef>
              <c:f>'Normalized Recruiting Inten MA'!$S$8:$S$200</c:f>
              <c:numCache>
                <c:formatCode>General</c:formatCode>
                <c:ptCount val="193"/>
                <c:pt idx="0">
                  <c:v>1.14796761198356</c:v>
                </c:pt>
                <c:pt idx="1">
                  <c:v>1.165104156100331</c:v>
                </c:pt>
                <c:pt idx="2">
                  <c:v>1.14902787832339</c:v>
                </c:pt>
                <c:pt idx="3">
                  <c:v>1.162030251254551</c:v>
                </c:pt>
                <c:pt idx="4">
                  <c:v>1.132866983634013</c:v>
                </c:pt>
                <c:pt idx="5">
                  <c:v>1.106063863777318</c:v>
                </c:pt>
                <c:pt idx="6">
                  <c:v>1.054147975624476</c:v>
                </c:pt>
                <c:pt idx="7">
                  <c:v>1.077348132858238</c:v>
                </c:pt>
                <c:pt idx="8">
                  <c:v>1.075264492221346</c:v>
                </c:pt>
                <c:pt idx="9">
                  <c:v>1.067211502383178</c:v>
                </c:pt>
                <c:pt idx="10">
                  <c:v>1.033922162167432</c:v>
                </c:pt>
                <c:pt idx="11">
                  <c:v>1.03169531790289</c:v>
                </c:pt>
                <c:pt idx="12">
                  <c:v>1.043878577985217</c:v>
                </c:pt>
                <c:pt idx="13">
                  <c:v>1.021526958370689</c:v>
                </c:pt>
                <c:pt idx="14">
                  <c:v>1.043908830744139</c:v>
                </c:pt>
                <c:pt idx="15">
                  <c:v>1.030166790850156</c:v>
                </c:pt>
                <c:pt idx="16">
                  <c:v>1.042049573977778</c:v>
                </c:pt>
                <c:pt idx="17">
                  <c:v>1.021281216015984</c:v>
                </c:pt>
                <c:pt idx="18">
                  <c:v>0.995662330832849</c:v>
                </c:pt>
                <c:pt idx="19">
                  <c:v>0.987056356722861</c:v>
                </c:pt>
                <c:pt idx="20">
                  <c:v>0.998467469110904</c:v>
                </c:pt>
                <c:pt idx="21">
                  <c:v>1.034140668366897</c:v>
                </c:pt>
                <c:pt idx="22">
                  <c:v>1.042615157693726</c:v>
                </c:pt>
                <c:pt idx="23">
                  <c:v>1.036435022372245</c:v>
                </c:pt>
                <c:pt idx="24">
                  <c:v>1.004547115044587</c:v>
                </c:pt>
                <c:pt idx="25">
                  <c:v>0.968053978291626</c:v>
                </c:pt>
                <c:pt idx="26">
                  <c:v>0.958587308682653</c:v>
                </c:pt>
                <c:pt idx="27">
                  <c:v>0.990820415062449</c:v>
                </c:pt>
                <c:pt idx="28">
                  <c:v>1.021674003731872</c:v>
                </c:pt>
                <c:pt idx="29">
                  <c:v>1.02535154937375</c:v>
                </c:pt>
                <c:pt idx="30">
                  <c:v>1.038608091872026</c:v>
                </c:pt>
                <c:pt idx="31">
                  <c:v>1.043513078485906</c:v>
                </c:pt>
                <c:pt idx="32">
                  <c:v>1.056509534078446</c:v>
                </c:pt>
                <c:pt idx="33">
                  <c:v>1.062273493480535</c:v>
                </c:pt>
                <c:pt idx="34">
                  <c:v>1.082592019794901</c:v>
                </c:pt>
                <c:pt idx="35">
                  <c:v>1.081527150315017</c:v>
                </c:pt>
                <c:pt idx="36">
                  <c:v>1.068768779998674</c:v>
                </c:pt>
                <c:pt idx="37">
                  <c:v>1.074140752566307</c:v>
                </c:pt>
                <c:pt idx="38">
                  <c:v>1.078890900211324</c:v>
                </c:pt>
                <c:pt idx="39">
                  <c:v>1.075896626146523</c:v>
                </c:pt>
                <c:pt idx="40">
                  <c:v>1.068598205865912</c:v>
                </c:pt>
                <c:pt idx="41">
                  <c:v>1.08794728305466</c:v>
                </c:pt>
                <c:pt idx="42">
                  <c:v>1.115385360980836</c:v>
                </c:pt>
                <c:pt idx="43">
                  <c:v>1.14168597775633</c:v>
                </c:pt>
                <c:pt idx="44">
                  <c:v>1.137956780671635</c:v>
                </c:pt>
                <c:pt idx="45">
                  <c:v>1.141130404523663</c:v>
                </c:pt>
                <c:pt idx="46">
                  <c:v>1.11094113643122</c:v>
                </c:pt>
                <c:pt idx="47">
                  <c:v>1.102304607622413</c:v>
                </c:pt>
                <c:pt idx="48">
                  <c:v>1.088852573467634</c:v>
                </c:pt>
                <c:pt idx="49">
                  <c:v>1.096159015827376</c:v>
                </c:pt>
                <c:pt idx="50">
                  <c:v>1.090449027529708</c:v>
                </c:pt>
                <c:pt idx="51">
                  <c:v>1.104766172075444</c:v>
                </c:pt>
                <c:pt idx="52">
                  <c:v>1.091936887108298</c:v>
                </c:pt>
                <c:pt idx="53">
                  <c:v>1.097433666419624</c:v>
                </c:pt>
                <c:pt idx="54">
                  <c:v>1.109383144079884</c:v>
                </c:pt>
                <c:pt idx="55">
                  <c:v>1.100908916423794</c:v>
                </c:pt>
                <c:pt idx="56">
                  <c:v>1.083700614949104</c:v>
                </c:pt>
                <c:pt idx="57">
                  <c:v>0.994523066086391</c:v>
                </c:pt>
                <c:pt idx="58">
                  <c:v>0.979549229864132</c:v>
                </c:pt>
                <c:pt idx="59">
                  <c:v>0.991795058155538</c:v>
                </c:pt>
                <c:pt idx="60">
                  <c:v>1.051708598628411</c:v>
                </c:pt>
                <c:pt idx="61">
                  <c:v>1.067918056620005</c:v>
                </c:pt>
                <c:pt idx="62">
                  <c:v>1.084598146933782</c:v>
                </c:pt>
                <c:pt idx="63">
                  <c:v>1.059543454121548</c:v>
                </c:pt>
                <c:pt idx="64">
                  <c:v>1.07758123148188</c:v>
                </c:pt>
                <c:pt idx="65">
                  <c:v>1.028253653411132</c:v>
                </c:pt>
                <c:pt idx="66">
                  <c:v>1.025354741571131</c:v>
                </c:pt>
                <c:pt idx="67">
                  <c:v>0.988065486248115</c:v>
                </c:pt>
                <c:pt idx="68">
                  <c:v>0.992798436401358</c:v>
                </c:pt>
                <c:pt idx="69">
                  <c:v>0.981240738395397</c:v>
                </c:pt>
                <c:pt idx="70">
                  <c:v>0.997535405383751</c:v>
                </c:pt>
                <c:pt idx="71">
                  <c:v>0.99434076850152</c:v>
                </c:pt>
                <c:pt idx="72">
                  <c:v>1.006372725651487</c:v>
                </c:pt>
                <c:pt idx="73">
                  <c:v>0.993502177360081</c:v>
                </c:pt>
                <c:pt idx="74">
                  <c:v>0.998026934565083</c:v>
                </c:pt>
                <c:pt idx="75">
                  <c:v>0.973647803431139</c:v>
                </c:pt>
                <c:pt idx="76">
                  <c:v>0.976505965519176</c:v>
                </c:pt>
                <c:pt idx="77">
                  <c:v>0.981964089484998</c:v>
                </c:pt>
                <c:pt idx="78">
                  <c:v>1.002223477052115</c:v>
                </c:pt>
                <c:pt idx="79">
                  <c:v>0.989196347126142</c:v>
                </c:pt>
                <c:pt idx="80">
                  <c:v>1.016794509001666</c:v>
                </c:pt>
                <c:pt idx="81">
                  <c:v>1.036115112899083</c:v>
                </c:pt>
                <c:pt idx="82">
                  <c:v>1.038379596646694</c:v>
                </c:pt>
                <c:pt idx="83">
                  <c:v>0.998011304656587</c:v>
                </c:pt>
                <c:pt idx="84">
                  <c:v>0.969710657120491</c:v>
                </c:pt>
                <c:pt idx="85">
                  <c:v>0.98219950697</c:v>
                </c:pt>
                <c:pt idx="86">
                  <c:v>0.966819990251479</c:v>
                </c:pt>
                <c:pt idx="87">
                  <c:v>0.968273515297786</c:v>
                </c:pt>
                <c:pt idx="88">
                  <c:v>0.940292960328818</c:v>
                </c:pt>
                <c:pt idx="89">
                  <c:v>0.955465425822539</c:v>
                </c:pt>
                <c:pt idx="90">
                  <c:v>0.938735795094087</c:v>
                </c:pt>
                <c:pt idx="91">
                  <c:v>0.943476299941449</c:v>
                </c:pt>
                <c:pt idx="92">
                  <c:v>0.878163603395784</c:v>
                </c:pt>
                <c:pt idx="93">
                  <c:v>0.866968551750819</c:v>
                </c:pt>
                <c:pt idx="94">
                  <c:v>0.856311008427068</c:v>
                </c:pt>
                <c:pt idx="95">
                  <c:v>0.930943954899624</c:v>
                </c:pt>
                <c:pt idx="96">
                  <c:v>0.921236905028945</c:v>
                </c:pt>
                <c:pt idx="97">
                  <c:v>0.914976675793459</c:v>
                </c:pt>
                <c:pt idx="98">
                  <c:v>0.873296182879439</c:v>
                </c:pt>
                <c:pt idx="99">
                  <c:v>0.893887272647122</c:v>
                </c:pt>
                <c:pt idx="100">
                  <c:v>0.889032700504649</c:v>
                </c:pt>
                <c:pt idx="101">
                  <c:v>0.891257561478075</c:v>
                </c:pt>
                <c:pt idx="102">
                  <c:v>0.879850240132302</c:v>
                </c:pt>
                <c:pt idx="103">
                  <c:v>0.902718553772765</c:v>
                </c:pt>
                <c:pt idx="104">
                  <c:v>0.926152080620272</c:v>
                </c:pt>
                <c:pt idx="105">
                  <c:v>0.934272015066184</c:v>
                </c:pt>
                <c:pt idx="106">
                  <c:v>0.958285321359213</c:v>
                </c:pt>
                <c:pt idx="107">
                  <c:v>0.95277873970757</c:v>
                </c:pt>
                <c:pt idx="108">
                  <c:v>0.963488032333911</c:v>
                </c:pt>
                <c:pt idx="109">
                  <c:v>0.929148951678444</c:v>
                </c:pt>
                <c:pt idx="110">
                  <c:v>0.959717174245099</c:v>
                </c:pt>
                <c:pt idx="111">
                  <c:v>0.957166090392478</c:v>
                </c:pt>
                <c:pt idx="112">
                  <c:v>0.966125086504464</c:v>
                </c:pt>
                <c:pt idx="113">
                  <c:v>0.926434702609882</c:v>
                </c:pt>
                <c:pt idx="114">
                  <c:v>0.939600082812483</c:v>
                </c:pt>
                <c:pt idx="115">
                  <c:v>0.945080786731965</c:v>
                </c:pt>
                <c:pt idx="116">
                  <c:v>0.946751069736012</c:v>
                </c:pt>
                <c:pt idx="117">
                  <c:v>0.94157814357709</c:v>
                </c:pt>
                <c:pt idx="118">
                  <c:v>0.912356686587568</c:v>
                </c:pt>
                <c:pt idx="119">
                  <c:v>0.908390559218417</c:v>
                </c:pt>
                <c:pt idx="120">
                  <c:v>0.923219640296123</c:v>
                </c:pt>
                <c:pt idx="121">
                  <c:v>0.961016843286164</c:v>
                </c:pt>
                <c:pt idx="122">
                  <c:v>0.97152360840521</c:v>
                </c:pt>
                <c:pt idx="123">
                  <c:v>0.957083356361725</c:v>
                </c:pt>
                <c:pt idx="124">
                  <c:v>0.95023910031606</c:v>
                </c:pt>
                <c:pt idx="125">
                  <c:v>0.942306023778594</c:v>
                </c:pt>
                <c:pt idx="126">
                  <c:v>0.913952392593552</c:v>
                </c:pt>
                <c:pt idx="127">
                  <c:v>0.894996452042158</c:v>
                </c:pt>
                <c:pt idx="128">
                  <c:v>0.895543070112345</c:v>
                </c:pt>
                <c:pt idx="129">
                  <c:v>0.902140975375829</c:v>
                </c:pt>
                <c:pt idx="130">
                  <c:v>0.916595020273753</c:v>
                </c:pt>
                <c:pt idx="131">
                  <c:v>0.937085251660922</c:v>
                </c:pt>
                <c:pt idx="132">
                  <c:v>0.948289074571746</c:v>
                </c:pt>
                <c:pt idx="133">
                  <c:v>0.920733937778685</c:v>
                </c:pt>
                <c:pt idx="134">
                  <c:v>0.896729841432728</c:v>
                </c:pt>
                <c:pt idx="135">
                  <c:v>0.903926437644913</c:v>
                </c:pt>
                <c:pt idx="136">
                  <c:v>0.91700804560659</c:v>
                </c:pt>
                <c:pt idx="137">
                  <c:v>0.917212789052095</c:v>
                </c:pt>
                <c:pt idx="138">
                  <c:v>0.923010824061413</c:v>
                </c:pt>
                <c:pt idx="139">
                  <c:v>0.897261782892994</c:v>
                </c:pt>
                <c:pt idx="140">
                  <c:v>0.907512303719311</c:v>
                </c:pt>
                <c:pt idx="141">
                  <c:v>0.898512188967794</c:v>
                </c:pt>
                <c:pt idx="142">
                  <c:v>0.924951113087873</c:v>
                </c:pt>
                <c:pt idx="143">
                  <c:v>0.927732620992362</c:v>
                </c:pt>
                <c:pt idx="144">
                  <c:v>0.93164981743198</c:v>
                </c:pt>
                <c:pt idx="145">
                  <c:v>0.948278789579385</c:v>
                </c:pt>
                <c:pt idx="146">
                  <c:v>0.94419283747284</c:v>
                </c:pt>
                <c:pt idx="147">
                  <c:v>0.936311781675136</c:v>
                </c:pt>
                <c:pt idx="148">
                  <c:v>0.912677779509389</c:v>
                </c:pt>
                <c:pt idx="149">
                  <c:v>0.922486031496783</c:v>
                </c:pt>
                <c:pt idx="150">
                  <c:v>0.919368213084656</c:v>
                </c:pt>
                <c:pt idx="151">
                  <c:v>0.924421368571474</c:v>
                </c:pt>
                <c:pt idx="152">
                  <c:v>0.904889580475135</c:v>
                </c:pt>
                <c:pt idx="153">
                  <c:v>0.889042272622216</c:v>
                </c:pt>
                <c:pt idx="154">
                  <c:v>0.896369469566021</c:v>
                </c:pt>
                <c:pt idx="155">
                  <c:v>0.892479892423072</c:v>
                </c:pt>
                <c:pt idx="156">
                  <c:v>0.90644735192872</c:v>
                </c:pt>
                <c:pt idx="157">
                  <c:v>0.922046204674841</c:v>
                </c:pt>
                <c:pt idx="158">
                  <c:v>0.937167704155239</c:v>
                </c:pt>
                <c:pt idx="159">
                  <c:v>0.935291720576268</c:v>
                </c:pt>
                <c:pt idx="160">
                  <c:v>0.931239939746715</c:v>
                </c:pt>
                <c:pt idx="161">
                  <c:v>0.922412602731603</c:v>
                </c:pt>
                <c:pt idx="162">
                  <c:v>0.953401519925949</c:v>
                </c:pt>
                <c:pt idx="163">
                  <c:v>0.957688745165314</c:v>
                </c:pt>
                <c:pt idx="164">
                  <c:v>0.978882394879371</c:v>
                </c:pt>
                <c:pt idx="165">
                  <c:v>0.982710813330547</c:v>
                </c:pt>
                <c:pt idx="166">
                  <c:v>0.972409728327995</c:v>
                </c:pt>
                <c:pt idx="167">
                  <c:v>0.998291944314319</c:v>
                </c:pt>
                <c:pt idx="168">
                  <c:v>0.993483140637807</c:v>
                </c:pt>
                <c:pt idx="169">
                  <c:v>1.005444232838261</c:v>
                </c:pt>
                <c:pt idx="170">
                  <c:v>0.990784045949646</c:v>
                </c:pt>
                <c:pt idx="171">
                  <c:v>0.98276477578623</c:v>
                </c:pt>
                <c:pt idx="172">
                  <c:v>0.993805427775872</c:v>
                </c:pt>
                <c:pt idx="173">
                  <c:v>1.003322568580194</c:v>
                </c:pt>
                <c:pt idx="174">
                  <c:v>1.016042848482529</c:v>
                </c:pt>
                <c:pt idx="175">
                  <c:v>1.029292455763834</c:v>
                </c:pt>
                <c:pt idx="176">
                  <c:v>1.034092537281765</c:v>
                </c:pt>
                <c:pt idx="177">
                  <c:v>1.037563485592297</c:v>
                </c:pt>
                <c:pt idx="178">
                  <c:v>1.018522307138268</c:v>
                </c:pt>
                <c:pt idx="179">
                  <c:v>1.016379185133937</c:v>
                </c:pt>
                <c:pt idx="180">
                  <c:v>1.014886905798034</c:v>
                </c:pt>
                <c:pt idx="181">
                  <c:v>1.019627696017032</c:v>
                </c:pt>
                <c:pt idx="182">
                  <c:v>0.993411155695748</c:v>
                </c:pt>
                <c:pt idx="183">
                  <c:v>1.00404325516368</c:v>
                </c:pt>
                <c:pt idx="184">
                  <c:v>1.002062026752446</c:v>
                </c:pt>
                <c:pt idx="185">
                  <c:v>1.044370134756279</c:v>
                </c:pt>
                <c:pt idx="186">
                  <c:v>1.025839861882674</c:v>
                </c:pt>
                <c:pt idx="187">
                  <c:v>1.046840215766678</c:v>
                </c:pt>
                <c:pt idx="188">
                  <c:v>1.021673631328992</c:v>
                </c:pt>
                <c:pt idx="189">
                  <c:v>1.035438433294862</c:v>
                </c:pt>
                <c:pt idx="190">
                  <c:v>#N/A</c:v>
                </c:pt>
              </c:numCache>
            </c:numRef>
          </c:val>
          <c:smooth val="0"/>
        </c:ser>
        <c:ser>
          <c:idx val="2"/>
          <c:order val="2"/>
          <c:tx>
            <c:v>South</c:v>
          </c:tx>
          <c:marker>
            <c:symbol val="none"/>
          </c:marker>
          <c:cat>
            <c:numRef>
              <c:f>'Normalized Recruiting Inten MA'!$A$8:$A$197</c:f>
              <c:numCache>
                <c:formatCode>mmm\-yy</c:formatCode>
                <c:ptCount val="190"/>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pt idx="186">
                  <c:v>42614.0</c:v>
                </c:pt>
                <c:pt idx="187">
                  <c:v>42644.0</c:v>
                </c:pt>
                <c:pt idx="188">
                  <c:v>42675.0</c:v>
                </c:pt>
                <c:pt idx="189">
                  <c:v>42705.0</c:v>
                </c:pt>
              </c:numCache>
            </c:numRef>
          </c:cat>
          <c:val>
            <c:numRef>
              <c:f>'Normalized Recruiting Inten MA'!$T$8:$T$200</c:f>
              <c:numCache>
                <c:formatCode>General</c:formatCode>
                <c:ptCount val="193"/>
                <c:pt idx="0">
                  <c:v>1.145351529403332</c:v>
                </c:pt>
                <c:pt idx="1">
                  <c:v>1.137564728060681</c:v>
                </c:pt>
                <c:pt idx="2">
                  <c:v>1.12404193925539</c:v>
                </c:pt>
                <c:pt idx="3">
                  <c:v>1.083214415311236</c:v>
                </c:pt>
                <c:pt idx="4">
                  <c:v>1.053033044729198</c:v>
                </c:pt>
                <c:pt idx="5">
                  <c:v>1.06080931449215</c:v>
                </c:pt>
                <c:pt idx="6">
                  <c:v>1.066307477372471</c:v>
                </c:pt>
                <c:pt idx="7">
                  <c:v>1.072395007617011</c:v>
                </c:pt>
                <c:pt idx="8">
                  <c:v>1.064008596627805</c:v>
                </c:pt>
                <c:pt idx="9">
                  <c:v>1.063041596469986</c:v>
                </c:pt>
                <c:pt idx="10">
                  <c:v>1.058156328888236</c:v>
                </c:pt>
                <c:pt idx="11">
                  <c:v>1.047209084295548</c:v>
                </c:pt>
                <c:pt idx="12">
                  <c:v>1.040906597421711</c:v>
                </c:pt>
                <c:pt idx="13">
                  <c:v>1.046849062920384</c:v>
                </c:pt>
                <c:pt idx="14">
                  <c:v>1.055047798403404</c:v>
                </c:pt>
                <c:pt idx="15">
                  <c:v>1.069678547143952</c:v>
                </c:pt>
                <c:pt idx="16">
                  <c:v>1.080439620623606</c:v>
                </c:pt>
                <c:pt idx="17">
                  <c:v>1.066076546288686</c:v>
                </c:pt>
                <c:pt idx="18">
                  <c:v>1.069275428242902</c:v>
                </c:pt>
                <c:pt idx="19">
                  <c:v>1.052485016551286</c:v>
                </c:pt>
                <c:pt idx="20">
                  <c:v>1.054890499499474</c:v>
                </c:pt>
                <c:pt idx="21">
                  <c:v>1.057790161853418</c:v>
                </c:pt>
                <c:pt idx="22">
                  <c:v>1.064171594494599</c:v>
                </c:pt>
                <c:pt idx="23">
                  <c:v>1.056275407856892</c:v>
                </c:pt>
                <c:pt idx="24">
                  <c:v>1.02372698614167</c:v>
                </c:pt>
                <c:pt idx="25">
                  <c:v>1.01508920120671</c:v>
                </c:pt>
                <c:pt idx="26">
                  <c:v>1.01224356181003</c:v>
                </c:pt>
                <c:pt idx="27">
                  <c:v>1.026446218243901</c:v>
                </c:pt>
                <c:pt idx="28">
                  <c:v>1.02427401825649</c:v>
                </c:pt>
                <c:pt idx="29">
                  <c:v>1.02692342212594</c:v>
                </c:pt>
                <c:pt idx="30">
                  <c:v>1.033528703577801</c:v>
                </c:pt>
                <c:pt idx="31">
                  <c:v>1.037245250052393</c:v>
                </c:pt>
                <c:pt idx="32">
                  <c:v>1.034386306960432</c:v>
                </c:pt>
                <c:pt idx="33">
                  <c:v>1.036183391013375</c:v>
                </c:pt>
                <c:pt idx="34">
                  <c:v>1.038475530900373</c:v>
                </c:pt>
                <c:pt idx="35">
                  <c:v>1.044440224373954</c:v>
                </c:pt>
                <c:pt idx="36">
                  <c:v>1.075220992915922</c:v>
                </c:pt>
                <c:pt idx="37">
                  <c:v>1.089849256122655</c:v>
                </c:pt>
                <c:pt idx="38">
                  <c:v>1.10974028497051</c:v>
                </c:pt>
                <c:pt idx="39">
                  <c:v>1.087258452393251</c:v>
                </c:pt>
                <c:pt idx="40">
                  <c:v>1.081048585433344</c:v>
                </c:pt>
                <c:pt idx="41">
                  <c:v>1.081531870258564</c:v>
                </c:pt>
                <c:pt idx="42">
                  <c:v>1.081453530488762</c:v>
                </c:pt>
                <c:pt idx="43">
                  <c:v>1.0810066187026</c:v>
                </c:pt>
                <c:pt idx="44">
                  <c:v>1.093694207714288</c:v>
                </c:pt>
                <c:pt idx="45">
                  <c:v>1.108118131423703</c:v>
                </c:pt>
                <c:pt idx="46">
                  <c:v>1.118326605601721</c:v>
                </c:pt>
                <c:pt idx="47">
                  <c:v>1.117719841700843</c:v>
                </c:pt>
                <c:pt idx="48">
                  <c:v>1.126392456494964</c:v>
                </c:pt>
                <c:pt idx="49">
                  <c:v>1.127392448328136</c:v>
                </c:pt>
                <c:pt idx="50">
                  <c:v>1.121168494288745</c:v>
                </c:pt>
                <c:pt idx="51">
                  <c:v>1.113599431604551</c:v>
                </c:pt>
                <c:pt idx="52">
                  <c:v>1.113923133122866</c:v>
                </c:pt>
                <c:pt idx="53">
                  <c:v>1.126490341258862</c:v>
                </c:pt>
                <c:pt idx="54">
                  <c:v>1.124641795351691</c:v>
                </c:pt>
                <c:pt idx="55">
                  <c:v>1.098810741564917</c:v>
                </c:pt>
                <c:pt idx="56">
                  <c:v>1.077284935725545</c:v>
                </c:pt>
                <c:pt idx="57">
                  <c:v>1.082092193413606</c:v>
                </c:pt>
                <c:pt idx="58">
                  <c:v>1.10703580681191</c:v>
                </c:pt>
                <c:pt idx="59">
                  <c:v>1.123795689625048</c:v>
                </c:pt>
                <c:pt idx="60">
                  <c:v>1.109740939284146</c:v>
                </c:pt>
                <c:pt idx="61">
                  <c:v>1.100261777629336</c:v>
                </c:pt>
                <c:pt idx="62">
                  <c:v>1.099774140862862</c:v>
                </c:pt>
                <c:pt idx="63">
                  <c:v>1.105345374067852</c:v>
                </c:pt>
                <c:pt idx="64">
                  <c:v>1.112748882129404</c:v>
                </c:pt>
                <c:pt idx="65">
                  <c:v>1.103564101196909</c:v>
                </c:pt>
                <c:pt idx="66">
                  <c:v>1.107951135296311</c:v>
                </c:pt>
                <c:pt idx="67">
                  <c:v>1.101962019796847</c:v>
                </c:pt>
                <c:pt idx="68">
                  <c:v>1.115159156302207</c:v>
                </c:pt>
                <c:pt idx="69">
                  <c:v>1.102279354324987</c:v>
                </c:pt>
                <c:pt idx="70">
                  <c:v>1.103231642012501</c:v>
                </c:pt>
                <c:pt idx="71">
                  <c:v>1.0644137829673</c:v>
                </c:pt>
                <c:pt idx="72">
                  <c:v>1.066420098507332</c:v>
                </c:pt>
                <c:pt idx="73">
                  <c:v>1.065010137885999</c:v>
                </c:pt>
                <c:pt idx="74">
                  <c:v>1.088434587437748</c:v>
                </c:pt>
                <c:pt idx="75">
                  <c:v>1.093269631422837</c:v>
                </c:pt>
                <c:pt idx="76">
                  <c:v>1.086585744469551</c:v>
                </c:pt>
                <c:pt idx="77">
                  <c:v>1.068444867932745</c:v>
                </c:pt>
                <c:pt idx="78">
                  <c:v>1.05854336967399</c:v>
                </c:pt>
                <c:pt idx="79">
                  <c:v>1.064524527526059</c:v>
                </c:pt>
                <c:pt idx="80">
                  <c:v>1.066711260336226</c:v>
                </c:pt>
                <c:pt idx="81">
                  <c:v>1.045852351250806</c:v>
                </c:pt>
                <c:pt idx="82">
                  <c:v>1.028118330720864</c:v>
                </c:pt>
                <c:pt idx="83">
                  <c:v>1.020339219809086</c:v>
                </c:pt>
                <c:pt idx="84">
                  <c:v>1.011783403217896</c:v>
                </c:pt>
                <c:pt idx="85">
                  <c:v>0.991504482134187</c:v>
                </c:pt>
                <c:pt idx="86">
                  <c:v>0.96492051161904</c:v>
                </c:pt>
                <c:pt idx="87">
                  <c:v>0.956934539418814</c:v>
                </c:pt>
                <c:pt idx="88">
                  <c:v>0.941676858545938</c:v>
                </c:pt>
                <c:pt idx="89">
                  <c:v>0.93767761095409</c:v>
                </c:pt>
                <c:pt idx="90">
                  <c:v>0.9117870696956</c:v>
                </c:pt>
                <c:pt idx="91">
                  <c:v>0.912758557748756</c:v>
                </c:pt>
                <c:pt idx="92">
                  <c:v>0.881952407705599</c:v>
                </c:pt>
                <c:pt idx="93">
                  <c:v>0.878615333175355</c:v>
                </c:pt>
                <c:pt idx="94">
                  <c:v>0.878185968525452</c:v>
                </c:pt>
                <c:pt idx="95">
                  <c:v>0.883528191505365</c:v>
                </c:pt>
                <c:pt idx="96">
                  <c:v>0.862889845233644</c:v>
                </c:pt>
                <c:pt idx="97">
                  <c:v>0.842658463343361</c:v>
                </c:pt>
                <c:pt idx="98">
                  <c:v>0.82887743183379</c:v>
                </c:pt>
                <c:pt idx="99">
                  <c:v>0.828539549536035</c:v>
                </c:pt>
                <c:pt idx="100">
                  <c:v>0.823718815298242</c:v>
                </c:pt>
                <c:pt idx="101">
                  <c:v>0.822509817068171</c:v>
                </c:pt>
                <c:pt idx="102">
                  <c:v>0.83486838798857</c:v>
                </c:pt>
                <c:pt idx="103">
                  <c:v>0.820063397482144</c:v>
                </c:pt>
                <c:pt idx="104">
                  <c:v>0.83486181002427</c:v>
                </c:pt>
                <c:pt idx="105">
                  <c:v>0.83148927439351</c:v>
                </c:pt>
                <c:pt idx="106">
                  <c:v>0.838480762206866</c:v>
                </c:pt>
                <c:pt idx="107">
                  <c:v>0.811850826647489</c:v>
                </c:pt>
                <c:pt idx="108">
                  <c:v>0.831384253538322</c:v>
                </c:pt>
                <c:pt idx="109">
                  <c:v>0.850959848212262</c:v>
                </c:pt>
                <c:pt idx="110">
                  <c:v>0.894870442818641</c:v>
                </c:pt>
                <c:pt idx="111">
                  <c:v>0.884377582251737</c:v>
                </c:pt>
                <c:pt idx="112">
                  <c:v>0.876829123276303</c:v>
                </c:pt>
                <c:pt idx="113">
                  <c:v>0.857917990915252</c:v>
                </c:pt>
                <c:pt idx="114">
                  <c:v>0.856669205240956</c:v>
                </c:pt>
                <c:pt idx="115">
                  <c:v>0.860626138003968</c:v>
                </c:pt>
                <c:pt idx="116">
                  <c:v>0.883236937929714</c:v>
                </c:pt>
                <c:pt idx="117">
                  <c:v>0.896898185882365</c:v>
                </c:pt>
                <c:pt idx="118">
                  <c:v>0.880787957271392</c:v>
                </c:pt>
                <c:pt idx="119">
                  <c:v>0.853455659808411</c:v>
                </c:pt>
                <c:pt idx="120">
                  <c:v>0.857298582222478</c:v>
                </c:pt>
                <c:pt idx="121">
                  <c:v>0.875382439903215</c:v>
                </c:pt>
                <c:pt idx="122">
                  <c:v>0.894009244560525</c:v>
                </c:pt>
                <c:pt idx="123">
                  <c:v>0.890241707062581</c:v>
                </c:pt>
                <c:pt idx="124">
                  <c:v>0.886864224302693</c:v>
                </c:pt>
                <c:pt idx="125">
                  <c:v>0.88596784451464</c:v>
                </c:pt>
                <c:pt idx="126">
                  <c:v>0.893495762558722</c:v>
                </c:pt>
                <c:pt idx="127">
                  <c:v>0.912330113792011</c:v>
                </c:pt>
                <c:pt idx="128">
                  <c:v>0.915487902034087</c:v>
                </c:pt>
                <c:pt idx="129">
                  <c:v>0.917562899937281</c:v>
                </c:pt>
                <c:pt idx="130">
                  <c:v>0.90874007447701</c:v>
                </c:pt>
                <c:pt idx="131">
                  <c:v>0.925560205190893</c:v>
                </c:pt>
                <c:pt idx="132">
                  <c:v>0.929708471605635</c:v>
                </c:pt>
                <c:pt idx="133">
                  <c:v>0.944248299085338</c:v>
                </c:pt>
                <c:pt idx="134">
                  <c:v>0.947274050061836</c:v>
                </c:pt>
                <c:pt idx="135">
                  <c:v>0.950880260321243</c:v>
                </c:pt>
                <c:pt idx="136">
                  <c:v>0.93811245720346</c:v>
                </c:pt>
                <c:pt idx="137">
                  <c:v>0.93186174117946</c:v>
                </c:pt>
                <c:pt idx="138">
                  <c:v>0.926916263170319</c:v>
                </c:pt>
                <c:pt idx="139">
                  <c:v>0.94153621072266</c:v>
                </c:pt>
                <c:pt idx="140">
                  <c:v>0.926268533870025</c:v>
                </c:pt>
                <c:pt idx="141">
                  <c:v>0.919277960820347</c:v>
                </c:pt>
                <c:pt idx="142">
                  <c:v>0.926854406362784</c:v>
                </c:pt>
                <c:pt idx="143">
                  <c:v>0.956052808833797</c:v>
                </c:pt>
                <c:pt idx="144">
                  <c:v>0.947241769353598</c:v>
                </c:pt>
                <c:pt idx="145">
                  <c:v>0.953450406882406</c:v>
                </c:pt>
                <c:pt idx="146">
                  <c:v>0.941329081792527</c:v>
                </c:pt>
                <c:pt idx="147">
                  <c:v>0.959395247369807</c:v>
                </c:pt>
                <c:pt idx="148">
                  <c:v>0.949776219059672</c:v>
                </c:pt>
                <c:pt idx="149">
                  <c:v>0.957681626390369</c:v>
                </c:pt>
                <c:pt idx="150">
                  <c:v>0.96968799030314</c:v>
                </c:pt>
                <c:pt idx="151">
                  <c:v>0.961197105259637</c:v>
                </c:pt>
                <c:pt idx="152">
                  <c:v>0.965268298956522</c:v>
                </c:pt>
                <c:pt idx="153">
                  <c:v>0.9479981028577</c:v>
                </c:pt>
                <c:pt idx="154">
                  <c:v>0.963608301732108</c:v>
                </c:pt>
                <c:pt idx="155">
                  <c:v>0.960656867469614</c:v>
                </c:pt>
                <c:pt idx="156">
                  <c:v>0.983007506416978</c:v>
                </c:pt>
                <c:pt idx="157">
                  <c:v>0.975935086941113</c:v>
                </c:pt>
                <c:pt idx="158">
                  <c:v>0.978143003267716</c:v>
                </c:pt>
                <c:pt idx="159">
                  <c:v>0.984907152267612</c:v>
                </c:pt>
                <c:pt idx="160">
                  <c:v>1.008623497387411</c:v>
                </c:pt>
                <c:pt idx="161">
                  <c:v>1.004994414572818</c:v>
                </c:pt>
                <c:pt idx="162">
                  <c:v>1.007507206270561</c:v>
                </c:pt>
                <c:pt idx="163">
                  <c:v>1.013727305740686</c:v>
                </c:pt>
                <c:pt idx="164">
                  <c:v>1.03508764408624</c:v>
                </c:pt>
                <c:pt idx="165">
                  <c:v>1.050053809887162</c:v>
                </c:pt>
                <c:pt idx="166">
                  <c:v>1.047277068461295</c:v>
                </c:pt>
                <c:pt idx="167">
                  <c:v>1.034879736323952</c:v>
                </c:pt>
                <c:pt idx="168">
                  <c:v>1.019938598603585</c:v>
                </c:pt>
                <c:pt idx="169">
                  <c:v>1.011156208530779</c:v>
                </c:pt>
                <c:pt idx="170">
                  <c:v>1.027777921321572</c:v>
                </c:pt>
                <c:pt idx="171">
                  <c:v>1.034776930582443</c:v>
                </c:pt>
                <c:pt idx="172">
                  <c:v>1.042210844416257</c:v>
                </c:pt>
                <c:pt idx="173">
                  <c:v>1.031730320797852</c:v>
                </c:pt>
                <c:pt idx="174">
                  <c:v>1.028242645168954</c:v>
                </c:pt>
                <c:pt idx="175">
                  <c:v>1.016066163029238</c:v>
                </c:pt>
                <c:pt idx="176">
                  <c:v>1.014798447366992</c:v>
                </c:pt>
                <c:pt idx="177">
                  <c:v>1.024486592935953</c:v>
                </c:pt>
                <c:pt idx="178">
                  <c:v>1.008888236729441</c:v>
                </c:pt>
                <c:pt idx="179">
                  <c:v>1.020567203304896</c:v>
                </c:pt>
                <c:pt idx="180">
                  <c:v>1.012268372270126</c:v>
                </c:pt>
                <c:pt idx="181">
                  <c:v>1.026106932957199</c:v>
                </c:pt>
                <c:pt idx="182">
                  <c:v>0.99971882837787</c:v>
                </c:pt>
                <c:pt idx="183">
                  <c:v>0.97373901708739</c:v>
                </c:pt>
                <c:pt idx="184">
                  <c:v>0.985352854284966</c:v>
                </c:pt>
                <c:pt idx="185">
                  <c:v>0.998412699079014</c:v>
                </c:pt>
                <c:pt idx="186">
                  <c:v>1.013579965329265</c:v>
                </c:pt>
                <c:pt idx="187">
                  <c:v>1.013524336643463</c:v>
                </c:pt>
                <c:pt idx="188">
                  <c:v>1.01067014042123</c:v>
                </c:pt>
                <c:pt idx="189">
                  <c:v>1.016772588544648</c:v>
                </c:pt>
                <c:pt idx="190">
                  <c:v>#N/A</c:v>
                </c:pt>
              </c:numCache>
            </c:numRef>
          </c:val>
          <c:smooth val="0"/>
        </c:ser>
        <c:ser>
          <c:idx val="3"/>
          <c:order val="3"/>
          <c:tx>
            <c:v>West</c:v>
          </c:tx>
          <c:marker>
            <c:symbol val="none"/>
          </c:marker>
          <c:cat>
            <c:numRef>
              <c:f>'Normalized Recruiting Inten MA'!$A$8:$A$197</c:f>
              <c:numCache>
                <c:formatCode>mmm\-yy</c:formatCode>
                <c:ptCount val="190"/>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pt idx="186">
                  <c:v>42614.0</c:v>
                </c:pt>
                <c:pt idx="187">
                  <c:v>42644.0</c:v>
                </c:pt>
                <c:pt idx="188">
                  <c:v>42675.0</c:v>
                </c:pt>
                <c:pt idx="189">
                  <c:v>42705.0</c:v>
                </c:pt>
              </c:numCache>
            </c:numRef>
          </c:cat>
          <c:val>
            <c:numRef>
              <c:f>'Normalized Recruiting Inten MA'!$U$8:$U$200</c:f>
              <c:numCache>
                <c:formatCode>General</c:formatCode>
                <c:ptCount val="193"/>
                <c:pt idx="0">
                  <c:v>1.232867351680558</c:v>
                </c:pt>
                <c:pt idx="1">
                  <c:v>1.175296172542804</c:v>
                </c:pt>
                <c:pt idx="2">
                  <c:v>1.168733430833006</c:v>
                </c:pt>
                <c:pt idx="3">
                  <c:v>1.106647802012283</c:v>
                </c:pt>
                <c:pt idx="4">
                  <c:v>1.129255682475677</c:v>
                </c:pt>
                <c:pt idx="5">
                  <c:v>1.078895905461005</c:v>
                </c:pt>
                <c:pt idx="6">
                  <c:v>1.06657959182172</c:v>
                </c:pt>
                <c:pt idx="7">
                  <c:v>1.036811611135983</c:v>
                </c:pt>
                <c:pt idx="8">
                  <c:v>1.042126165615387</c:v>
                </c:pt>
                <c:pt idx="9">
                  <c:v>1.038855737214643</c:v>
                </c:pt>
                <c:pt idx="10">
                  <c:v>1.046114247193929</c:v>
                </c:pt>
                <c:pt idx="11">
                  <c:v>1.046923082116921</c:v>
                </c:pt>
                <c:pt idx="12">
                  <c:v>1.051481550666047</c:v>
                </c:pt>
                <c:pt idx="13">
                  <c:v>1.058176608558091</c:v>
                </c:pt>
                <c:pt idx="14">
                  <c:v>1.055586435680456</c:v>
                </c:pt>
                <c:pt idx="15">
                  <c:v>1.055383614865181</c:v>
                </c:pt>
                <c:pt idx="16">
                  <c:v>1.049187421458116</c:v>
                </c:pt>
                <c:pt idx="17">
                  <c:v>1.050208545861296</c:v>
                </c:pt>
                <c:pt idx="18">
                  <c:v>1.074777965357401</c:v>
                </c:pt>
                <c:pt idx="19">
                  <c:v>1.067246096796771</c:v>
                </c:pt>
                <c:pt idx="20">
                  <c:v>1.085505998730762</c:v>
                </c:pt>
                <c:pt idx="21">
                  <c:v>1.075677050648255</c:v>
                </c:pt>
                <c:pt idx="22">
                  <c:v>1.091876123564405</c:v>
                </c:pt>
                <c:pt idx="23">
                  <c:v>1.075570430452646</c:v>
                </c:pt>
                <c:pt idx="24">
                  <c:v>1.056503355235488</c:v>
                </c:pt>
                <c:pt idx="25">
                  <c:v>1.03374599929823</c:v>
                </c:pt>
                <c:pt idx="26">
                  <c:v>1.026678515246672</c:v>
                </c:pt>
                <c:pt idx="27">
                  <c:v>1.049795902134941</c:v>
                </c:pt>
                <c:pt idx="28">
                  <c:v>1.05860100265153</c:v>
                </c:pt>
                <c:pt idx="29">
                  <c:v>1.065806667635397</c:v>
                </c:pt>
                <c:pt idx="30">
                  <c:v>1.060174725608475</c:v>
                </c:pt>
                <c:pt idx="31">
                  <c:v>1.082698434854269</c:v>
                </c:pt>
                <c:pt idx="32">
                  <c:v>1.072984611717715</c:v>
                </c:pt>
                <c:pt idx="33">
                  <c:v>1.08622642365255</c:v>
                </c:pt>
                <c:pt idx="34">
                  <c:v>1.048555044586855</c:v>
                </c:pt>
                <c:pt idx="35">
                  <c:v>1.02877027942325</c:v>
                </c:pt>
                <c:pt idx="36">
                  <c:v>1.026112409005436</c:v>
                </c:pt>
                <c:pt idx="37">
                  <c:v>1.056608193136447</c:v>
                </c:pt>
                <c:pt idx="38">
                  <c:v>1.083113824328791</c:v>
                </c:pt>
                <c:pt idx="39">
                  <c:v>1.065420675614236</c:v>
                </c:pt>
                <c:pt idx="40">
                  <c:v>1.025993037335186</c:v>
                </c:pt>
                <c:pt idx="41">
                  <c:v>1.021975683439297</c:v>
                </c:pt>
                <c:pt idx="42">
                  <c:v>1.013154532490299</c:v>
                </c:pt>
                <c:pt idx="43">
                  <c:v>1.02589055970183</c:v>
                </c:pt>
                <c:pt idx="44">
                  <c:v>1.023345428367062</c:v>
                </c:pt>
                <c:pt idx="45">
                  <c:v>1.046048049201066</c:v>
                </c:pt>
                <c:pt idx="46">
                  <c:v>1.056278829461791</c:v>
                </c:pt>
                <c:pt idx="47">
                  <c:v>1.08342579098853</c:v>
                </c:pt>
                <c:pt idx="48">
                  <c:v>1.073921001874259</c:v>
                </c:pt>
                <c:pt idx="49">
                  <c:v>1.086506883368733</c:v>
                </c:pt>
                <c:pt idx="50">
                  <c:v>1.093064568566538</c:v>
                </c:pt>
                <c:pt idx="51">
                  <c:v>1.10932034486424</c:v>
                </c:pt>
                <c:pt idx="52">
                  <c:v>1.119375869280347</c:v>
                </c:pt>
                <c:pt idx="53">
                  <c:v>1.121873641373165</c:v>
                </c:pt>
                <c:pt idx="54">
                  <c:v>1.132061492024442</c:v>
                </c:pt>
                <c:pt idx="55">
                  <c:v>1.124890949203534</c:v>
                </c:pt>
                <c:pt idx="56">
                  <c:v>1.136626778185881</c:v>
                </c:pt>
                <c:pt idx="57">
                  <c:v>1.120309114740818</c:v>
                </c:pt>
                <c:pt idx="58">
                  <c:v>1.131761921765894</c:v>
                </c:pt>
                <c:pt idx="59">
                  <c:v>1.099633043377522</c:v>
                </c:pt>
                <c:pt idx="60">
                  <c:v>1.104220475219015</c:v>
                </c:pt>
                <c:pt idx="61">
                  <c:v>1.08370422091726</c:v>
                </c:pt>
                <c:pt idx="62">
                  <c:v>1.094303203048552</c:v>
                </c:pt>
                <c:pt idx="63">
                  <c:v>1.097542199562598</c:v>
                </c:pt>
                <c:pt idx="64">
                  <c:v>1.104535649026174</c:v>
                </c:pt>
                <c:pt idx="65">
                  <c:v>1.102966440731731</c:v>
                </c:pt>
                <c:pt idx="66">
                  <c:v>1.088521507895162</c:v>
                </c:pt>
                <c:pt idx="67">
                  <c:v>1.089037510262224</c:v>
                </c:pt>
                <c:pt idx="68">
                  <c:v>1.121932006834512</c:v>
                </c:pt>
                <c:pt idx="69">
                  <c:v>1.130491507957966</c:v>
                </c:pt>
                <c:pt idx="70">
                  <c:v>1.118333450442862</c:v>
                </c:pt>
                <c:pt idx="71">
                  <c:v>1.075433879950245</c:v>
                </c:pt>
                <c:pt idx="72">
                  <c:v>1.087339630328966</c:v>
                </c:pt>
                <c:pt idx="73">
                  <c:v>1.085336930549265</c:v>
                </c:pt>
                <c:pt idx="74">
                  <c:v>1.081870855448975</c:v>
                </c:pt>
                <c:pt idx="75">
                  <c:v>1.057720866880642</c:v>
                </c:pt>
                <c:pt idx="76">
                  <c:v>1.054256174094471</c:v>
                </c:pt>
                <c:pt idx="77">
                  <c:v>1.054824974901826</c:v>
                </c:pt>
                <c:pt idx="78">
                  <c:v>1.044639486122034</c:v>
                </c:pt>
                <c:pt idx="79">
                  <c:v>1.067653676266951</c:v>
                </c:pt>
                <c:pt idx="80">
                  <c:v>1.052899811520281</c:v>
                </c:pt>
                <c:pt idx="81">
                  <c:v>1.046640911532966</c:v>
                </c:pt>
                <c:pt idx="82">
                  <c:v>1.004738253787536</c:v>
                </c:pt>
                <c:pt idx="83">
                  <c:v>1.022073581719673</c:v>
                </c:pt>
                <c:pt idx="84">
                  <c:v>1.027667409045403</c:v>
                </c:pt>
                <c:pt idx="85">
                  <c:v>1.061488366137081</c:v>
                </c:pt>
                <c:pt idx="86">
                  <c:v>1.039985898775897</c:v>
                </c:pt>
                <c:pt idx="87">
                  <c:v>1.028559262882667</c:v>
                </c:pt>
                <c:pt idx="88">
                  <c:v>0.981996751392023</c:v>
                </c:pt>
                <c:pt idx="89">
                  <c:v>0.967008716189581</c:v>
                </c:pt>
                <c:pt idx="90">
                  <c:v>0.946507229545812</c:v>
                </c:pt>
                <c:pt idx="91">
                  <c:v>0.945261998455082</c:v>
                </c:pt>
                <c:pt idx="92">
                  <c:v>0.926666610900337</c:v>
                </c:pt>
                <c:pt idx="93">
                  <c:v>0.920340391378615</c:v>
                </c:pt>
                <c:pt idx="94">
                  <c:v>0.892454276415991</c:v>
                </c:pt>
                <c:pt idx="95">
                  <c:v>0.878509431053721</c:v>
                </c:pt>
                <c:pt idx="96">
                  <c:v>0.843895520617213</c:v>
                </c:pt>
                <c:pt idx="97">
                  <c:v>0.837750517821323</c:v>
                </c:pt>
                <c:pt idx="98">
                  <c:v>0.84513366028841</c:v>
                </c:pt>
                <c:pt idx="99">
                  <c:v>0.844273059444525</c:v>
                </c:pt>
                <c:pt idx="100">
                  <c:v>0.862001803748682</c:v>
                </c:pt>
                <c:pt idx="101">
                  <c:v>0.838074352514734</c:v>
                </c:pt>
                <c:pt idx="102">
                  <c:v>0.856120966371753</c:v>
                </c:pt>
                <c:pt idx="103">
                  <c:v>0.831841888454735</c:v>
                </c:pt>
                <c:pt idx="104">
                  <c:v>0.858692788195491</c:v>
                </c:pt>
                <c:pt idx="105">
                  <c:v>0.848765395201556</c:v>
                </c:pt>
                <c:pt idx="106">
                  <c:v>0.850484494306303</c:v>
                </c:pt>
                <c:pt idx="107">
                  <c:v>0.823052647396689</c:v>
                </c:pt>
                <c:pt idx="108">
                  <c:v>0.839228407468435</c:v>
                </c:pt>
                <c:pt idx="109">
                  <c:v>0.846889637985115</c:v>
                </c:pt>
                <c:pt idx="110">
                  <c:v>0.882914918848788</c:v>
                </c:pt>
                <c:pt idx="111">
                  <c:v>0.875580477292176</c:v>
                </c:pt>
                <c:pt idx="112">
                  <c:v>0.8727565394213</c:v>
                </c:pt>
                <c:pt idx="113">
                  <c:v>0.841613376394825</c:v>
                </c:pt>
                <c:pt idx="114">
                  <c:v>0.83158635403705</c:v>
                </c:pt>
                <c:pt idx="115">
                  <c:v>0.831718083050961</c:v>
                </c:pt>
                <c:pt idx="116">
                  <c:v>0.839615399900958</c:v>
                </c:pt>
                <c:pt idx="117">
                  <c:v>0.85688623323696</c:v>
                </c:pt>
                <c:pt idx="118">
                  <c:v>0.865644345536536</c:v>
                </c:pt>
                <c:pt idx="119">
                  <c:v>0.870763232239685</c:v>
                </c:pt>
                <c:pt idx="120">
                  <c:v>0.872031154840994</c:v>
                </c:pt>
                <c:pt idx="121">
                  <c:v>0.873324297734588</c:v>
                </c:pt>
                <c:pt idx="122">
                  <c:v>0.866398611310256</c:v>
                </c:pt>
                <c:pt idx="123">
                  <c:v>0.875687574488712</c:v>
                </c:pt>
                <c:pt idx="124">
                  <c:v>0.879444638412428</c:v>
                </c:pt>
                <c:pt idx="125">
                  <c:v>0.88902687316252</c:v>
                </c:pt>
                <c:pt idx="126">
                  <c:v>0.893642801621548</c:v>
                </c:pt>
                <c:pt idx="127">
                  <c:v>0.887451651090782</c:v>
                </c:pt>
                <c:pt idx="128">
                  <c:v>0.890084406030943</c:v>
                </c:pt>
                <c:pt idx="129">
                  <c:v>0.857594888001483</c:v>
                </c:pt>
                <c:pt idx="130">
                  <c:v>0.861155402725547</c:v>
                </c:pt>
                <c:pt idx="131">
                  <c:v>0.864129295610795</c:v>
                </c:pt>
                <c:pt idx="132">
                  <c:v>0.891987943652852</c:v>
                </c:pt>
                <c:pt idx="133">
                  <c:v>0.908574170304217</c:v>
                </c:pt>
                <c:pt idx="134">
                  <c:v>0.921722923465641</c:v>
                </c:pt>
                <c:pt idx="135">
                  <c:v>0.911185015380179</c:v>
                </c:pt>
                <c:pt idx="136">
                  <c:v>0.897625244760649</c:v>
                </c:pt>
                <c:pt idx="137">
                  <c:v>0.892369699326598</c:v>
                </c:pt>
                <c:pt idx="138">
                  <c:v>0.866171463740692</c:v>
                </c:pt>
                <c:pt idx="139">
                  <c:v>0.873028043860479</c:v>
                </c:pt>
                <c:pt idx="140">
                  <c:v>0.885282422500599</c:v>
                </c:pt>
                <c:pt idx="141">
                  <c:v>0.922325678015095</c:v>
                </c:pt>
                <c:pt idx="142">
                  <c:v>0.921301259994881</c:v>
                </c:pt>
                <c:pt idx="143">
                  <c:v>0.931935954446007</c:v>
                </c:pt>
                <c:pt idx="144">
                  <c:v>0.927764230399212</c:v>
                </c:pt>
                <c:pt idx="145">
                  <c:v>0.93095069290551</c:v>
                </c:pt>
                <c:pt idx="146">
                  <c:v>0.91101723846269</c:v>
                </c:pt>
                <c:pt idx="147">
                  <c:v>0.915657719292231</c:v>
                </c:pt>
                <c:pt idx="148">
                  <c:v>0.919313017845806</c:v>
                </c:pt>
                <c:pt idx="149">
                  <c:v>0.925646822221176</c:v>
                </c:pt>
                <c:pt idx="150">
                  <c:v>0.935879719835199</c:v>
                </c:pt>
                <c:pt idx="151">
                  <c:v>0.943260986171893</c:v>
                </c:pt>
                <c:pt idx="152">
                  <c:v>0.939475163002156</c:v>
                </c:pt>
                <c:pt idx="153">
                  <c:v>0.936635889655129</c:v>
                </c:pt>
                <c:pt idx="154">
                  <c:v>0.944209367761007</c:v>
                </c:pt>
                <c:pt idx="155">
                  <c:v>0.962475342857214</c:v>
                </c:pt>
                <c:pt idx="156">
                  <c:v>0.983070744544431</c:v>
                </c:pt>
                <c:pt idx="157">
                  <c:v>0.981010597851953</c:v>
                </c:pt>
                <c:pt idx="158">
                  <c:v>0.96337759531149</c:v>
                </c:pt>
                <c:pt idx="159">
                  <c:v>0.966463820195027</c:v>
                </c:pt>
                <c:pt idx="160">
                  <c:v>0.972160127967191</c:v>
                </c:pt>
                <c:pt idx="161">
                  <c:v>0.991817732785393</c:v>
                </c:pt>
                <c:pt idx="162">
                  <c:v>0.99072584646549</c:v>
                </c:pt>
                <c:pt idx="163">
                  <c:v>0.993948618443073</c:v>
                </c:pt>
                <c:pt idx="164">
                  <c:v>0.97475750432386</c:v>
                </c:pt>
                <c:pt idx="165">
                  <c:v>0.969749884881707</c:v>
                </c:pt>
                <c:pt idx="166">
                  <c:v>0.961735647771505</c:v>
                </c:pt>
                <c:pt idx="167">
                  <c:v>0.980993301032622</c:v>
                </c:pt>
                <c:pt idx="168">
                  <c:v>0.981318154331375</c:v>
                </c:pt>
                <c:pt idx="169">
                  <c:v>0.984884027361662</c:v>
                </c:pt>
                <c:pt idx="170">
                  <c:v>0.977278036401316</c:v>
                </c:pt>
                <c:pt idx="171">
                  <c:v>0.982203185447389</c:v>
                </c:pt>
                <c:pt idx="172">
                  <c:v>0.985431407443374</c:v>
                </c:pt>
                <c:pt idx="173">
                  <c:v>0.988737038511336</c:v>
                </c:pt>
                <c:pt idx="174">
                  <c:v>0.983826114630432</c:v>
                </c:pt>
                <c:pt idx="175">
                  <c:v>0.996381124305545</c:v>
                </c:pt>
                <c:pt idx="176">
                  <c:v>1.01183732528352</c:v>
                </c:pt>
                <c:pt idx="177">
                  <c:v>1.022889567134701</c:v>
                </c:pt>
                <c:pt idx="178">
                  <c:v>1.021724402432419</c:v>
                </c:pt>
                <c:pt idx="179">
                  <c:v>1.037786657240464</c:v>
                </c:pt>
                <c:pt idx="180">
                  <c:v>1.018094954205674</c:v>
                </c:pt>
                <c:pt idx="181">
                  <c:v>1.016897085745488</c:v>
                </c:pt>
                <c:pt idx="182">
                  <c:v>0.995193901574063</c:v>
                </c:pt>
                <c:pt idx="183">
                  <c:v>1.015725981317483</c:v>
                </c:pt>
                <c:pt idx="184">
                  <c:v>1.01150537320752</c:v>
                </c:pt>
                <c:pt idx="185">
                  <c:v>1.006069443540606</c:v>
                </c:pt>
                <c:pt idx="186">
                  <c:v>0.991864781840618</c:v>
                </c:pt>
                <c:pt idx="187">
                  <c:v>0.966440362644692</c:v>
                </c:pt>
                <c:pt idx="188">
                  <c:v>0.96682569284375</c:v>
                </c:pt>
                <c:pt idx="189">
                  <c:v>0.967162813739947</c:v>
                </c:pt>
                <c:pt idx="190">
                  <c:v>#N/A</c:v>
                </c:pt>
              </c:numCache>
            </c:numRef>
          </c:val>
          <c:smooth val="0"/>
        </c:ser>
        <c:dLbls>
          <c:showLegendKey val="0"/>
          <c:showVal val="0"/>
          <c:showCatName val="0"/>
          <c:showSerName val="0"/>
          <c:showPercent val="0"/>
          <c:showBubbleSize val="0"/>
        </c:dLbls>
        <c:smooth val="0"/>
        <c:axId val="-389064592"/>
        <c:axId val="-389072960"/>
      </c:lineChart>
      <c:dateAx>
        <c:axId val="-389064592"/>
        <c:scaling>
          <c:orientation val="minMax"/>
        </c:scaling>
        <c:delete val="0"/>
        <c:axPos val="b"/>
        <c:numFmt formatCode="mmm\-yy" sourceLinked="1"/>
        <c:majorTickMark val="none"/>
        <c:minorTickMark val="none"/>
        <c:tickLblPos val="nextTo"/>
        <c:crossAx val="-389072960"/>
        <c:crosses val="autoZero"/>
        <c:auto val="1"/>
        <c:lblOffset val="100"/>
        <c:baseTimeUnit val="months"/>
        <c:majorUnit val="6.0"/>
        <c:majorTimeUnit val="months"/>
      </c:dateAx>
      <c:valAx>
        <c:axId val="-389072960"/>
        <c:scaling>
          <c:orientation val="minMax"/>
          <c:min val="0.7"/>
        </c:scaling>
        <c:delete val="0"/>
        <c:axPos val="l"/>
        <c:numFmt formatCode="0.00" sourceLinked="0"/>
        <c:majorTickMark val="out"/>
        <c:minorTickMark val="none"/>
        <c:tickLblPos val="nextTo"/>
        <c:crossAx val="-389064592"/>
        <c:crosses val="autoZero"/>
        <c:crossBetween val="between"/>
        <c:majorUnit val="0.1"/>
      </c:valAx>
    </c:plotArea>
    <c:legend>
      <c:legendPos val="t"/>
      <c:layout>
        <c:manualLayout>
          <c:xMode val="edge"/>
          <c:yMode val="edge"/>
          <c:x val="0.142828960664906"/>
          <c:y val="0.183599941424304"/>
          <c:w val="0.765478406108328"/>
          <c:h val="0.0632904200068545"/>
        </c:manualLayout>
      </c:layout>
      <c:overlay val="0"/>
    </c:legend>
    <c:plotVisOnly val="1"/>
    <c:dispBlanksAs val="gap"/>
    <c:showDLblsOverMax val="0"/>
  </c:chart>
  <c:txPr>
    <a:bodyPr/>
    <a:lstStyle/>
    <a:p>
      <a:pPr>
        <a:defRPr sz="16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DHI-DFH Measure of Mean Vacancy Duration by Establishment Size, </a:t>
            </a:r>
          </a:p>
          <a:p>
            <a:pPr>
              <a:defRPr sz="2400"/>
            </a:pPr>
            <a:r>
              <a:rPr lang="en-US" sz="2400"/>
              <a:t>January 2001 to August 2016</a:t>
            </a:r>
          </a:p>
        </c:rich>
      </c:tx>
      <c:overlay val="0"/>
    </c:title>
    <c:autoTitleDeleted val="0"/>
    <c:plotArea>
      <c:layout/>
      <c:lineChart>
        <c:grouping val="standard"/>
        <c:varyColors val="0"/>
        <c:ser>
          <c:idx val="0"/>
          <c:order val="0"/>
          <c:tx>
            <c:strRef>
              <c:f>'Mean Vacancy Duration MA'!$B$2:$B$3</c:f>
              <c:strCache>
                <c:ptCount val="2"/>
                <c:pt idx="0">
                  <c:v>1-9</c:v>
                </c:pt>
              </c:strCache>
            </c:strRef>
          </c:tx>
          <c:marker>
            <c:symbol val="none"/>
          </c:marker>
          <c:cat>
            <c:numRef>
              <c:f>'Mean Vacancy Duration MA'!$A$4:$A$191</c:f>
              <c:numCache>
                <c:formatCode>[$-409]mmm\-yy;@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'Mean Vacancy Duration MA'!$B$4:$B$200</c:f>
              <c:numCache>
                <c:formatCode>General</c:formatCode>
                <c:ptCount val="195"/>
                <c:pt idx="0">
                  <c:v>29.0687526456126</c:v>
                </c:pt>
                <c:pt idx="1">
                  <c:v>25.69709689134291</c:v>
                </c:pt>
                <c:pt idx="2">
                  <c:v>24.10969195577833</c:v>
                </c:pt>
                <c:pt idx="3">
                  <c:v>24.91112455721827</c:v>
                </c:pt>
                <c:pt idx="4">
                  <c:v>26.87196319958131</c:v>
                </c:pt>
                <c:pt idx="5">
                  <c:v>27.87941937369121</c:v>
                </c:pt>
                <c:pt idx="6">
                  <c:v>27.98065044325591</c:v>
                </c:pt>
                <c:pt idx="7">
                  <c:v>27.37999259339736</c:v>
                </c:pt>
                <c:pt idx="8">
                  <c:v>26.23063973167427</c:v>
                </c:pt>
                <c:pt idx="9">
                  <c:v>22.77093495652692</c:v>
                </c:pt>
                <c:pt idx="10">
                  <c:v>22.77297921273288</c:v>
                </c:pt>
                <c:pt idx="11">
                  <c:v>20.60935575904056</c:v>
                </c:pt>
                <c:pt idx="12">
                  <c:v>20.48461959397953</c:v>
                </c:pt>
                <c:pt idx="13">
                  <c:v>17.58576004410142</c:v>
                </c:pt>
                <c:pt idx="14">
                  <c:v>18.06523934767547</c:v>
                </c:pt>
                <c:pt idx="15">
                  <c:v>17.27839458902123</c:v>
                </c:pt>
                <c:pt idx="16">
                  <c:v>14.99655359243751</c:v>
                </c:pt>
                <c:pt idx="17">
                  <c:v>13.95759683616785</c:v>
                </c:pt>
                <c:pt idx="18">
                  <c:v>13.22520079012035</c:v>
                </c:pt>
                <c:pt idx="19">
                  <c:v>14.18232568098122</c:v>
                </c:pt>
                <c:pt idx="20">
                  <c:v>14.65791083216258</c:v>
                </c:pt>
                <c:pt idx="21">
                  <c:v>14.15191509369174</c:v>
                </c:pt>
                <c:pt idx="22">
                  <c:v>13.68570397044421</c:v>
                </c:pt>
                <c:pt idx="23">
                  <c:v>13.99196299554577</c:v>
                </c:pt>
                <c:pt idx="24">
                  <c:v>14.98566980869445</c:v>
                </c:pt>
                <c:pt idx="25">
                  <c:v>16.51644969317077</c:v>
                </c:pt>
                <c:pt idx="26">
                  <c:v>17.1688796315781</c:v>
                </c:pt>
                <c:pt idx="27">
                  <c:v>18.29294170099021</c:v>
                </c:pt>
                <c:pt idx="28">
                  <c:v>18.24292830938347</c:v>
                </c:pt>
                <c:pt idx="29">
                  <c:v>16.669208797739</c:v>
                </c:pt>
                <c:pt idx="30">
                  <c:v>14.34303694675741</c:v>
                </c:pt>
                <c:pt idx="31">
                  <c:v>12.97664253504183</c:v>
                </c:pt>
                <c:pt idx="32">
                  <c:v>13.43200884111133</c:v>
                </c:pt>
                <c:pt idx="33">
                  <c:v>15.52419243676007</c:v>
                </c:pt>
                <c:pt idx="34">
                  <c:v>16.01464570149203</c:v>
                </c:pt>
                <c:pt idx="35">
                  <c:v>16.63688499568053</c:v>
                </c:pt>
                <c:pt idx="36">
                  <c:v>16.73190209401652</c:v>
                </c:pt>
                <c:pt idx="37">
                  <c:v>17.38118250166092</c:v>
                </c:pt>
                <c:pt idx="38">
                  <c:v>17.69624126124703</c:v>
                </c:pt>
                <c:pt idx="39">
                  <c:v>16.48302180126127</c:v>
                </c:pt>
                <c:pt idx="40">
                  <c:v>17.4541359403246</c:v>
                </c:pt>
                <c:pt idx="41">
                  <c:v>18.50241217622417</c:v>
                </c:pt>
                <c:pt idx="42">
                  <c:v>21.64757188199115</c:v>
                </c:pt>
                <c:pt idx="43">
                  <c:v>21.07572490138266</c:v>
                </c:pt>
                <c:pt idx="44">
                  <c:v>18.87454176480842</c:v>
                </c:pt>
                <c:pt idx="45">
                  <c:v>17.56940792046953</c:v>
                </c:pt>
                <c:pt idx="46">
                  <c:v>17.57260352449316</c:v>
                </c:pt>
                <c:pt idx="47">
                  <c:v>19.26833888985036</c:v>
                </c:pt>
                <c:pt idx="48">
                  <c:v>18.0822965602164</c:v>
                </c:pt>
                <c:pt idx="49">
                  <c:v>18.4819964185551</c:v>
                </c:pt>
                <c:pt idx="50">
                  <c:v>17.09652147250685</c:v>
                </c:pt>
                <c:pt idx="51">
                  <c:v>16.35089220093985</c:v>
                </c:pt>
                <c:pt idx="52">
                  <c:v>17.12062536651657</c:v>
                </c:pt>
                <c:pt idx="53">
                  <c:v>17.33809337859532</c:v>
                </c:pt>
                <c:pt idx="54">
                  <c:v>18.72887241478411</c:v>
                </c:pt>
                <c:pt idx="55">
                  <c:v>18.73123377102358</c:v>
                </c:pt>
                <c:pt idx="56">
                  <c:v>19.33444565722211</c:v>
                </c:pt>
                <c:pt idx="57">
                  <c:v>19.91533575496861</c:v>
                </c:pt>
                <c:pt idx="58">
                  <c:v>18.99130245099728</c:v>
                </c:pt>
                <c:pt idx="59">
                  <c:v>18.36524604492378</c:v>
                </c:pt>
                <c:pt idx="60">
                  <c:v>18.11593639860297</c:v>
                </c:pt>
                <c:pt idx="61">
                  <c:v>18.17172904630288</c:v>
                </c:pt>
                <c:pt idx="62">
                  <c:v>18.68125994266967</c:v>
                </c:pt>
                <c:pt idx="63">
                  <c:v>18.50277682715826</c:v>
                </c:pt>
                <c:pt idx="64">
                  <c:v>16.73681372416697</c:v>
                </c:pt>
                <c:pt idx="65">
                  <c:v>15.91291298599474</c:v>
                </c:pt>
                <c:pt idx="66">
                  <c:v>15.02606347389641</c:v>
                </c:pt>
                <c:pt idx="67">
                  <c:v>15.97814769514077</c:v>
                </c:pt>
                <c:pt idx="68">
                  <c:v>16.35720648374828</c:v>
                </c:pt>
                <c:pt idx="69">
                  <c:v>17.19219156560461</c:v>
                </c:pt>
                <c:pt idx="70">
                  <c:v>18.82206982189224</c:v>
                </c:pt>
                <c:pt idx="71">
                  <c:v>21.12612134717596</c:v>
                </c:pt>
                <c:pt idx="72">
                  <c:v>22.77852852782089</c:v>
                </c:pt>
                <c:pt idx="73">
                  <c:v>24.38185780280186</c:v>
                </c:pt>
                <c:pt idx="74">
                  <c:v>22.6423717177275</c:v>
                </c:pt>
                <c:pt idx="75">
                  <c:v>23.81950713844606</c:v>
                </c:pt>
                <c:pt idx="76">
                  <c:v>23.29631353297726</c:v>
                </c:pt>
                <c:pt idx="77">
                  <c:v>26.67755903278409</c:v>
                </c:pt>
                <c:pt idx="78">
                  <c:v>26.41137717999035</c:v>
                </c:pt>
                <c:pt idx="79">
                  <c:v>27.03547426313175</c:v>
                </c:pt>
                <c:pt idx="80">
                  <c:v>23.97878957308184</c:v>
                </c:pt>
                <c:pt idx="81">
                  <c:v>21.65752684540135</c:v>
                </c:pt>
                <c:pt idx="82">
                  <c:v>20.60648656298718</c:v>
                </c:pt>
                <c:pt idx="83">
                  <c:v>21.23201036443444</c:v>
                </c:pt>
                <c:pt idx="84">
                  <c:v>23.73629277379592</c:v>
                </c:pt>
                <c:pt idx="85">
                  <c:v>23.04676615913302</c:v>
                </c:pt>
                <c:pt idx="86">
                  <c:v>21.68532572894708</c:v>
                </c:pt>
                <c:pt idx="87">
                  <c:v>18.27070300854265</c:v>
                </c:pt>
                <c:pt idx="88">
                  <c:v>19.1369190482824</c:v>
                </c:pt>
                <c:pt idx="89">
                  <c:v>19.13806372008294</c:v>
                </c:pt>
                <c:pt idx="90">
                  <c:v>20.95012961708856</c:v>
                </c:pt>
                <c:pt idx="91">
                  <c:v>18.69282185221464</c:v>
                </c:pt>
                <c:pt idx="92">
                  <c:v>18.69184504297769</c:v>
                </c:pt>
                <c:pt idx="93">
                  <c:v>16.76558774615192</c:v>
                </c:pt>
                <c:pt idx="94">
                  <c:v>16.02514663715958</c:v>
                </c:pt>
                <c:pt idx="95">
                  <c:v>16.09651815379324</c:v>
                </c:pt>
                <c:pt idx="96">
                  <c:v>15.15528942656846</c:v>
                </c:pt>
                <c:pt idx="97">
                  <c:v>14.70530954226293</c:v>
                </c:pt>
                <c:pt idx="98">
                  <c:v>13.57021724478643</c:v>
                </c:pt>
                <c:pt idx="99">
                  <c:v>14.6076788489287</c:v>
                </c:pt>
                <c:pt idx="100">
                  <c:v>13.4957366439071</c:v>
                </c:pt>
                <c:pt idx="101">
                  <c:v>12.4366832521578</c:v>
                </c:pt>
                <c:pt idx="102">
                  <c:v>11.32452687763266</c:v>
                </c:pt>
                <c:pt idx="103">
                  <c:v>12.1804371531045</c:v>
                </c:pt>
                <c:pt idx="104">
                  <c:v>13.04854107090591</c:v>
                </c:pt>
                <c:pt idx="105">
                  <c:v>12.02515917600073</c:v>
                </c:pt>
                <c:pt idx="106">
                  <c:v>12.8135073269814</c:v>
                </c:pt>
                <c:pt idx="107">
                  <c:v>12.46793581575358</c:v>
                </c:pt>
                <c:pt idx="108">
                  <c:v>13.21311120899973</c:v>
                </c:pt>
                <c:pt idx="109">
                  <c:v>14.02115419633447</c:v>
                </c:pt>
                <c:pt idx="110">
                  <c:v>17.15572204374612</c:v>
                </c:pt>
                <c:pt idx="111">
                  <c:v>18.59158681114926</c:v>
                </c:pt>
                <c:pt idx="112">
                  <c:v>18.62492219796169</c:v>
                </c:pt>
                <c:pt idx="113">
                  <c:v>16.66977425867985</c:v>
                </c:pt>
                <c:pt idx="114">
                  <c:v>15.76222945377991</c:v>
                </c:pt>
                <c:pt idx="115">
                  <c:v>15.623546464244</c:v>
                </c:pt>
                <c:pt idx="116">
                  <c:v>16.17254566267471</c:v>
                </c:pt>
                <c:pt idx="117">
                  <c:v>16.40917177623287</c:v>
                </c:pt>
                <c:pt idx="118">
                  <c:v>17.5669726514741</c:v>
                </c:pt>
                <c:pt idx="119">
                  <c:v>16.40846139068323</c:v>
                </c:pt>
                <c:pt idx="120">
                  <c:v>17.04627818994181</c:v>
                </c:pt>
                <c:pt idx="121">
                  <c:v>15.82467690374547</c:v>
                </c:pt>
                <c:pt idx="122">
                  <c:v>16.14910517773887</c:v>
                </c:pt>
                <c:pt idx="123">
                  <c:v>15.11121899934109</c:v>
                </c:pt>
                <c:pt idx="124">
                  <c:v>15.0327961695036</c:v>
                </c:pt>
                <c:pt idx="125">
                  <c:v>15.1079514205946</c:v>
                </c:pt>
                <c:pt idx="126">
                  <c:v>16.42240191058262</c:v>
                </c:pt>
                <c:pt idx="127">
                  <c:v>17.36838483199881</c:v>
                </c:pt>
                <c:pt idx="128">
                  <c:v>17.38857142763421</c:v>
                </c:pt>
                <c:pt idx="129">
                  <c:v>17.84796290984471</c:v>
                </c:pt>
                <c:pt idx="130">
                  <c:v>19.79344605277046</c:v>
                </c:pt>
                <c:pt idx="131">
                  <c:v>20.81458574982414</c:v>
                </c:pt>
                <c:pt idx="132">
                  <c:v>20.7345410179685</c:v>
                </c:pt>
                <c:pt idx="133">
                  <c:v>18.458318519544</c:v>
                </c:pt>
                <c:pt idx="134">
                  <c:v>17.83977524113349</c:v>
                </c:pt>
                <c:pt idx="135">
                  <c:v>17.74800561059233</c:v>
                </c:pt>
                <c:pt idx="136">
                  <c:v>16.35667302048206</c:v>
                </c:pt>
                <c:pt idx="137">
                  <c:v>16.09306086421384</c:v>
                </c:pt>
                <c:pt idx="138">
                  <c:v>15.66800277534727</c:v>
                </c:pt>
                <c:pt idx="139">
                  <c:v>16.62445208141471</c:v>
                </c:pt>
                <c:pt idx="140">
                  <c:v>17.05242702555632</c:v>
                </c:pt>
                <c:pt idx="141">
                  <c:v>16.38046929049702</c:v>
                </c:pt>
                <c:pt idx="142">
                  <c:v>15.68122931901395</c:v>
                </c:pt>
                <c:pt idx="143">
                  <c:v>16.07432820861244</c:v>
                </c:pt>
                <c:pt idx="144">
                  <c:v>17.88878024408388</c:v>
                </c:pt>
                <c:pt idx="145">
                  <c:v>19.68422127759771</c:v>
                </c:pt>
                <c:pt idx="146">
                  <c:v>18.31155982734168</c:v>
                </c:pt>
                <c:pt idx="147">
                  <c:v>18.22518047438485</c:v>
                </c:pt>
                <c:pt idx="148">
                  <c:v>18.63802697984899</c:v>
                </c:pt>
                <c:pt idx="149">
                  <c:v>19.18862560423176</c:v>
                </c:pt>
                <c:pt idx="150">
                  <c:v>19.4609770611324</c:v>
                </c:pt>
                <c:pt idx="151">
                  <c:v>19.55677754300129</c:v>
                </c:pt>
                <c:pt idx="152">
                  <c:v>21.04069044834998</c:v>
                </c:pt>
                <c:pt idx="153">
                  <c:v>21.31808451201526</c:v>
                </c:pt>
                <c:pt idx="154">
                  <c:v>20.8589358084812</c:v>
                </c:pt>
                <c:pt idx="155">
                  <c:v>21.46009083845587</c:v>
                </c:pt>
                <c:pt idx="156">
                  <c:v>21.82417388261953</c:v>
                </c:pt>
                <c:pt idx="157">
                  <c:v>20.91311432350374</c:v>
                </c:pt>
                <c:pt idx="158">
                  <c:v>22.23545687936218</c:v>
                </c:pt>
                <c:pt idx="159">
                  <c:v>23.71602188905898</c:v>
                </c:pt>
                <c:pt idx="160">
                  <c:v>25.46729564586083</c:v>
                </c:pt>
                <c:pt idx="161">
                  <c:v>26.05742680147086</c:v>
                </c:pt>
                <c:pt idx="162">
                  <c:v>24.51229989526702</c:v>
                </c:pt>
                <c:pt idx="163">
                  <c:v>24.34772267823378</c:v>
                </c:pt>
                <c:pt idx="164">
                  <c:v>21.95672354771995</c:v>
                </c:pt>
                <c:pt idx="165">
                  <c:v>23.06198439041085</c:v>
                </c:pt>
                <c:pt idx="166">
                  <c:v>22.64269177348213</c:v>
                </c:pt>
                <c:pt idx="167">
                  <c:v>24.93617046151018</c:v>
                </c:pt>
                <c:pt idx="168">
                  <c:v>25.18150868396744</c:v>
                </c:pt>
                <c:pt idx="169">
                  <c:v>29.41977649497048</c:v>
                </c:pt>
                <c:pt idx="170">
                  <c:v>30.13435597019508</c:v>
                </c:pt>
                <c:pt idx="171">
                  <c:v>29.33968866371297</c:v>
                </c:pt>
                <c:pt idx="172">
                  <c:v>28.46922125008592</c:v>
                </c:pt>
                <c:pt idx="173">
                  <c:v>28.53750907460615</c:v>
                </c:pt>
                <c:pt idx="174">
                  <c:v>30.21294911954673</c:v>
                </c:pt>
                <c:pt idx="175">
                  <c:v>28.69120515261726</c:v>
                </c:pt>
                <c:pt idx="176">
                  <c:v>28.13766665087291</c:v>
                </c:pt>
                <c:pt idx="177">
                  <c:v>27.00438230531346</c:v>
                </c:pt>
                <c:pt idx="178">
                  <c:v>26.59174289870428</c:v>
                </c:pt>
                <c:pt idx="179">
                  <c:v>26.0263433990737</c:v>
                </c:pt>
                <c:pt idx="180">
                  <c:v>26.80657197664465</c:v>
                </c:pt>
                <c:pt idx="181">
                  <c:v>28.560136689258</c:v>
                </c:pt>
                <c:pt idx="182">
                  <c:v>29.14959254808738</c:v>
                </c:pt>
                <c:pt idx="183">
                  <c:v>28.56590540710872</c:v>
                </c:pt>
                <c:pt idx="184">
                  <c:v>26.1650965312062</c:v>
                </c:pt>
                <c:pt idx="185">
                  <c:v>23.77636863157308</c:v>
                </c:pt>
                <c:pt idx="186">
                  <c:v>#N/A</c:v>
                </c:pt>
                <c:pt idx="187">
                  <c:v>#N/A</c:v>
                </c:pt>
                <c:pt idx="188">
                  <c:v>#N/A</c:v>
                </c:pt>
                <c:pt idx="189">
                  <c:v>#N/A</c:v>
                </c:pt>
                <c:pt idx="190">
                  <c:v>#N/A</c:v>
                </c:pt>
                <c:pt idx="191">
                  <c:v>#N/A</c:v>
                </c:pt>
              </c:numCache>
            </c:numRef>
          </c:val>
          <c:smooth val="0"/>
        </c:ser>
        <c:ser>
          <c:idx val="1"/>
          <c:order val="1"/>
          <c:tx>
            <c:strRef>
              <c:f>'Mean Vacancy Duration MA'!$C$2:$C$3</c:f>
              <c:strCache>
                <c:ptCount val="2"/>
                <c:pt idx="0">
                  <c:v>10-49</c:v>
                </c:pt>
              </c:strCache>
            </c:strRef>
          </c:tx>
          <c:marker>
            <c:symbol val="none"/>
          </c:marker>
          <c:cat>
            <c:numRef>
              <c:f>'Mean Vacancy Duration MA'!$A$4:$A$191</c:f>
              <c:numCache>
                <c:formatCode>[$-409]mmm\-yy;@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'Mean Vacancy Duration MA'!$C$4:$C$200</c:f>
              <c:numCache>
                <c:formatCode>General</c:formatCode>
                <c:ptCount val="195"/>
                <c:pt idx="0">
                  <c:v>18.75854743376372</c:v>
                </c:pt>
                <c:pt idx="1">
                  <c:v>18.41326681903103</c:v>
                </c:pt>
                <c:pt idx="2">
                  <c:v>18.75565454465728</c:v>
                </c:pt>
                <c:pt idx="3">
                  <c:v>19.33184525151708</c:v>
                </c:pt>
                <c:pt idx="4">
                  <c:v>19.30353959941518</c:v>
                </c:pt>
                <c:pt idx="5">
                  <c:v>18.555550442504</c:v>
                </c:pt>
                <c:pt idx="6">
                  <c:v>18.37578233023372</c:v>
                </c:pt>
                <c:pt idx="7">
                  <c:v>17.14740909478321</c:v>
                </c:pt>
                <c:pt idx="8">
                  <c:v>16.01354703979287</c:v>
                </c:pt>
                <c:pt idx="9">
                  <c:v>14.86333386193936</c:v>
                </c:pt>
                <c:pt idx="10">
                  <c:v>15.34779245157478</c:v>
                </c:pt>
                <c:pt idx="11">
                  <c:v>15.21007286115098</c:v>
                </c:pt>
                <c:pt idx="12">
                  <c:v>15.844871076388</c:v>
                </c:pt>
                <c:pt idx="13">
                  <c:v>15.30320746365076</c:v>
                </c:pt>
                <c:pt idx="14">
                  <c:v>15.13973160255075</c:v>
                </c:pt>
                <c:pt idx="15">
                  <c:v>13.93157464818937</c:v>
                </c:pt>
                <c:pt idx="16">
                  <c:v>13.8504805760107</c:v>
                </c:pt>
                <c:pt idx="17">
                  <c:v>13.99425196166138</c:v>
                </c:pt>
                <c:pt idx="18">
                  <c:v>13.96543412608062</c:v>
                </c:pt>
                <c:pt idx="19">
                  <c:v>13.68962513111124</c:v>
                </c:pt>
                <c:pt idx="20">
                  <c:v>13.63839350571703</c:v>
                </c:pt>
                <c:pt idx="21">
                  <c:v>13.25385784686901</c:v>
                </c:pt>
                <c:pt idx="22">
                  <c:v>13.40975663670327</c:v>
                </c:pt>
                <c:pt idx="23">
                  <c:v>13.53152683723966</c:v>
                </c:pt>
                <c:pt idx="24">
                  <c:v>14.2991412027141</c:v>
                </c:pt>
                <c:pt idx="25">
                  <c:v>13.9839785009884</c:v>
                </c:pt>
                <c:pt idx="26">
                  <c:v>13.67107523227477</c:v>
                </c:pt>
                <c:pt idx="27">
                  <c:v>13.53256024905944</c:v>
                </c:pt>
                <c:pt idx="28">
                  <c:v>13.42058335396443</c:v>
                </c:pt>
                <c:pt idx="29">
                  <c:v>13.4945678274563</c:v>
                </c:pt>
                <c:pt idx="30">
                  <c:v>13.2437908933766</c:v>
                </c:pt>
                <c:pt idx="31">
                  <c:v>13.41216076900045</c:v>
                </c:pt>
                <c:pt idx="32">
                  <c:v>13.16704376981933</c:v>
                </c:pt>
                <c:pt idx="33">
                  <c:v>12.92102921643133</c:v>
                </c:pt>
                <c:pt idx="34">
                  <c:v>13.39481127690944</c:v>
                </c:pt>
                <c:pt idx="35">
                  <c:v>14.12355741208447</c:v>
                </c:pt>
                <c:pt idx="36">
                  <c:v>14.36169801761966</c:v>
                </c:pt>
                <c:pt idx="37">
                  <c:v>14.34898486661018</c:v>
                </c:pt>
                <c:pt idx="38">
                  <c:v>14.24235404993538</c:v>
                </c:pt>
                <c:pt idx="39">
                  <c:v>14.51346710064715</c:v>
                </c:pt>
                <c:pt idx="40">
                  <c:v>15.15205019570984</c:v>
                </c:pt>
                <c:pt idx="41">
                  <c:v>15.12876139587277</c:v>
                </c:pt>
                <c:pt idx="42">
                  <c:v>15.31900129135245</c:v>
                </c:pt>
                <c:pt idx="43">
                  <c:v>14.65323600764084</c:v>
                </c:pt>
                <c:pt idx="44">
                  <c:v>14.22379902223268</c:v>
                </c:pt>
                <c:pt idx="45">
                  <c:v>13.8260072844567</c:v>
                </c:pt>
                <c:pt idx="46">
                  <c:v>13.32051827114858</c:v>
                </c:pt>
                <c:pt idx="47">
                  <c:v>13.27246635960315</c:v>
                </c:pt>
                <c:pt idx="48">
                  <c:v>14.02299143186014</c:v>
                </c:pt>
                <c:pt idx="49">
                  <c:v>14.98383075162111</c:v>
                </c:pt>
                <c:pt idx="50">
                  <c:v>15.66547504644105</c:v>
                </c:pt>
                <c:pt idx="51">
                  <c:v>15.93626911048372</c:v>
                </c:pt>
                <c:pt idx="52">
                  <c:v>16.12644845835417</c:v>
                </c:pt>
                <c:pt idx="53">
                  <c:v>15.98272745189558</c:v>
                </c:pt>
                <c:pt idx="54">
                  <c:v>15.38466241543122</c:v>
                </c:pt>
                <c:pt idx="55">
                  <c:v>15.40722286926566</c:v>
                </c:pt>
                <c:pt idx="56">
                  <c:v>15.67100257199107</c:v>
                </c:pt>
                <c:pt idx="57">
                  <c:v>16.15131720166209</c:v>
                </c:pt>
                <c:pt idx="58">
                  <c:v>16.11920223497856</c:v>
                </c:pt>
                <c:pt idx="59">
                  <c:v>15.95161220570227</c:v>
                </c:pt>
                <c:pt idx="60">
                  <c:v>16.05971583478122</c:v>
                </c:pt>
                <c:pt idx="61">
                  <c:v>16.98497194160732</c:v>
                </c:pt>
                <c:pt idx="62">
                  <c:v>17.37459660545514</c:v>
                </c:pt>
                <c:pt idx="63">
                  <c:v>17.50021241998752</c:v>
                </c:pt>
                <c:pt idx="64">
                  <c:v>16.70189658354563</c:v>
                </c:pt>
                <c:pt idx="65">
                  <c:v>17.34686993596242</c:v>
                </c:pt>
                <c:pt idx="66">
                  <c:v>18.44365890255828</c:v>
                </c:pt>
                <c:pt idx="67">
                  <c:v>19.11437036447708</c:v>
                </c:pt>
                <c:pt idx="68">
                  <c:v>18.86074081598169</c:v>
                </c:pt>
                <c:pt idx="69">
                  <c:v>17.7272320320834</c:v>
                </c:pt>
                <c:pt idx="70">
                  <c:v>17.35493450443667</c:v>
                </c:pt>
                <c:pt idx="71">
                  <c:v>17.52808700368981</c:v>
                </c:pt>
                <c:pt idx="72">
                  <c:v>17.77115351244865</c:v>
                </c:pt>
                <c:pt idx="73">
                  <c:v>18.32761172212679</c:v>
                </c:pt>
                <c:pt idx="74">
                  <c:v>18.42301720641009</c:v>
                </c:pt>
                <c:pt idx="75">
                  <c:v>18.58553916811151</c:v>
                </c:pt>
                <c:pt idx="76">
                  <c:v>18.35114077557838</c:v>
                </c:pt>
                <c:pt idx="77">
                  <c:v>18.29088063250736</c:v>
                </c:pt>
                <c:pt idx="78">
                  <c:v>18.37869364680276</c:v>
                </c:pt>
                <c:pt idx="79">
                  <c:v>17.74708867338502</c:v>
                </c:pt>
                <c:pt idx="80">
                  <c:v>17.41475663494665</c:v>
                </c:pt>
                <c:pt idx="81">
                  <c:v>17.67031597507495</c:v>
                </c:pt>
                <c:pt idx="82">
                  <c:v>18.61741839530241</c:v>
                </c:pt>
                <c:pt idx="83">
                  <c:v>18.7621770857466</c:v>
                </c:pt>
                <c:pt idx="84">
                  <c:v>18.06289892977919</c:v>
                </c:pt>
                <c:pt idx="85">
                  <c:v>17.29906834218492</c:v>
                </c:pt>
                <c:pt idx="86">
                  <c:v>17.66392614649111</c:v>
                </c:pt>
                <c:pt idx="87">
                  <c:v>17.29207426247229</c:v>
                </c:pt>
                <c:pt idx="88">
                  <c:v>17.0724376268779</c:v>
                </c:pt>
                <c:pt idx="89">
                  <c:v>16.30301691886068</c:v>
                </c:pt>
                <c:pt idx="90">
                  <c:v>16.02777735211918</c:v>
                </c:pt>
                <c:pt idx="91">
                  <c:v>15.25463774688745</c:v>
                </c:pt>
                <c:pt idx="92">
                  <c:v>14.814914034704</c:v>
                </c:pt>
                <c:pt idx="93">
                  <c:v>14.63113379100776</c:v>
                </c:pt>
                <c:pt idx="94">
                  <c:v>14.20244076730785</c:v>
                </c:pt>
                <c:pt idx="95">
                  <c:v>13.40954423726792</c:v>
                </c:pt>
                <c:pt idx="96">
                  <c:v>13.1060523403853</c:v>
                </c:pt>
                <c:pt idx="97">
                  <c:v>12.55552295513414</c:v>
                </c:pt>
                <c:pt idx="98">
                  <c:v>12.7360139188458</c:v>
                </c:pt>
                <c:pt idx="99">
                  <c:v>13.25590424349195</c:v>
                </c:pt>
                <c:pt idx="100">
                  <c:v>13.49334026741726</c:v>
                </c:pt>
                <c:pt idx="101">
                  <c:v>13.02536163124776</c:v>
                </c:pt>
                <c:pt idx="102">
                  <c:v>12.56132219283119</c:v>
                </c:pt>
                <c:pt idx="103">
                  <c:v>12.75954589770061</c:v>
                </c:pt>
                <c:pt idx="104">
                  <c:v>12.65751947936185</c:v>
                </c:pt>
                <c:pt idx="105">
                  <c:v>12.54484090201943</c:v>
                </c:pt>
                <c:pt idx="106">
                  <c:v>12.5227605086134</c:v>
                </c:pt>
                <c:pt idx="107">
                  <c:v>13.29782815552793</c:v>
                </c:pt>
                <c:pt idx="108">
                  <c:v>13.31735204885122</c:v>
                </c:pt>
                <c:pt idx="109">
                  <c:v>13.61300729933221</c:v>
                </c:pt>
                <c:pt idx="110">
                  <c:v>13.4832129452805</c:v>
                </c:pt>
                <c:pt idx="111">
                  <c:v>13.41042325898544</c:v>
                </c:pt>
                <c:pt idx="112">
                  <c:v>13.41496502777977</c:v>
                </c:pt>
                <c:pt idx="113">
                  <c:v>14.22626002370718</c:v>
                </c:pt>
                <c:pt idx="114">
                  <c:v>14.5141614980598</c:v>
                </c:pt>
                <c:pt idx="115">
                  <c:v>14.70497725517695</c:v>
                </c:pt>
                <c:pt idx="116">
                  <c:v>14.44452074727308</c:v>
                </c:pt>
                <c:pt idx="117">
                  <c:v>14.31658999092275</c:v>
                </c:pt>
                <c:pt idx="118">
                  <c:v>14.04630665264186</c:v>
                </c:pt>
                <c:pt idx="119">
                  <c:v>13.78869389726964</c:v>
                </c:pt>
                <c:pt idx="120">
                  <c:v>13.45758472068687</c:v>
                </c:pt>
                <c:pt idx="121">
                  <c:v>13.75362599112936</c:v>
                </c:pt>
                <c:pt idx="122">
                  <c:v>13.42435130993367</c:v>
                </c:pt>
                <c:pt idx="123">
                  <c:v>13.71269284763748</c:v>
                </c:pt>
                <c:pt idx="124">
                  <c:v>14.21160821553079</c:v>
                </c:pt>
                <c:pt idx="125">
                  <c:v>14.83432424599904</c:v>
                </c:pt>
                <c:pt idx="126">
                  <c:v>15.48179007425683</c:v>
                </c:pt>
                <c:pt idx="127">
                  <c:v>15.56098882194543</c:v>
                </c:pt>
                <c:pt idx="128">
                  <c:v>15.42966002230822</c:v>
                </c:pt>
                <c:pt idx="129">
                  <c:v>15.54691046360136</c:v>
                </c:pt>
                <c:pt idx="130">
                  <c:v>15.87268271226195</c:v>
                </c:pt>
                <c:pt idx="131">
                  <c:v>16.37376515261404</c:v>
                </c:pt>
                <c:pt idx="132">
                  <c:v>17.03433717509022</c:v>
                </c:pt>
                <c:pt idx="133">
                  <c:v>18.03837898626772</c:v>
                </c:pt>
                <c:pt idx="134">
                  <c:v>18.81842632178422</c:v>
                </c:pt>
                <c:pt idx="135">
                  <c:v>19.58060484185387</c:v>
                </c:pt>
                <c:pt idx="136">
                  <c:v>20.07555046738432</c:v>
                </c:pt>
                <c:pt idx="137">
                  <c:v>19.96329607472961</c:v>
                </c:pt>
                <c:pt idx="138">
                  <c:v>19.6233928830789</c:v>
                </c:pt>
                <c:pt idx="139">
                  <c:v>18.69385657687745</c:v>
                </c:pt>
                <c:pt idx="140">
                  <c:v>18.75304125895869</c:v>
                </c:pt>
                <c:pt idx="141">
                  <c:v>18.65524303581643</c:v>
                </c:pt>
                <c:pt idx="142">
                  <c:v>18.31500869100181</c:v>
                </c:pt>
                <c:pt idx="143">
                  <c:v>18.01518834352489</c:v>
                </c:pt>
                <c:pt idx="144">
                  <c:v>18.49156333626322</c:v>
                </c:pt>
                <c:pt idx="145">
                  <c:v>18.96526583746849</c:v>
                </c:pt>
                <c:pt idx="146">
                  <c:v>19.94301034757931</c:v>
                </c:pt>
                <c:pt idx="147">
                  <c:v>19.8460211464949</c:v>
                </c:pt>
                <c:pt idx="148">
                  <c:v>19.70279220656261</c:v>
                </c:pt>
                <c:pt idx="149">
                  <c:v>19.11493465877365</c:v>
                </c:pt>
                <c:pt idx="150">
                  <c:v>19.04085263550382</c:v>
                </c:pt>
                <c:pt idx="151">
                  <c:v>19.66764633926057</c:v>
                </c:pt>
                <c:pt idx="152">
                  <c:v>19.18887687468862</c:v>
                </c:pt>
                <c:pt idx="153">
                  <c:v>18.61895188220552</c:v>
                </c:pt>
                <c:pt idx="154">
                  <c:v>17.42684723816496</c:v>
                </c:pt>
                <c:pt idx="155">
                  <c:v>17.74352994366278</c:v>
                </c:pt>
                <c:pt idx="156">
                  <c:v>18.01272618346128</c:v>
                </c:pt>
                <c:pt idx="157">
                  <c:v>19.70569823475052</c:v>
                </c:pt>
                <c:pt idx="158">
                  <c:v>20.95495948409528</c:v>
                </c:pt>
                <c:pt idx="159">
                  <c:v>21.99101255818898</c:v>
                </c:pt>
                <c:pt idx="160">
                  <c:v>21.28642388426096</c:v>
                </c:pt>
                <c:pt idx="161">
                  <c:v>21.54404427098908</c:v>
                </c:pt>
                <c:pt idx="162">
                  <c:v>21.39024785598678</c:v>
                </c:pt>
                <c:pt idx="163">
                  <c:v>22.01952013819691</c:v>
                </c:pt>
                <c:pt idx="164">
                  <c:v>21.72499411007913</c:v>
                </c:pt>
                <c:pt idx="165">
                  <c:v>21.29297109476532</c:v>
                </c:pt>
                <c:pt idx="166">
                  <c:v>22.26156439028287</c:v>
                </c:pt>
                <c:pt idx="167">
                  <c:v>22.61335040772055</c:v>
                </c:pt>
                <c:pt idx="168">
                  <c:v>23.44853785131932</c:v>
                </c:pt>
                <c:pt idx="169">
                  <c:v>22.67660357732646</c:v>
                </c:pt>
                <c:pt idx="170">
                  <c:v>22.14637927166867</c:v>
                </c:pt>
                <c:pt idx="171">
                  <c:v>21.86386377491369</c:v>
                </c:pt>
                <c:pt idx="172">
                  <c:v>22.39380990866055</c:v>
                </c:pt>
                <c:pt idx="173">
                  <c:v>23.16310189817165</c:v>
                </c:pt>
                <c:pt idx="174">
                  <c:v>23.73299716763022</c:v>
                </c:pt>
                <c:pt idx="175">
                  <c:v>23.65236972390389</c:v>
                </c:pt>
                <c:pt idx="176">
                  <c:v>23.54759313891016</c:v>
                </c:pt>
                <c:pt idx="177">
                  <c:v>23.67482496528561</c:v>
                </c:pt>
                <c:pt idx="178">
                  <c:v>24.32511857934082</c:v>
                </c:pt>
                <c:pt idx="179">
                  <c:v>24.86344558616767</c:v>
                </c:pt>
                <c:pt idx="180">
                  <c:v>25.71439120800144</c:v>
                </c:pt>
                <c:pt idx="181">
                  <c:v>26.00114767030092</c:v>
                </c:pt>
                <c:pt idx="182">
                  <c:v>26.159317878084</c:v>
                </c:pt>
                <c:pt idx="183">
                  <c:v>25.60084858009724</c:v>
                </c:pt>
                <c:pt idx="184">
                  <c:v>25.63902411949133</c:v>
                </c:pt>
                <c:pt idx="185">
                  <c:v>26.20496864812173</c:v>
                </c:pt>
                <c:pt idx="186">
                  <c:v>#N/A</c:v>
                </c:pt>
                <c:pt idx="187">
                  <c:v>#N/A</c:v>
                </c:pt>
                <c:pt idx="188">
                  <c:v>#N/A</c:v>
                </c:pt>
                <c:pt idx="189">
                  <c:v>#N/A</c:v>
                </c:pt>
                <c:pt idx="190">
                  <c:v>#N/A</c:v>
                </c:pt>
                <c:pt idx="191">
                  <c:v>#N/A</c:v>
                </c:pt>
              </c:numCache>
            </c:numRef>
          </c:val>
          <c:smooth val="0"/>
        </c:ser>
        <c:ser>
          <c:idx val="2"/>
          <c:order val="2"/>
          <c:tx>
            <c:strRef>
              <c:f>'Mean Vacancy Duration MA'!$D$2:$D$3</c:f>
              <c:strCache>
                <c:ptCount val="2"/>
                <c:pt idx="0">
                  <c:v>50-249</c:v>
                </c:pt>
              </c:strCache>
            </c:strRef>
          </c:tx>
          <c:marker>
            <c:symbol val="none"/>
          </c:marker>
          <c:cat>
            <c:numRef>
              <c:f>'Mean Vacancy Duration MA'!$A$4:$A$191</c:f>
              <c:numCache>
                <c:formatCode>[$-409]mmm\-yy;@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'Mean Vacancy Duration MA'!$D$4:$D$200</c:f>
              <c:numCache>
                <c:formatCode>General</c:formatCode>
                <c:ptCount val="195"/>
                <c:pt idx="0">
                  <c:v>18.17477637605741</c:v>
                </c:pt>
                <c:pt idx="1">
                  <c:v>18.69504927127818</c:v>
                </c:pt>
                <c:pt idx="2">
                  <c:v>18.35697350409492</c:v>
                </c:pt>
                <c:pt idx="3">
                  <c:v>18.51683178439316</c:v>
                </c:pt>
                <c:pt idx="4">
                  <c:v>17.33270439523669</c:v>
                </c:pt>
                <c:pt idx="5">
                  <c:v>17.16019489747115</c:v>
                </c:pt>
                <c:pt idx="6">
                  <c:v>16.38901943328024</c:v>
                </c:pt>
                <c:pt idx="7">
                  <c:v>15.08042346405644</c:v>
                </c:pt>
                <c:pt idx="8">
                  <c:v>13.63114327149088</c:v>
                </c:pt>
                <c:pt idx="9">
                  <c:v>13.49203130664957</c:v>
                </c:pt>
                <c:pt idx="10">
                  <c:v>13.7175828821427</c:v>
                </c:pt>
                <c:pt idx="11">
                  <c:v>14.10488557293262</c:v>
                </c:pt>
                <c:pt idx="12">
                  <c:v>14.0654541662664</c:v>
                </c:pt>
                <c:pt idx="13">
                  <c:v>13.91417575731423</c:v>
                </c:pt>
                <c:pt idx="14">
                  <c:v>14.10628774492721</c:v>
                </c:pt>
                <c:pt idx="15">
                  <c:v>14.31616332727227</c:v>
                </c:pt>
                <c:pt idx="16">
                  <c:v>14.62665224967272</c:v>
                </c:pt>
                <c:pt idx="17">
                  <c:v>14.92101059300401</c:v>
                </c:pt>
                <c:pt idx="18">
                  <c:v>15.25681342397299</c:v>
                </c:pt>
                <c:pt idx="19">
                  <c:v>15.93376450511151</c:v>
                </c:pt>
                <c:pt idx="20">
                  <c:v>16.02856894261784</c:v>
                </c:pt>
                <c:pt idx="21">
                  <c:v>15.1389453927477</c:v>
                </c:pt>
                <c:pt idx="22">
                  <c:v>14.9468288307192</c:v>
                </c:pt>
                <c:pt idx="23">
                  <c:v>15.138309992898</c:v>
                </c:pt>
                <c:pt idx="24">
                  <c:v>15.83973936190084</c:v>
                </c:pt>
                <c:pt idx="25">
                  <c:v>15.70598140339665</c:v>
                </c:pt>
                <c:pt idx="26">
                  <c:v>15.66527482722252</c:v>
                </c:pt>
                <c:pt idx="27">
                  <c:v>15.72183568535684</c:v>
                </c:pt>
                <c:pt idx="28">
                  <c:v>16.09882880847459</c:v>
                </c:pt>
                <c:pt idx="29">
                  <c:v>16.16264397008716</c:v>
                </c:pt>
                <c:pt idx="30">
                  <c:v>16.18288406253717</c:v>
                </c:pt>
                <c:pt idx="31">
                  <c:v>15.75908626764</c:v>
                </c:pt>
                <c:pt idx="32">
                  <c:v>15.56238427274885</c:v>
                </c:pt>
                <c:pt idx="33">
                  <c:v>15.41924320982252</c:v>
                </c:pt>
                <c:pt idx="34">
                  <c:v>15.85652305778944</c:v>
                </c:pt>
                <c:pt idx="35">
                  <c:v>16.17198794781287</c:v>
                </c:pt>
                <c:pt idx="36">
                  <c:v>16.13342803489792</c:v>
                </c:pt>
                <c:pt idx="37">
                  <c:v>15.73513391907034</c:v>
                </c:pt>
                <c:pt idx="38">
                  <c:v>15.7875086317282</c:v>
                </c:pt>
                <c:pt idx="39">
                  <c:v>16.64156709628684</c:v>
                </c:pt>
                <c:pt idx="40">
                  <c:v>17.3319443804306</c:v>
                </c:pt>
                <c:pt idx="41">
                  <c:v>17.1265636796195</c:v>
                </c:pt>
                <c:pt idx="42">
                  <c:v>16.5710175382821</c:v>
                </c:pt>
                <c:pt idx="43">
                  <c:v>16.44268196744184</c:v>
                </c:pt>
                <c:pt idx="44">
                  <c:v>16.05484230046756</c:v>
                </c:pt>
                <c:pt idx="45">
                  <c:v>15.73166155062827</c:v>
                </c:pt>
                <c:pt idx="46">
                  <c:v>15.65114565595489</c:v>
                </c:pt>
                <c:pt idx="47">
                  <c:v>16.27419208937149</c:v>
                </c:pt>
                <c:pt idx="48">
                  <c:v>16.85857345048811</c:v>
                </c:pt>
                <c:pt idx="49">
                  <c:v>17.21319991630607</c:v>
                </c:pt>
                <c:pt idx="50">
                  <c:v>17.38537148104529</c:v>
                </c:pt>
                <c:pt idx="51">
                  <c:v>17.50605166021562</c:v>
                </c:pt>
                <c:pt idx="52">
                  <c:v>17.3757961665905</c:v>
                </c:pt>
                <c:pt idx="53">
                  <c:v>17.67203818268372</c:v>
                </c:pt>
                <c:pt idx="54">
                  <c:v>17.92223210924868</c:v>
                </c:pt>
                <c:pt idx="55">
                  <c:v>18.46439626394018</c:v>
                </c:pt>
                <c:pt idx="56">
                  <c:v>18.49401231120851</c:v>
                </c:pt>
                <c:pt idx="57">
                  <c:v>18.51161761280715</c:v>
                </c:pt>
                <c:pt idx="58">
                  <c:v>18.01741381996071</c:v>
                </c:pt>
                <c:pt idx="59">
                  <c:v>18.12261996647182</c:v>
                </c:pt>
                <c:pt idx="60">
                  <c:v>18.66657693175492</c:v>
                </c:pt>
                <c:pt idx="61">
                  <c:v>19.84756443576284</c:v>
                </c:pt>
                <c:pt idx="62">
                  <c:v>20.16757513821921</c:v>
                </c:pt>
                <c:pt idx="63">
                  <c:v>20.09017779365954</c:v>
                </c:pt>
                <c:pt idx="64">
                  <c:v>18.9773432763186</c:v>
                </c:pt>
                <c:pt idx="65">
                  <c:v>19.20243557767618</c:v>
                </c:pt>
                <c:pt idx="66">
                  <c:v>19.50371824959613</c:v>
                </c:pt>
                <c:pt idx="67">
                  <c:v>20.14069198870374</c:v>
                </c:pt>
                <c:pt idx="68">
                  <c:v>19.39319575426268</c:v>
                </c:pt>
                <c:pt idx="69">
                  <c:v>18.9544181998675</c:v>
                </c:pt>
                <c:pt idx="70">
                  <c:v>19.23662922005144</c:v>
                </c:pt>
                <c:pt idx="71">
                  <c:v>19.985733470684</c:v>
                </c:pt>
                <c:pt idx="72">
                  <c:v>20.16355198060415</c:v>
                </c:pt>
                <c:pt idx="73">
                  <c:v>20.2002058688807</c:v>
                </c:pt>
                <c:pt idx="74">
                  <c:v>20.59483286624033</c:v>
                </c:pt>
                <c:pt idx="75">
                  <c:v>20.7223581597401</c:v>
                </c:pt>
                <c:pt idx="76">
                  <c:v>20.31397750487816</c:v>
                </c:pt>
                <c:pt idx="77">
                  <c:v>19.3697378473212</c:v>
                </c:pt>
                <c:pt idx="78">
                  <c:v>19.33038959669313</c:v>
                </c:pt>
                <c:pt idx="79">
                  <c:v>18.66813913377581</c:v>
                </c:pt>
                <c:pt idx="80">
                  <c:v>18.5013716112484</c:v>
                </c:pt>
                <c:pt idx="81">
                  <c:v>18.15500610000909</c:v>
                </c:pt>
                <c:pt idx="82">
                  <c:v>18.59663631309443</c:v>
                </c:pt>
                <c:pt idx="83">
                  <c:v>18.67364948439213</c:v>
                </c:pt>
                <c:pt idx="84">
                  <c:v>18.51066678687175</c:v>
                </c:pt>
                <c:pt idx="85">
                  <c:v>18.47812403639346</c:v>
                </c:pt>
                <c:pt idx="86">
                  <c:v>18.8764685493301</c:v>
                </c:pt>
                <c:pt idx="87">
                  <c:v>19.06903377105823</c:v>
                </c:pt>
                <c:pt idx="88">
                  <c:v>19.02805951906367</c:v>
                </c:pt>
                <c:pt idx="89">
                  <c:v>18.6178363800927</c:v>
                </c:pt>
                <c:pt idx="90">
                  <c:v>18.10831964440505</c:v>
                </c:pt>
                <c:pt idx="91">
                  <c:v>17.5931374508047</c:v>
                </c:pt>
                <c:pt idx="92">
                  <c:v>17.60224177733812</c:v>
                </c:pt>
                <c:pt idx="93">
                  <c:v>17.18573131886222</c:v>
                </c:pt>
                <c:pt idx="94">
                  <c:v>16.90880379228102</c:v>
                </c:pt>
                <c:pt idx="95">
                  <c:v>16.18817841597483</c:v>
                </c:pt>
                <c:pt idx="96">
                  <c:v>16.58068241516811</c:v>
                </c:pt>
                <c:pt idx="97">
                  <c:v>16.21114266114337</c:v>
                </c:pt>
                <c:pt idx="98">
                  <c:v>15.68341327892214</c:v>
                </c:pt>
                <c:pt idx="99">
                  <c:v>14.77895324424471</c:v>
                </c:pt>
                <c:pt idx="100">
                  <c:v>14.46904081038413</c:v>
                </c:pt>
                <c:pt idx="101">
                  <c:v>14.65287397237705</c:v>
                </c:pt>
                <c:pt idx="102">
                  <c:v>14.92435998265444</c:v>
                </c:pt>
                <c:pt idx="103">
                  <c:v>15.21166049780484</c:v>
                </c:pt>
                <c:pt idx="104">
                  <c:v>14.41467091058495</c:v>
                </c:pt>
                <c:pt idx="105">
                  <c:v>14.13078232413877</c:v>
                </c:pt>
                <c:pt idx="106">
                  <c:v>13.9278726337291</c:v>
                </c:pt>
                <c:pt idx="107">
                  <c:v>14.92262579990746</c:v>
                </c:pt>
                <c:pt idx="108">
                  <c:v>14.849078676807</c:v>
                </c:pt>
                <c:pt idx="109">
                  <c:v>15.2575573349507</c:v>
                </c:pt>
                <c:pt idx="110">
                  <c:v>15.27021222847747</c:v>
                </c:pt>
                <c:pt idx="111">
                  <c:v>15.5306674477583</c:v>
                </c:pt>
                <c:pt idx="112">
                  <c:v>15.28665490267631</c:v>
                </c:pt>
                <c:pt idx="113">
                  <c:v>15.80789892069519</c:v>
                </c:pt>
                <c:pt idx="114">
                  <c:v>16.28349642401563</c:v>
                </c:pt>
                <c:pt idx="115">
                  <c:v>16.48175281756647</c:v>
                </c:pt>
                <c:pt idx="116">
                  <c:v>15.65400891696053</c:v>
                </c:pt>
                <c:pt idx="117">
                  <c:v>15.01804222299005</c:v>
                </c:pt>
                <c:pt idx="118">
                  <c:v>15.13400527210845</c:v>
                </c:pt>
                <c:pt idx="119">
                  <c:v>15.8759742038204</c:v>
                </c:pt>
                <c:pt idx="120">
                  <c:v>16.97973407916693</c:v>
                </c:pt>
                <c:pt idx="121">
                  <c:v>17.51896453296792</c:v>
                </c:pt>
                <c:pt idx="122">
                  <c:v>18.65722395961784</c:v>
                </c:pt>
                <c:pt idx="123">
                  <c:v>19.35600380889352</c:v>
                </c:pt>
                <c:pt idx="124">
                  <c:v>20.35452978396965</c:v>
                </c:pt>
                <c:pt idx="125">
                  <c:v>20.041974616629</c:v>
                </c:pt>
                <c:pt idx="126">
                  <c:v>19.53321576151618</c:v>
                </c:pt>
                <c:pt idx="127">
                  <c:v>18.73160205572418</c:v>
                </c:pt>
                <c:pt idx="128">
                  <c:v>18.61724825740885</c:v>
                </c:pt>
                <c:pt idx="129">
                  <c:v>18.7771001466961</c:v>
                </c:pt>
                <c:pt idx="130">
                  <c:v>18.898624302898</c:v>
                </c:pt>
                <c:pt idx="131">
                  <c:v>18.66839494902495</c:v>
                </c:pt>
                <c:pt idx="132">
                  <c:v>19.03635836914217</c:v>
                </c:pt>
                <c:pt idx="133">
                  <c:v>19.33437983049113</c:v>
                </c:pt>
                <c:pt idx="134">
                  <c:v>19.36926431103358</c:v>
                </c:pt>
                <c:pt idx="135">
                  <c:v>19.10109024645005</c:v>
                </c:pt>
                <c:pt idx="136">
                  <c:v>19.48434988757092</c:v>
                </c:pt>
                <c:pt idx="137">
                  <c:v>19.70385344172243</c:v>
                </c:pt>
                <c:pt idx="138">
                  <c:v>19.91139812865588</c:v>
                </c:pt>
                <c:pt idx="139">
                  <c:v>19.86065723477127</c:v>
                </c:pt>
                <c:pt idx="140">
                  <c:v>19.88934088489587</c:v>
                </c:pt>
                <c:pt idx="141">
                  <c:v>19.97336344520627</c:v>
                </c:pt>
                <c:pt idx="142">
                  <c:v>20.13029718910029</c:v>
                </c:pt>
                <c:pt idx="143">
                  <c:v>20.69959148116516</c:v>
                </c:pt>
                <c:pt idx="144">
                  <c:v>21.42097654441206</c:v>
                </c:pt>
                <c:pt idx="145">
                  <c:v>21.46702251057267</c:v>
                </c:pt>
                <c:pt idx="146">
                  <c:v>21.42201309193428</c:v>
                </c:pt>
                <c:pt idx="147">
                  <c:v>21.17331255786659</c:v>
                </c:pt>
                <c:pt idx="148">
                  <c:v>21.43346377595868</c:v>
                </c:pt>
                <c:pt idx="149">
                  <c:v>21.35159416863128</c:v>
                </c:pt>
                <c:pt idx="150">
                  <c:v>20.63161339301966</c:v>
                </c:pt>
                <c:pt idx="151">
                  <c:v>20.27013430682307</c:v>
                </c:pt>
                <c:pt idx="152">
                  <c:v>20.58454287757945</c:v>
                </c:pt>
                <c:pt idx="153">
                  <c:v>20.89313216598921</c:v>
                </c:pt>
                <c:pt idx="154">
                  <c:v>20.3607773269411</c:v>
                </c:pt>
                <c:pt idx="155">
                  <c:v>19.5471940030651</c:v>
                </c:pt>
                <c:pt idx="156">
                  <c:v>19.55168930589561</c:v>
                </c:pt>
                <c:pt idx="157">
                  <c:v>20.45618069702544</c:v>
                </c:pt>
                <c:pt idx="158">
                  <c:v>21.36136131240356</c:v>
                </c:pt>
                <c:pt idx="159">
                  <c:v>21.53554562047441</c:v>
                </c:pt>
                <c:pt idx="160">
                  <c:v>21.17892686152912</c:v>
                </c:pt>
                <c:pt idx="161">
                  <c:v>21.41171439438407</c:v>
                </c:pt>
                <c:pt idx="162">
                  <c:v>21.72805529316512</c:v>
                </c:pt>
                <c:pt idx="163">
                  <c:v>22.00357100524333</c:v>
                </c:pt>
                <c:pt idx="164">
                  <c:v>21.86893928485646</c:v>
                </c:pt>
                <c:pt idx="165">
                  <c:v>21.79327724937928</c:v>
                </c:pt>
                <c:pt idx="166">
                  <c:v>21.43325826897208</c:v>
                </c:pt>
                <c:pt idx="167">
                  <c:v>20.88419942097727</c:v>
                </c:pt>
                <c:pt idx="168">
                  <c:v>21.02137061580394</c:v>
                </c:pt>
                <c:pt idx="169">
                  <c:v>21.94770257631258</c:v>
                </c:pt>
                <c:pt idx="170">
                  <c:v>23.06756197500339</c:v>
                </c:pt>
                <c:pt idx="171">
                  <c:v>23.8899937632806</c:v>
                </c:pt>
                <c:pt idx="172">
                  <c:v>24.45754232129118</c:v>
                </c:pt>
                <c:pt idx="173">
                  <c:v>24.78492175751386</c:v>
                </c:pt>
                <c:pt idx="174">
                  <c:v>24.29846742868808</c:v>
                </c:pt>
                <c:pt idx="175">
                  <c:v>23.85777803827493</c:v>
                </c:pt>
                <c:pt idx="176">
                  <c:v>23.0481732785719</c:v>
                </c:pt>
                <c:pt idx="177">
                  <c:v>23.00270966625259</c:v>
                </c:pt>
                <c:pt idx="178">
                  <c:v>23.31176781460082</c:v>
                </c:pt>
                <c:pt idx="179">
                  <c:v>23.20018018931545</c:v>
                </c:pt>
                <c:pt idx="180">
                  <c:v>23.69556957288708</c:v>
                </c:pt>
                <c:pt idx="181">
                  <c:v>24.21964739235128</c:v>
                </c:pt>
                <c:pt idx="182">
                  <c:v>25.47072430703356</c:v>
                </c:pt>
                <c:pt idx="183">
                  <c:v>25.8439654670085</c:v>
                </c:pt>
                <c:pt idx="184">
                  <c:v>25.72092492681906</c:v>
                </c:pt>
                <c:pt idx="185">
                  <c:v>25.70733921253872</c:v>
                </c:pt>
                <c:pt idx="186">
                  <c:v>#N/A</c:v>
                </c:pt>
                <c:pt idx="187">
                  <c:v>#N/A</c:v>
                </c:pt>
                <c:pt idx="188">
                  <c:v>#N/A</c:v>
                </c:pt>
                <c:pt idx="189">
                  <c:v>#N/A</c:v>
                </c:pt>
                <c:pt idx="190">
                  <c:v>#N/A</c:v>
                </c:pt>
                <c:pt idx="191">
                  <c:v>#N/A</c:v>
                </c:pt>
              </c:numCache>
            </c:numRef>
          </c:val>
          <c:smooth val="0"/>
        </c:ser>
        <c:ser>
          <c:idx val="3"/>
          <c:order val="3"/>
          <c:tx>
            <c:strRef>
              <c:f>'Mean Vacancy Duration MA'!$E$2:$E$3</c:f>
              <c:strCache>
                <c:ptCount val="2"/>
                <c:pt idx="0">
                  <c:v>250-999</c:v>
                </c:pt>
              </c:strCache>
            </c:strRef>
          </c:tx>
          <c:marker>
            <c:symbol val="none"/>
          </c:marker>
          <c:cat>
            <c:numRef>
              <c:f>'Mean Vacancy Duration MA'!$A$4:$A$191</c:f>
              <c:numCache>
                <c:formatCode>[$-409]mmm\-yy;@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'Mean Vacancy Duration MA'!$E$4:$E$200</c:f>
              <c:numCache>
                <c:formatCode>General</c:formatCode>
                <c:ptCount val="195"/>
                <c:pt idx="0">
                  <c:v>24.54060838746073</c:v>
                </c:pt>
                <c:pt idx="1">
                  <c:v>26.50584153011728</c:v>
                </c:pt>
                <c:pt idx="2">
                  <c:v>25.8160159134956</c:v>
                </c:pt>
                <c:pt idx="3">
                  <c:v>24.8761703199804</c:v>
                </c:pt>
                <c:pt idx="4">
                  <c:v>23.18213436785758</c:v>
                </c:pt>
                <c:pt idx="5">
                  <c:v>22.03302890063977</c:v>
                </c:pt>
                <c:pt idx="6">
                  <c:v>21.69729674793786</c:v>
                </c:pt>
                <c:pt idx="7">
                  <c:v>21.0057576835645</c:v>
                </c:pt>
                <c:pt idx="8">
                  <c:v>20.26215454321672</c:v>
                </c:pt>
                <c:pt idx="9">
                  <c:v>19.76577434856812</c:v>
                </c:pt>
                <c:pt idx="10">
                  <c:v>19.15343344327403</c:v>
                </c:pt>
                <c:pt idx="11">
                  <c:v>19.76081293161727</c:v>
                </c:pt>
                <c:pt idx="12">
                  <c:v>20.01983035971081</c:v>
                </c:pt>
                <c:pt idx="13">
                  <c:v>20.60497898498125</c:v>
                </c:pt>
                <c:pt idx="14">
                  <c:v>20.75523254425298</c:v>
                </c:pt>
                <c:pt idx="15">
                  <c:v>21.28050815629392</c:v>
                </c:pt>
                <c:pt idx="16">
                  <c:v>20.84068762054995</c:v>
                </c:pt>
                <c:pt idx="17">
                  <c:v>20.74192212806275</c:v>
                </c:pt>
                <c:pt idx="18">
                  <c:v>20.12074687555442</c:v>
                </c:pt>
                <c:pt idx="19">
                  <c:v>21.15216106073454</c:v>
                </c:pt>
                <c:pt idx="20">
                  <c:v>20.79168293409641</c:v>
                </c:pt>
                <c:pt idx="21">
                  <c:v>20.43863905898647</c:v>
                </c:pt>
                <c:pt idx="22">
                  <c:v>21.19284636847159</c:v>
                </c:pt>
                <c:pt idx="23">
                  <c:v>21.7574666988345</c:v>
                </c:pt>
                <c:pt idx="24">
                  <c:v>22.48031821458682</c:v>
                </c:pt>
                <c:pt idx="25">
                  <c:v>20.43670160230637</c:v>
                </c:pt>
                <c:pt idx="26">
                  <c:v>19.56741934263347</c:v>
                </c:pt>
                <c:pt idx="27">
                  <c:v>18.72684796764233</c:v>
                </c:pt>
                <c:pt idx="28">
                  <c:v>19.16213702941042</c:v>
                </c:pt>
                <c:pt idx="29">
                  <c:v>19.8478391221527</c:v>
                </c:pt>
                <c:pt idx="30">
                  <c:v>19.87384755072188</c:v>
                </c:pt>
                <c:pt idx="31">
                  <c:v>19.43486239217343</c:v>
                </c:pt>
                <c:pt idx="32">
                  <c:v>18.82054621866323</c:v>
                </c:pt>
                <c:pt idx="33">
                  <c:v>18.22734550838216</c:v>
                </c:pt>
                <c:pt idx="34">
                  <c:v>18.71043793299032</c:v>
                </c:pt>
                <c:pt idx="35">
                  <c:v>19.45507328210556</c:v>
                </c:pt>
                <c:pt idx="36">
                  <c:v>19.71334444516861</c:v>
                </c:pt>
                <c:pt idx="37">
                  <c:v>19.67843308551305</c:v>
                </c:pt>
                <c:pt idx="38">
                  <c:v>19.56541156160518</c:v>
                </c:pt>
                <c:pt idx="39">
                  <c:v>20.28226178933432</c:v>
                </c:pt>
                <c:pt idx="40">
                  <c:v>20.96415838234036</c:v>
                </c:pt>
                <c:pt idx="41">
                  <c:v>20.42217435843099</c:v>
                </c:pt>
                <c:pt idx="42">
                  <c:v>20.86820635803689</c:v>
                </c:pt>
                <c:pt idx="43">
                  <c:v>20.59976859665283</c:v>
                </c:pt>
                <c:pt idx="44">
                  <c:v>20.07924232619975</c:v>
                </c:pt>
                <c:pt idx="45">
                  <c:v>19.09037905734581</c:v>
                </c:pt>
                <c:pt idx="46">
                  <c:v>18.98050020225168</c:v>
                </c:pt>
                <c:pt idx="47">
                  <c:v>19.74783780162527</c:v>
                </c:pt>
                <c:pt idx="48">
                  <c:v>20.77985962674051</c:v>
                </c:pt>
                <c:pt idx="49">
                  <c:v>21.29574430777517</c:v>
                </c:pt>
                <c:pt idx="50">
                  <c:v>21.74941776895805</c:v>
                </c:pt>
                <c:pt idx="51">
                  <c:v>22.08060074299953</c:v>
                </c:pt>
                <c:pt idx="52">
                  <c:v>22.29481415973351</c:v>
                </c:pt>
                <c:pt idx="53">
                  <c:v>22.297301215499</c:v>
                </c:pt>
                <c:pt idx="54">
                  <c:v>23.11210672805883</c:v>
                </c:pt>
                <c:pt idx="55">
                  <c:v>24.46754541025864</c:v>
                </c:pt>
                <c:pt idx="56">
                  <c:v>26.19160207852227</c:v>
                </c:pt>
                <c:pt idx="57">
                  <c:v>26.30521781177166</c:v>
                </c:pt>
                <c:pt idx="58">
                  <c:v>26.00758600459732</c:v>
                </c:pt>
                <c:pt idx="59">
                  <c:v>26.09150599744817</c:v>
                </c:pt>
                <c:pt idx="60">
                  <c:v>25.9840977937035</c:v>
                </c:pt>
                <c:pt idx="61">
                  <c:v>26.10854675867477</c:v>
                </c:pt>
                <c:pt idx="62">
                  <c:v>24.7249736688122</c:v>
                </c:pt>
                <c:pt idx="63">
                  <c:v>24.51638645980355</c:v>
                </c:pt>
                <c:pt idx="64">
                  <c:v>23.74602938258358</c:v>
                </c:pt>
                <c:pt idx="65">
                  <c:v>24.30749936737689</c:v>
                </c:pt>
                <c:pt idx="66">
                  <c:v>25.02483980523846</c:v>
                </c:pt>
                <c:pt idx="67">
                  <c:v>26.12072927427709</c:v>
                </c:pt>
                <c:pt idx="68">
                  <c:v>25.58252506272739</c:v>
                </c:pt>
                <c:pt idx="69">
                  <c:v>26.04200462801658</c:v>
                </c:pt>
                <c:pt idx="70">
                  <c:v>25.23828752083454</c:v>
                </c:pt>
                <c:pt idx="71">
                  <c:v>25.63352385346174</c:v>
                </c:pt>
                <c:pt idx="72">
                  <c:v>24.95141150958166</c:v>
                </c:pt>
                <c:pt idx="73">
                  <c:v>25.79208295047172</c:v>
                </c:pt>
                <c:pt idx="74">
                  <c:v>27.13179806272232</c:v>
                </c:pt>
                <c:pt idx="75">
                  <c:v>27.19597926869062</c:v>
                </c:pt>
                <c:pt idx="76">
                  <c:v>26.76938839926434</c:v>
                </c:pt>
                <c:pt idx="77">
                  <c:v>26.0513206203457</c:v>
                </c:pt>
                <c:pt idx="78">
                  <c:v>26.05235233231839</c:v>
                </c:pt>
                <c:pt idx="79">
                  <c:v>25.60582704618689</c:v>
                </c:pt>
                <c:pt idx="80">
                  <c:v>25.11811791729354</c:v>
                </c:pt>
                <c:pt idx="81">
                  <c:v>24.86249346845439</c:v>
                </c:pt>
                <c:pt idx="82">
                  <c:v>24.46847526424645</c:v>
                </c:pt>
                <c:pt idx="83">
                  <c:v>24.33878214291505</c:v>
                </c:pt>
                <c:pt idx="84">
                  <c:v>24.57931038133188</c:v>
                </c:pt>
                <c:pt idx="85">
                  <c:v>24.77273018472458</c:v>
                </c:pt>
                <c:pt idx="86">
                  <c:v>25.66194693112402</c:v>
                </c:pt>
                <c:pt idx="87">
                  <c:v>25.898243879856</c:v>
                </c:pt>
                <c:pt idx="88">
                  <c:v>26.33210290918829</c:v>
                </c:pt>
                <c:pt idx="89">
                  <c:v>26.54714869471364</c:v>
                </c:pt>
                <c:pt idx="90">
                  <c:v>25.47871116157232</c:v>
                </c:pt>
                <c:pt idx="91">
                  <c:v>24.43088584890261</c:v>
                </c:pt>
                <c:pt idx="92">
                  <c:v>23.55245836420545</c:v>
                </c:pt>
                <c:pt idx="93">
                  <c:v>23.15083722109841</c:v>
                </c:pt>
                <c:pt idx="94">
                  <c:v>22.5389409140445</c:v>
                </c:pt>
                <c:pt idx="95">
                  <c:v>20.88536726882365</c:v>
                </c:pt>
                <c:pt idx="96">
                  <c:v>19.94257293095608</c:v>
                </c:pt>
                <c:pt idx="97">
                  <c:v>18.7187924804985</c:v>
                </c:pt>
                <c:pt idx="98">
                  <c:v>17.70704476505732</c:v>
                </c:pt>
                <c:pt idx="99">
                  <c:v>16.89965023298937</c:v>
                </c:pt>
                <c:pt idx="100">
                  <c:v>16.63969768282424</c:v>
                </c:pt>
                <c:pt idx="101">
                  <c:v>17.06877498003792</c:v>
                </c:pt>
                <c:pt idx="102">
                  <c:v>16.92162905653218</c:v>
                </c:pt>
                <c:pt idx="103">
                  <c:v>17.48620304803028</c:v>
                </c:pt>
                <c:pt idx="104">
                  <c:v>16.58939673109501</c:v>
                </c:pt>
                <c:pt idx="105">
                  <c:v>17.1327504965844</c:v>
                </c:pt>
                <c:pt idx="106">
                  <c:v>17.6057103372729</c:v>
                </c:pt>
                <c:pt idx="107">
                  <c:v>19.54259351023718</c:v>
                </c:pt>
                <c:pt idx="108">
                  <c:v>19.57418731409626</c:v>
                </c:pt>
                <c:pt idx="109">
                  <c:v>20.20066304734751</c:v>
                </c:pt>
                <c:pt idx="110">
                  <c:v>20.39618012989056</c:v>
                </c:pt>
                <c:pt idx="111">
                  <c:v>21.23837891358254</c:v>
                </c:pt>
                <c:pt idx="112">
                  <c:v>21.95136502896115</c:v>
                </c:pt>
                <c:pt idx="113">
                  <c:v>21.87900261745525</c:v>
                </c:pt>
                <c:pt idx="114">
                  <c:v>22.86781436948282</c:v>
                </c:pt>
                <c:pt idx="115">
                  <c:v>23.31986849042784</c:v>
                </c:pt>
                <c:pt idx="116">
                  <c:v>23.91857594654919</c:v>
                </c:pt>
                <c:pt idx="117">
                  <c:v>24.00858053676</c:v>
                </c:pt>
                <c:pt idx="118">
                  <c:v>24.00282305389553</c:v>
                </c:pt>
                <c:pt idx="119">
                  <c:v>24.97087448243599</c:v>
                </c:pt>
                <c:pt idx="120">
                  <c:v>24.91754994185485</c:v>
                </c:pt>
                <c:pt idx="121">
                  <c:v>25.35294933916918</c:v>
                </c:pt>
                <c:pt idx="122">
                  <c:v>25.06205611776675</c:v>
                </c:pt>
                <c:pt idx="123">
                  <c:v>25.59954275555062</c:v>
                </c:pt>
                <c:pt idx="124">
                  <c:v>25.69043758389277</c:v>
                </c:pt>
                <c:pt idx="125">
                  <c:v>25.53875463212809</c:v>
                </c:pt>
                <c:pt idx="126">
                  <c:v>25.83755068926109</c:v>
                </c:pt>
                <c:pt idx="127">
                  <c:v>26.09187946210657</c:v>
                </c:pt>
                <c:pt idx="128">
                  <c:v>25.5829776043553</c:v>
                </c:pt>
                <c:pt idx="129">
                  <c:v>24.95278232123148</c:v>
                </c:pt>
                <c:pt idx="130">
                  <c:v>24.26666794923021</c:v>
                </c:pt>
                <c:pt idx="131">
                  <c:v>24.6479409611835</c:v>
                </c:pt>
                <c:pt idx="132">
                  <c:v>25.28338529411649</c:v>
                </c:pt>
                <c:pt idx="133">
                  <c:v>25.90277650679472</c:v>
                </c:pt>
                <c:pt idx="134">
                  <c:v>27.06385955995285</c:v>
                </c:pt>
                <c:pt idx="135">
                  <c:v>26.85947832174388</c:v>
                </c:pt>
                <c:pt idx="136">
                  <c:v>27.18571808437352</c:v>
                </c:pt>
                <c:pt idx="137">
                  <c:v>26.54115126785744</c:v>
                </c:pt>
                <c:pt idx="138">
                  <c:v>26.27537229869047</c:v>
                </c:pt>
                <c:pt idx="139">
                  <c:v>25.29784122251375</c:v>
                </c:pt>
                <c:pt idx="140">
                  <c:v>24.87304406064039</c:v>
                </c:pt>
                <c:pt idx="141">
                  <c:v>25.02339273888338</c:v>
                </c:pt>
                <c:pt idx="142">
                  <c:v>25.02201543067856</c:v>
                </c:pt>
                <c:pt idx="143">
                  <c:v>24.84446222399255</c:v>
                </c:pt>
                <c:pt idx="144">
                  <c:v>25.04646765894844</c:v>
                </c:pt>
                <c:pt idx="145">
                  <c:v>24.43626793862492</c:v>
                </c:pt>
                <c:pt idx="146">
                  <c:v>24.07893203191092</c:v>
                </c:pt>
                <c:pt idx="147">
                  <c:v>23.26159024524867</c:v>
                </c:pt>
                <c:pt idx="148">
                  <c:v>22.51812618880453</c:v>
                </c:pt>
                <c:pt idx="149">
                  <c:v>22.65642508040957</c:v>
                </c:pt>
                <c:pt idx="150">
                  <c:v>22.40532130153478</c:v>
                </c:pt>
                <c:pt idx="151">
                  <c:v>24.47056895808873</c:v>
                </c:pt>
                <c:pt idx="152">
                  <c:v>24.8693112628542</c:v>
                </c:pt>
                <c:pt idx="153">
                  <c:v>25.10509732275683</c:v>
                </c:pt>
                <c:pt idx="154">
                  <c:v>24.43581334636922</c:v>
                </c:pt>
                <c:pt idx="155">
                  <c:v>24.4368068352527</c:v>
                </c:pt>
                <c:pt idx="156">
                  <c:v>24.78019237893134</c:v>
                </c:pt>
                <c:pt idx="157">
                  <c:v>25.85957757591697</c:v>
                </c:pt>
                <c:pt idx="158">
                  <c:v>25.88402114122263</c:v>
                </c:pt>
                <c:pt idx="159">
                  <c:v>26.74695043550708</c:v>
                </c:pt>
                <c:pt idx="160">
                  <c:v>26.77185512383466</c:v>
                </c:pt>
                <c:pt idx="161">
                  <c:v>27.90795122723848</c:v>
                </c:pt>
                <c:pt idx="162">
                  <c:v>28.02294146904778</c:v>
                </c:pt>
                <c:pt idx="163">
                  <c:v>27.46471149490772</c:v>
                </c:pt>
                <c:pt idx="164">
                  <c:v>27.25760432926687</c:v>
                </c:pt>
                <c:pt idx="165">
                  <c:v>26.5966596592281</c:v>
                </c:pt>
                <c:pt idx="166">
                  <c:v>26.82398401641173</c:v>
                </c:pt>
                <c:pt idx="167">
                  <c:v>26.90486322443397</c:v>
                </c:pt>
                <c:pt idx="168">
                  <c:v>28.47212034054121</c:v>
                </c:pt>
                <c:pt idx="169">
                  <c:v>29.90025648581901</c:v>
                </c:pt>
                <c:pt idx="170">
                  <c:v>31.62883416252275</c:v>
                </c:pt>
                <c:pt idx="171">
                  <c:v>31.68655944086234</c:v>
                </c:pt>
                <c:pt idx="172">
                  <c:v>31.73216132809734</c:v>
                </c:pt>
                <c:pt idx="173">
                  <c:v>30.8547778651098</c:v>
                </c:pt>
                <c:pt idx="174">
                  <c:v>30.8981257898562</c:v>
                </c:pt>
                <c:pt idx="175">
                  <c:v>30.42989108844347</c:v>
                </c:pt>
                <c:pt idx="176">
                  <c:v>29.6121979618061</c:v>
                </c:pt>
                <c:pt idx="177">
                  <c:v>27.98846620062605</c:v>
                </c:pt>
                <c:pt idx="178">
                  <c:v>27.80677317824307</c:v>
                </c:pt>
                <c:pt idx="179">
                  <c:v>28.45738223341561</c:v>
                </c:pt>
                <c:pt idx="180">
                  <c:v>30.02378038432569</c:v>
                </c:pt>
                <c:pt idx="181">
                  <c:v>31.00528608037131</c:v>
                </c:pt>
                <c:pt idx="182">
                  <c:v>31.69459126744695</c:v>
                </c:pt>
                <c:pt idx="183">
                  <c:v>32.24532023385601</c:v>
                </c:pt>
                <c:pt idx="184">
                  <c:v>31.57342898130322</c:v>
                </c:pt>
                <c:pt idx="185">
                  <c:v>30.31636428981032</c:v>
                </c:pt>
                <c:pt idx="186">
                  <c:v>#N/A</c:v>
                </c:pt>
                <c:pt idx="187">
                  <c:v>#N/A</c:v>
                </c:pt>
                <c:pt idx="188">
                  <c:v>#N/A</c:v>
                </c:pt>
                <c:pt idx="189">
                  <c:v>#N/A</c:v>
                </c:pt>
                <c:pt idx="190">
                  <c:v>#N/A</c:v>
                </c:pt>
                <c:pt idx="191">
                  <c:v>#N/A</c:v>
                </c:pt>
              </c:numCache>
            </c:numRef>
          </c:val>
          <c:smooth val="0"/>
        </c:ser>
        <c:ser>
          <c:idx val="4"/>
          <c:order val="4"/>
          <c:tx>
            <c:strRef>
              <c:f>'Mean Vacancy Duration MA'!$F$2:$F$3</c:f>
              <c:strCache>
                <c:ptCount val="2"/>
                <c:pt idx="0">
                  <c:v>1000-4999</c:v>
                </c:pt>
              </c:strCache>
            </c:strRef>
          </c:tx>
          <c:marker>
            <c:symbol val="none"/>
          </c:marker>
          <c:cat>
            <c:numRef>
              <c:f>'Mean Vacancy Duration MA'!$A$4:$A$191</c:f>
              <c:numCache>
                <c:formatCode>[$-409]mmm\-yy;@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'Mean Vacancy Duration MA'!$F$4:$F$200</c:f>
              <c:numCache>
                <c:formatCode>General</c:formatCode>
                <c:ptCount val="195"/>
                <c:pt idx="0">
                  <c:v>43.3231394012599</c:v>
                </c:pt>
                <c:pt idx="1">
                  <c:v>42.47953406922923</c:v>
                </c:pt>
                <c:pt idx="2">
                  <c:v>40.15672228052008</c:v>
                </c:pt>
                <c:pt idx="3">
                  <c:v>39.95198281657235</c:v>
                </c:pt>
                <c:pt idx="4">
                  <c:v>40.13624566209286</c:v>
                </c:pt>
                <c:pt idx="5">
                  <c:v>42.05996438557953</c:v>
                </c:pt>
                <c:pt idx="6">
                  <c:v>41.58274401058132</c:v>
                </c:pt>
                <c:pt idx="7">
                  <c:v>41.19857567062278</c:v>
                </c:pt>
                <c:pt idx="8">
                  <c:v>37.7063784688428</c:v>
                </c:pt>
                <c:pt idx="9">
                  <c:v>35.15283071110898</c:v>
                </c:pt>
                <c:pt idx="10">
                  <c:v>34.26006954725327</c:v>
                </c:pt>
                <c:pt idx="11">
                  <c:v>35.18906834787046</c:v>
                </c:pt>
                <c:pt idx="12">
                  <c:v>36.17767061042541</c:v>
                </c:pt>
                <c:pt idx="13">
                  <c:v>35.68083746898324</c:v>
                </c:pt>
                <c:pt idx="14">
                  <c:v>34.85860125496485</c:v>
                </c:pt>
                <c:pt idx="15">
                  <c:v>35.16327509947942</c:v>
                </c:pt>
                <c:pt idx="16">
                  <c:v>35.67516789118333</c:v>
                </c:pt>
                <c:pt idx="17">
                  <c:v>35.14478964862132</c:v>
                </c:pt>
                <c:pt idx="18">
                  <c:v>34.07569483723739</c:v>
                </c:pt>
                <c:pt idx="19">
                  <c:v>34.18941040823411</c:v>
                </c:pt>
                <c:pt idx="20">
                  <c:v>34.3150148658252</c:v>
                </c:pt>
                <c:pt idx="21">
                  <c:v>34.81632627128015</c:v>
                </c:pt>
                <c:pt idx="22">
                  <c:v>35.67711095769565</c:v>
                </c:pt>
                <c:pt idx="23">
                  <c:v>36.51361180140258</c:v>
                </c:pt>
                <c:pt idx="24">
                  <c:v>35.96982278654738</c:v>
                </c:pt>
                <c:pt idx="25">
                  <c:v>35.07322430274746</c:v>
                </c:pt>
                <c:pt idx="26">
                  <c:v>34.6913472026191</c:v>
                </c:pt>
                <c:pt idx="27">
                  <c:v>33.51849238509178</c:v>
                </c:pt>
                <c:pt idx="28">
                  <c:v>32.54492235982515</c:v>
                </c:pt>
                <c:pt idx="29">
                  <c:v>33.17001518506094</c:v>
                </c:pt>
                <c:pt idx="30">
                  <c:v>33.38765831166924</c:v>
                </c:pt>
                <c:pt idx="31">
                  <c:v>32.79247378576537</c:v>
                </c:pt>
                <c:pt idx="32">
                  <c:v>31.99967462642719</c:v>
                </c:pt>
                <c:pt idx="33">
                  <c:v>32.2370444029578</c:v>
                </c:pt>
                <c:pt idx="34">
                  <c:v>34.57795100211187</c:v>
                </c:pt>
                <c:pt idx="35">
                  <c:v>35.0216228300627</c:v>
                </c:pt>
                <c:pt idx="36">
                  <c:v>33.41080989260713</c:v>
                </c:pt>
                <c:pt idx="37">
                  <c:v>31.45846299869656</c:v>
                </c:pt>
                <c:pt idx="38">
                  <c:v>30.58556602907042</c:v>
                </c:pt>
                <c:pt idx="39">
                  <c:v>32.65988866461171</c:v>
                </c:pt>
                <c:pt idx="40">
                  <c:v>33.53659896795258</c:v>
                </c:pt>
                <c:pt idx="41">
                  <c:v>33.63596949680198</c:v>
                </c:pt>
                <c:pt idx="42">
                  <c:v>34.57179744202788</c:v>
                </c:pt>
                <c:pt idx="43">
                  <c:v>35.16433672836871</c:v>
                </c:pt>
                <c:pt idx="44">
                  <c:v>34.83250498537993</c:v>
                </c:pt>
                <c:pt idx="45">
                  <c:v>31.66611156134607</c:v>
                </c:pt>
                <c:pt idx="46">
                  <c:v>30.97841305432078</c:v>
                </c:pt>
                <c:pt idx="47">
                  <c:v>30.9264909988361</c:v>
                </c:pt>
                <c:pt idx="48">
                  <c:v>33.0993236670794</c:v>
                </c:pt>
                <c:pt idx="49">
                  <c:v>33.02664435779636</c:v>
                </c:pt>
                <c:pt idx="50">
                  <c:v>35.0073522365489</c:v>
                </c:pt>
                <c:pt idx="51">
                  <c:v>35.97123323238308</c:v>
                </c:pt>
                <c:pt idx="52">
                  <c:v>37.1488228569641</c:v>
                </c:pt>
                <c:pt idx="53">
                  <c:v>36.41117236894268</c:v>
                </c:pt>
                <c:pt idx="54">
                  <c:v>36.37964623384929</c:v>
                </c:pt>
                <c:pt idx="55">
                  <c:v>38.71309188421314</c:v>
                </c:pt>
                <c:pt idx="56">
                  <c:v>39.75657822500164</c:v>
                </c:pt>
                <c:pt idx="57">
                  <c:v>40.9784246701299</c:v>
                </c:pt>
                <c:pt idx="58">
                  <c:v>39.90913496664681</c:v>
                </c:pt>
                <c:pt idx="59">
                  <c:v>41.48568927508504</c:v>
                </c:pt>
                <c:pt idx="60">
                  <c:v>42.55095331344491</c:v>
                </c:pt>
                <c:pt idx="61">
                  <c:v>45.33378315882005</c:v>
                </c:pt>
                <c:pt idx="62">
                  <c:v>44.74116353445046</c:v>
                </c:pt>
                <c:pt idx="63">
                  <c:v>46.33755563255752</c:v>
                </c:pt>
                <c:pt idx="64">
                  <c:v>44.18650550143582</c:v>
                </c:pt>
                <c:pt idx="65">
                  <c:v>45.92169424261184</c:v>
                </c:pt>
                <c:pt idx="66">
                  <c:v>44.8009653315286</c:v>
                </c:pt>
                <c:pt idx="67">
                  <c:v>45.2361868462452</c:v>
                </c:pt>
                <c:pt idx="68">
                  <c:v>43.59029921519582</c:v>
                </c:pt>
                <c:pt idx="69">
                  <c:v>42.9393221549344</c:v>
                </c:pt>
                <c:pt idx="70">
                  <c:v>41.74402569112205</c:v>
                </c:pt>
                <c:pt idx="71">
                  <c:v>41.47481802763113</c:v>
                </c:pt>
                <c:pt idx="72">
                  <c:v>41.81458246319044</c:v>
                </c:pt>
                <c:pt idx="73">
                  <c:v>42.6357989950022</c:v>
                </c:pt>
                <c:pt idx="74">
                  <c:v>42.24540931394771</c:v>
                </c:pt>
                <c:pt idx="75">
                  <c:v>42.13660193530703</c:v>
                </c:pt>
                <c:pt idx="76">
                  <c:v>41.76238174164584</c:v>
                </c:pt>
                <c:pt idx="77">
                  <c:v>43.23636630846988</c:v>
                </c:pt>
                <c:pt idx="78">
                  <c:v>43.59454644046442</c:v>
                </c:pt>
                <c:pt idx="79">
                  <c:v>43.1695407405395</c:v>
                </c:pt>
                <c:pt idx="80">
                  <c:v>41.60908195404235</c:v>
                </c:pt>
                <c:pt idx="81">
                  <c:v>40.69433511948272</c:v>
                </c:pt>
                <c:pt idx="82">
                  <c:v>40.63256739428649</c:v>
                </c:pt>
                <c:pt idx="83">
                  <c:v>40.83018486663009</c:v>
                </c:pt>
                <c:pt idx="84">
                  <c:v>39.93044162821224</c:v>
                </c:pt>
                <c:pt idx="85">
                  <c:v>39.13792945303283</c:v>
                </c:pt>
                <c:pt idx="86">
                  <c:v>38.79836132831903</c:v>
                </c:pt>
                <c:pt idx="87">
                  <c:v>38.58270023850338</c:v>
                </c:pt>
                <c:pt idx="88">
                  <c:v>38.10674007833313</c:v>
                </c:pt>
                <c:pt idx="89">
                  <c:v>37.10743125799699</c:v>
                </c:pt>
                <c:pt idx="90">
                  <c:v>36.1359373948359</c:v>
                </c:pt>
                <c:pt idx="91">
                  <c:v>34.61467479751276</c:v>
                </c:pt>
                <c:pt idx="92">
                  <c:v>32.47963095896486</c:v>
                </c:pt>
                <c:pt idx="93">
                  <c:v>28.51969542822161</c:v>
                </c:pt>
                <c:pt idx="94">
                  <c:v>28.04206705974311</c:v>
                </c:pt>
                <c:pt idx="95">
                  <c:v>28.73080091594628</c:v>
                </c:pt>
                <c:pt idx="96">
                  <c:v>31.76556229723148</c:v>
                </c:pt>
                <c:pt idx="97">
                  <c:v>33.74136134024458</c:v>
                </c:pt>
                <c:pt idx="98">
                  <c:v>32.7207831478241</c:v>
                </c:pt>
                <c:pt idx="99">
                  <c:v>31.49284342469631</c:v>
                </c:pt>
                <c:pt idx="100">
                  <c:v>27.67394246075233</c:v>
                </c:pt>
                <c:pt idx="101">
                  <c:v>29.06380075291719</c:v>
                </c:pt>
                <c:pt idx="102">
                  <c:v>29.66900007551567</c:v>
                </c:pt>
                <c:pt idx="103">
                  <c:v>31.08162610493993</c:v>
                </c:pt>
                <c:pt idx="104">
                  <c:v>29.5247389754944</c:v>
                </c:pt>
                <c:pt idx="105">
                  <c:v>30.32540301712129</c:v>
                </c:pt>
                <c:pt idx="106">
                  <c:v>32.10697694969471</c:v>
                </c:pt>
                <c:pt idx="107">
                  <c:v>33.24414401441375</c:v>
                </c:pt>
                <c:pt idx="108">
                  <c:v>31.69394935304195</c:v>
                </c:pt>
                <c:pt idx="109">
                  <c:v>29.83566255326157</c:v>
                </c:pt>
                <c:pt idx="110">
                  <c:v>29.87302423472078</c:v>
                </c:pt>
                <c:pt idx="111">
                  <c:v>30.52282325792902</c:v>
                </c:pt>
                <c:pt idx="112">
                  <c:v>32.27639851819093</c:v>
                </c:pt>
                <c:pt idx="113">
                  <c:v>32.15683011198238</c:v>
                </c:pt>
                <c:pt idx="114">
                  <c:v>32.81680657746421</c:v>
                </c:pt>
                <c:pt idx="115">
                  <c:v>32.57474933530465</c:v>
                </c:pt>
                <c:pt idx="116">
                  <c:v>33.69322399542833</c:v>
                </c:pt>
                <c:pt idx="117">
                  <c:v>34.55134631914459</c:v>
                </c:pt>
                <c:pt idx="118">
                  <c:v>34.58730976993003</c:v>
                </c:pt>
                <c:pt idx="119">
                  <c:v>33.97047408264577</c:v>
                </c:pt>
                <c:pt idx="120">
                  <c:v>34.2933128443279</c:v>
                </c:pt>
                <c:pt idx="121">
                  <c:v>36.0353157909583</c:v>
                </c:pt>
                <c:pt idx="122">
                  <c:v>36.72152041737061</c:v>
                </c:pt>
                <c:pt idx="123">
                  <c:v>36.96700698565567</c:v>
                </c:pt>
                <c:pt idx="124">
                  <c:v>36.04271914653968</c:v>
                </c:pt>
                <c:pt idx="125">
                  <c:v>35.51416416673347</c:v>
                </c:pt>
                <c:pt idx="126">
                  <c:v>35.0556039051317</c:v>
                </c:pt>
                <c:pt idx="127">
                  <c:v>33.9721058348812</c:v>
                </c:pt>
                <c:pt idx="128">
                  <c:v>33.93100992358232</c:v>
                </c:pt>
                <c:pt idx="129">
                  <c:v>33.34648335428044</c:v>
                </c:pt>
                <c:pt idx="130">
                  <c:v>32.87017724515157</c:v>
                </c:pt>
                <c:pt idx="131">
                  <c:v>32.02445120300072</c:v>
                </c:pt>
                <c:pt idx="132">
                  <c:v>32.70137277474462</c:v>
                </c:pt>
                <c:pt idx="133">
                  <c:v>34.1361102469274</c:v>
                </c:pt>
                <c:pt idx="134">
                  <c:v>36.51963904586383</c:v>
                </c:pt>
                <c:pt idx="135">
                  <c:v>37.51862159584044</c:v>
                </c:pt>
                <c:pt idx="136">
                  <c:v>37.86849990300663</c:v>
                </c:pt>
                <c:pt idx="137">
                  <c:v>38.13052689997754</c:v>
                </c:pt>
                <c:pt idx="138">
                  <c:v>38.9385267378072</c:v>
                </c:pt>
                <c:pt idx="139">
                  <c:v>38.56367058947866</c:v>
                </c:pt>
                <c:pt idx="140">
                  <c:v>36.02879198590344</c:v>
                </c:pt>
                <c:pt idx="141">
                  <c:v>34.65056122041254</c:v>
                </c:pt>
                <c:pt idx="142">
                  <c:v>34.410731040559</c:v>
                </c:pt>
                <c:pt idx="143">
                  <c:v>36.93023435706677</c:v>
                </c:pt>
                <c:pt idx="144">
                  <c:v>37.84611192068301</c:v>
                </c:pt>
                <c:pt idx="145">
                  <c:v>38.30381168581664</c:v>
                </c:pt>
                <c:pt idx="146">
                  <c:v>37.91566610768532</c:v>
                </c:pt>
                <c:pt idx="147">
                  <c:v>37.02728256437036</c:v>
                </c:pt>
                <c:pt idx="148">
                  <c:v>36.31264350183356</c:v>
                </c:pt>
                <c:pt idx="149">
                  <c:v>36.32503591793565</c:v>
                </c:pt>
                <c:pt idx="150">
                  <c:v>36.30967395758961</c:v>
                </c:pt>
                <c:pt idx="151">
                  <c:v>37.20171914596836</c:v>
                </c:pt>
                <c:pt idx="152">
                  <c:v>37.30290578881813</c:v>
                </c:pt>
                <c:pt idx="153">
                  <c:v>37.43659432755413</c:v>
                </c:pt>
                <c:pt idx="154">
                  <c:v>36.99302879558077</c:v>
                </c:pt>
                <c:pt idx="155">
                  <c:v>36.93537288360557</c:v>
                </c:pt>
                <c:pt idx="156">
                  <c:v>36.71177003763551</c:v>
                </c:pt>
                <c:pt idx="157">
                  <c:v>36.90738581760417</c:v>
                </c:pt>
                <c:pt idx="158">
                  <c:v>36.56714817317405</c:v>
                </c:pt>
                <c:pt idx="159">
                  <c:v>37.18773721242804</c:v>
                </c:pt>
                <c:pt idx="160">
                  <c:v>37.76596824509073</c:v>
                </c:pt>
                <c:pt idx="161">
                  <c:v>37.69544267772522</c:v>
                </c:pt>
                <c:pt idx="162">
                  <c:v>36.52867928609107</c:v>
                </c:pt>
                <c:pt idx="163">
                  <c:v>36.07036988685754</c:v>
                </c:pt>
                <c:pt idx="164">
                  <c:v>36.70884509176413</c:v>
                </c:pt>
                <c:pt idx="165">
                  <c:v>36.51394762186123</c:v>
                </c:pt>
                <c:pt idx="166">
                  <c:v>38.10930501976416</c:v>
                </c:pt>
                <c:pt idx="167">
                  <c:v>38.37326410190948</c:v>
                </c:pt>
                <c:pt idx="168">
                  <c:v>40.1639859416572</c:v>
                </c:pt>
                <c:pt idx="169">
                  <c:v>40.3275343214446</c:v>
                </c:pt>
                <c:pt idx="170">
                  <c:v>42.30011324750467</c:v>
                </c:pt>
                <c:pt idx="171">
                  <c:v>43.18629176454481</c:v>
                </c:pt>
                <c:pt idx="172">
                  <c:v>43.61814525377626</c:v>
                </c:pt>
                <c:pt idx="173">
                  <c:v>42.73433580469147</c:v>
                </c:pt>
                <c:pt idx="174">
                  <c:v>42.74032683143402</c:v>
                </c:pt>
                <c:pt idx="175">
                  <c:v>41.12763709149439</c:v>
                </c:pt>
                <c:pt idx="176">
                  <c:v>38.29747526789387</c:v>
                </c:pt>
                <c:pt idx="177">
                  <c:v>33.93998672661778</c:v>
                </c:pt>
                <c:pt idx="178">
                  <c:v>36.94610946066684</c:v>
                </c:pt>
                <c:pt idx="179">
                  <c:v>38.3220059428768</c:v>
                </c:pt>
                <c:pt idx="180">
                  <c:v>41.57060427004839</c:v>
                </c:pt>
                <c:pt idx="181">
                  <c:v>38.54655003265472</c:v>
                </c:pt>
                <c:pt idx="182">
                  <c:v>39.42959711599561</c:v>
                </c:pt>
                <c:pt idx="183">
                  <c:v>39.95218499313744</c:v>
                </c:pt>
                <c:pt idx="184">
                  <c:v>40.8356321153036</c:v>
                </c:pt>
                <c:pt idx="185">
                  <c:v>40.2757906346781</c:v>
                </c:pt>
                <c:pt idx="186">
                  <c:v>#N/A</c:v>
                </c:pt>
                <c:pt idx="187">
                  <c:v>#N/A</c:v>
                </c:pt>
                <c:pt idx="188">
                  <c:v>#N/A</c:v>
                </c:pt>
                <c:pt idx="189">
                  <c:v>#N/A</c:v>
                </c:pt>
                <c:pt idx="190">
                  <c:v>#N/A</c:v>
                </c:pt>
                <c:pt idx="191">
                  <c:v>#N/A</c:v>
                </c:pt>
              </c:numCache>
            </c:numRef>
          </c:val>
          <c:smooth val="0"/>
        </c:ser>
        <c:ser>
          <c:idx val="5"/>
          <c:order val="5"/>
          <c:tx>
            <c:strRef>
              <c:f>'Mean Vacancy Duration MA'!$G$2:$G$3</c:f>
              <c:strCache>
                <c:ptCount val="2"/>
                <c:pt idx="0">
                  <c:v>5000+</c:v>
                </c:pt>
              </c:strCache>
            </c:strRef>
          </c:tx>
          <c:marker>
            <c:symbol val="none"/>
          </c:marker>
          <c:cat>
            <c:numRef>
              <c:f>'Mean Vacancy Duration MA'!$A$4:$A$191</c:f>
              <c:numCache>
                <c:formatCode>[$-409]mmm\-yy;@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'Mean Vacancy Duration MA'!$G$4:$G$200</c:f>
              <c:numCache>
                <c:formatCode>General</c:formatCode>
                <c:ptCount val="195"/>
                <c:pt idx="0">
                  <c:v>35.3032394425646</c:v>
                </c:pt>
                <c:pt idx="1">
                  <c:v>33.78400711876558</c:v>
                </c:pt>
                <c:pt idx="2">
                  <c:v>36.42734342723404</c:v>
                </c:pt>
                <c:pt idx="3">
                  <c:v>43.05378252804145</c:v>
                </c:pt>
                <c:pt idx="4">
                  <c:v>45.7972843838013</c:v>
                </c:pt>
                <c:pt idx="5">
                  <c:v>47.37440056387707</c:v>
                </c:pt>
                <c:pt idx="6">
                  <c:v>46.6302702311561</c:v>
                </c:pt>
                <c:pt idx="7">
                  <c:v>47.80424343876</c:v>
                </c:pt>
                <c:pt idx="8">
                  <c:v>49.28072802550692</c:v>
                </c:pt>
                <c:pt idx="9">
                  <c:v>51.92408912675607</c:v>
                </c:pt>
                <c:pt idx="10">
                  <c:v>49.04226322698087</c:v>
                </c:pt>
                <c:pt idx="11">
                  <c:v>52.1248395046205</c:v>
                </c:pt>
                <c:pt idx="12">
                  <c:v>51.64603531293403</c:v>
                </c:pt>
                <c:pt idx="13">
                  <c:v>60.11673486379295</c:v>
                </c:pt>
                <c:pt idx="14">
                  <c:v>58.76846728036232</c:v>
                </c:pt>
                <c:pt idx="15">
                  <c:v>60.09282583361946</c:v>
                </c:pt>
                <c:pt idx="16">
                  <c:v>58.2990186955127</c:v>
                </c:pt>
                <c:pt idx="17">
                  <c:v>60.57917845312241</c:v>
                </c:pt>
                <c:pt idx="18">
                  <c:v>57.74621674386625</c:v>
                </c:pt>
                <c:pt idx="19">
                  <c:v>56.07167142793615</c:v>
                </c:pt>
                <c:pt idx="20">
                  <c:v>53.65158002420323</c:v>
                </c:pt>
                <c:pt idx="21">
                  <c:v>51.64223442025608</c:v>
                </c:pt>
                <c:pt idx="22">
                  <c:v>48.16814389318371</c:v>
                </c:pt>
                <c:pt idx="23">
                  <c:v>52.30555596523544</c:v>
                </c:pt>
                <c:pt idx="24">
                  <c:v>55.64504099241697</c:v>
                </c:pt>
                <c:pt idx="25">
                  <c:v>59.19385755429198</c:v>
                </c:pt>
                <c:pt idx="26">
                  <c:v>55.64531703839282</c:v>
                </c:pt>
                <c:pt idx="27">
                  <c:v>50.62062254504324</c:v>
                </c:pt>
                <c:pt idx="28">
                  <c:v>45.11775463183211</c:v>
                </c:pt>
                <c:pt idx="29">
                  <c:v>41.30354273386947</c:v>
                </c:pt>
                <c:pt idx="30">
                  <c:v>40.5495102617791</c:v>
                </c:pt>
                <c:pt idx="31">
                  <c:v>40.39100957607629</c:v>
                </c:pt>
                <c:pt idx="32">
                  <c:v>37.62352475946733</c:v>
                </c:pt>
                <c:pt idx="33">
                  <c:v>40.64520984378601</c:v>
                </c:pt>
                <c:pt idx="34">
                  <c:v>42.22981201871127</c:v>
                </c:pt>
                <c:pt idx="35">
                  <c:v>44.89847644589122</c:v>
                </c:pt>
                <c:pt idx="36">
                  <c:v>38.39229262984718</c:v>
                </c:pt>
                <c:pt idx="37">
                  <c:v>43.47123678056997</c:v>
                </c:pt>
                <c:pt idx="38">
                  <c:v>45.4029647489893</c:v>
                </c:pt>
                <c:pt idx="39">
                  <c:v>52.86468338233954</c:v>
                </c:pt>
                <c:pt idx="40">
                  <c:v>53.32435578352827</c:v>
                </c:pt>
                <c:pt idx="41">
                  <c:v>53.56797965803511</c:v>
                </c:pt>
                <c:pt idx="42">
                  <c:v>53.31131463295713</c:v>
                </c:pt>
                <c:pt idx="43">
                  <c:v>51.78095940270753</c:v>
                </c:pt>
                <c:pt idx="44">
                  <c:v>49.80862331355897</c:v>
                </c:pt>
                <c:pt idx="45">
                  <c:v>44.98021505678903</c:v>
                </c:pt>
                <c:pt idx="46">
                  <c:v>40.32726773375986</c:v>
                </c:pt>
                <c:pt idx="47">
                  <c:v>38.51800565061284</c:v>
                </c:pt>
                <c:pt idx="48">
                  <c:v>40.88409016671432</c:v>
                </c:pt>
                <c:pt idx="49">
                  <c:v>42.08223005241678</c:v>
                </c:pt>
                <c:pt idx="50">
                  <c:v>43.43340147573218</c:v>
                </c:pt>
                <c:pt idx="51">
                  <c:v>42.21359330200055</c:v>
                </c:pt>
                <c:pt idx="52">
                  <c:v>43.24563265790361</c:v>
                </c:pt>
                <c:pt idx="53">
                  <c:v>43.06564830813516</c:v>
                </c:pt>
                <c:pt idx="54">
                  <c:v>42.64667105058026</c:v>
                </c:pt>
                <c:pt idx="55">
                  <c:v>40.32921333868273</c:v>
                </c:pt>
                <c:pt idx="56">
                  <c:v>38.65597875905754</c:v>
                </c:pt>
                <c:pt idx="57">
                  <c:v>39.34114266433404</c:v>
                </c:pt>
                <c:pt idx="58">
                  <c:v>38.02329480240601</c:v>
                </c:pt>
                <c:pt idx="59">
                  <c:v>44.18927262592333</c:v>
                </c:pt>
                <c:pt idx="60">
                  <c:v>42.98499049491657</c:v>
                </c:pt>
                <c:pt idx="61">
                  <c:v>43.14649564446163</c:v>
                </c:pt>
                <c:pt idx="62">
                  <c:v>36.84100622384638</c:v>
                </c:pt>
                <c:pt idx="63">
                  <c:v>38.7466664970456</c:v>
                </c:pt>
                <c:pt idx="64">
                  <c:v>38.81509439865285</c:v>
                </c:pt>
                <c:pt idx="65">
                  <c:v>37.47198489230284</c:v>
                </c:pt>
                <c:pt idx="66">
                  <c:v>37.29280478014024</c:v>
                </c:pt>
                <c:pt idx="67">
                  <c:v>37.37611613666332</c:v>
                </c:pt>
                <c:pt idx="68">
                  <c:v>39.95766285490522</c:v>
                </c:pt>
                <c:pt idx="69">
                  <c:v>38.54760278153224</c:v>
                </c:pt>
                <c:pt idx="70">
                  <c:v>39.05689418587725</c:v>
                </c:pt>
                <c:pt idx="71">
                  <c:v>37.98622773207748</c:v>
                </c:pt>
                <c:pt idx="72">
                  <c:v>38.04673068811506</c:v>
                </c:pt>
                <c:pt idx="73">
                  <c:v>38.51744599137556</c:v>
                </c:pt>
                <c:pt idx="74">
                  <c:v>39.32360814975887</c:v>
                </c:pt>
                <c:pt idx="75">
                  <c:v>40.65653735013213</c:v>
                </c:pt>
                <c:pt idx="76">
                  <c:v>40.5010708059983</c:v>
                </c:pt>
                <c:pt idx="77">
                  <c:v>42.04087179987696</c:v>
                </c:pt>
                <c:pt idx="78">
                  <c:v>41.6884723814982</c:v>
                </c:pt>
                <c:pt idx="79">
                  <c:v>40.57517096115628</c:v>
                </c:pt>
                <c:pt idx="80">
                  <c:v>39.2630116580508</c:v>
                </c:pt>
                <c:pt idx="81">
                  <c:v>39.10165425351379</c:v>
                </c:pt>
                <c:pt idx="82">
                  <c:v>39.48722373671414</c:v>
                </c:pt>
                <c:pt idx="83">
                  <c:v>39.28013956552451</c:v>
                </c:pt>
                <c:pt idx="84">
                  <c:v>39.86648826646853</c:v>
                </c:pt>
                <c:pt idx="85">
                  <c:v>43.11263091419698</c:v>
                </c:pt>
                <c:pt idx="86">
                  <c:v>43.12567325885921</c:v>
                </c:pt>
                <c:pt idx="87">
                  <c:v>42.91405303931473</c:v>
                </c:pt>
                <c:pt idx="88">
                  <c:v>41.8993976660182</c:v>
                </c:pt>
                <c:pt idx="89">
                  <c:v>42.87392800838566</c:v>
                </c:pt>
                <c:pt idx="90">
                  <c:v>42.35318193942276</c:v>
                </c:pt>
                <c:pt idx="91">
                  <c:v>41.18058805239036</c:v>
                </c:pt>
                <c:pt idx="92">
                  <c:v>38.46821615912344</c:v>
                </c:pt>
                <c:pt idx="93">
                  <c:v>34.55023157647081</c:v>
                </c:pt>
                <c:pt idx="94">
                  <c:v>32.0444964299982</c:v>
                </c:pt>
                <c:pt idx="95">
                  <c:v>30.38972342684003</c:v>
                </c:pt>
                <c:pt idx="96">
                  <c:v>31.7648345342294</c:v>
                </c:pt>
                <c:pt idx="97">
                  <c:v>39.32166734046945</c:v>
                </c:pt>
                <c:pt idx="98">
                  <c:v>44.4957136425119</c:v>
                </c:pt>
                <c:pt idx="99">
                  <c:v>46.0671750471518</c:v>
                </c:pt>
                <c:pt idx="100">
                  <c:v>41.13721190244197</c:v>
                </c:pt>
                <c:pt idx="101">
                  <c:v>41.42966651252641</c:v>
                </c:pt>
                <c:pt idx="102">
                  <c:v>42.50756218262025</c:v>
                </c:pt>
                <c:pt idx="103">
                  <c:v>43.40076124073865</c:v>
                </c:pt>
                <c:pt idx="104">
                  <c:v>41.0331876977144</c:v>
                </c:pt>
                <c:pt idx="105">
                  <c:v>42.89340625676396</c:v>
                </c:pt>
                <c:pt idx="106">
                  <c:v>45.30904252469185</c:v>
                </c:pt>
                <c:pt idx="107">
                  <c:v>49.61859366273103</c:v>
                </c:pt>
                <c:pt idx="108">
                  <c:v>50.28011891611713</c:v>
                </c:pt>
                <c:pt idx="109">
                  <c:v>50.92998664352654</c:v>
                </c:pt>
                <c:pt idx="110">
                  <c:v>51.40162035556233</c:v>
                </c:pt>
                <c:pt idx="111">
                  <c:v>52.37972984266187</c:v>
                </c:pt>
                <c:pt idx="112">
                  <c:v>52.6308354401131</c:v>
                </c:pt>
                <c:pt idx="113">
                  <c:v>53.0457158032678</c:v>
                </c:pt>
                <c:pt idx="114">
                  <c:v>55.09700930547202</c:v>
                </c:pt>
                <c:pt idx="115">
                  <c:v>57.05427601161946</c:v>
                </c:pt>
                <c:pt idx="116">
                  <c:v>56.82529263180542</c:v>
                </c:pt>
                <c:pt idx="117">
                  <c:v>61.28752429937501</c:v>
                </c:pt>
                <c:pt idx="118">
                  <c:v>58.00618213234631</c:v>
                </c:pt>
                <c:pt idx="119">
                  <c:v>57.7950092125544</c:v>
                </c:pt>
                <c:pt idx="120">
                  <c:v>54.32054976074998</c:v>
                </c:pt>
                <c:pt idx="121">
                  <c:v>57.71623146978352</c:v>
                </c:pt>
                <c:pt idx="122">
                  <c:v>60.11930234159754</c:v>
                </c:pt>
                <c:pt idx="123">
                  <c:v>60.7825445456738</c:v>
                </c:pt>
                <c:pt idx="124">
                  <c:v>62.72753975665766</c:v>
                </c:pt>
                <c:pt idx="125">
                  <c:v>62.42363240136459</c:v>
                </c:pt>
                <c:pt idx="126">
                  <c:v>61.47208050406739</c:v>
                </c:pt>
                <c:pt idx="127">
                  <c:v>59.28167603460877</c:v>
                </c:pt>
                <c:pt idx="128">
                  <c:v>59.40276553935723</c:v>
                </c:pt>
                <c:pt idx="129">
                  <c:v>62.88588712061016</c:v>
                </c:pt>
                <c:pt idx="130">
                  <c:v>57.80514169064335</c:v>
                </c:pt>
                <c:pt idx="131">
                  <c:v>56.3661729409788</c:v>
                </c:pt>
                <c:pt idx="132">
                  <c:v>52.8093968796417</c:v>
                </c:pt>
                <c:pt idx="133">
                  <c:v>56.14697942294965</c:v>
                </c:pt>
                <c:pt idx="134">
                  <c:v>55.43114308790647</c:v>
                </c:pt>
                <c:pt idx="135">
                  <c:v>52.90580504024874</c:v>
                </c:pt>
                <c:pt idx="136">
                  <c:v>51.868075658483</c:v>
                </c:pt>
                <c:pt idx="137">
                  <c:v>51.40638948549328</c:v>
                </c:pt>
                <c:pt idx="138">
                  <c:v>52.2620561875607</c:v>
                </c:pt>
                <c:pt idx="139">
                  <c:v>53.3205503632274</c:v>
                </c:pt>
                <c:pt idx="140">
                  <c:v>53.06279247393102</c:v>
                </c:pt>
                <c:pt idx="141">
                  <c:v>54.27945441910814</c:v>
                </c:pt>
                <c:pt idx="142">
                  <c:v>53.1991734799006</c:v>
                </c:pt>
                <c:pt idx="143">
                  <c:v>55.43368319044279</c:v>
                </c:pt>
                <c:pt idx="144">
                  <c:v>56.0448852719484</c:v>
                </c:pt>
                <c:pt idx="145">
                  <c:v>58.03693419216042</c:v>
                </c:pt>
                <c:pt idx="146">
                  <c:v>56.35808798972171</c:v>
                </c:pt>
                <c:pt idx="147">
                  <c:v>56.32485956232721</c:v>
                </c:pt>
                <c:pt idx="148">
                  <c:v>56.93445567581335</c:v>
                </c:pt>
                <c:pt idx="149">
                  <c:v>58.31556790170292</c:v>
                </c:pt>
                <c:pt idx="150">
                  <c:v>56.52326242268343</c:v>
                </c:pt>
                <c:pt idx="151">
                  <c:v>55.69970489705274</c:v>
                </c:pt>
                <c:pt idx="152">
                  <c:v>55.9150703423584</c:v>
                </c:pt>
                <c:pt idx="153">
                  <c:v>57.8311159249587</c:v>
                </c:pt>
                <c:pt idx="154">
                  <c:v>58.87432547135703</c:v>
                </c:pt>
                <c:pt idx="155">
                  <c:v>59.69973518860103</c:v>
                </c:pt>
                <c:pt idx="156">
                  <c:v>58.38277219700703</c:v>
                </c:pt>
                <c:pt idx="157">
                  <c:v>55.82352355821659</c:v>
                </c:pt>
                <c:pt idx="158">
                  <c:v>53.82142367055641</c:v>
                </c:pt>
                <c:pt idx="159">
                  <c:v>53.3455200972578</c:v>
                </c:pt>
                <c:pt idx="160">
                  <c:v>56.8844709864554</c:v>
                </c:pt>
                <c:pt idx="161">
                  <c:v>58.5175261419899</c:v>
                </c:pt>
                <c:pt idx="162">
                  <c:v>58.94620197905916</c:v>
                </c:pt>
                <c:pt idx="163">
                  <c:v>58.31251382118653</c:v>
                </c:pt>
                <c:pt idx="164">
                  <c:v>58.60799558085924</c:v>
                </c:pt>
                <c:pt idx="165">
                  <c:v>57.48526964028823</c:v>
                </c:pt>
                <c:pt idx="166">
                  <c:v>57.77827247902426</c:v>
                </c:pt>
                <c:pt idx="167">
                  <c:v>56.40802439465926</c:v>
                </c:pt>
                <c:pt idx="168">
                  <c:v>58.30931169571139</c:v>
                </c:pt>
                <c:pt idx="169">
                  <c:v>60.46949225482108</c:v>
                </c:pt>
                <c:pt idx="170">
                  <c:v>65.56299469617252</c:v>
                </c:pt>
                <c:pt idx="171">
                  <c:v>67.10540287178388</c:v>
                </c:pt>
                <c:pt idx="172">
                  <c:v>66.60279464995277</c:v>
                </c:pt>
                <c:pt idx="173">
                  <c:v>63.64860146007421</c:v>
                </c:pt>
                <c:pt idx="174">
                  <c:v>63.51906964372044</c:v>
                </c:pt>
                <c:pt idx="175">
                  <c:v>63.42142919658652</c:v>
                </c:pt>
                <c:pt idx="176">
                  <c:v>60.29608905735864</c:v>
                </c:pt>
                <c:pt idx="177">
                  <c:v>56.9486294331773</c:v>
                </c:pt>
                <c:pt idx="178">
                  <c:v>52.70838282844496</c:v>
                </c:pt>
                <c:pt idx="179">
                  <c:v>53.05420505630881</c:v>
                </c:pt>
                <c:pt idx="180">
                  <c:v>56.64871034631655</c:v>
                </c:pt>
                <c:pt idx="181">
                  <c:v>60.36594529043562</c:v>
                </c:pt>
                <c:pt idx="182">
                  <c:v>62.05682511186069</c:v>
                </c:pt>
                <c:pt idx="183">
                  <c:v>62.01998821298796</c:v>
                </c:pt>
                <c:pt idx="184">
                  <c:v>61.36345825340438</c:v>
                </c:pt>
                <c:pt idx="185">
                  <c:v>60.47146963979592</c:v>
                </c:pt>
                <c:pt idx="186">
                  <c:v>#N/A</c:v>
                </c:pt>
                <c:pt idx="187">
                  <c:v>#N/A</c:v>
                </c:pt>
                <c:pt idx="188">
                  <c:v>#N/A</c:v>
                </c:pt>
                <c:pt idx="189">
                  <c:v>#N/A</c:v>
                </c:pt>
                <c:pt idx="190">
                  <c:v>#N/A</c:v>
                </c:pt>
                <c:pt idx="191">
                  <c:v>#N/A</c:v>
                </c:pt>
              </c:numCache>
            </c:numRef>
          </c:val>
          <c:smooth val="0"/>
        </c:ser>
        <c:dLbls>
          <c:showLegendKey val="0"/>
          <c:showVal val="0"/>
          <c:showCatName val="0"/>
          <c:showSerName val="0"/>
          <c:showPercent val="0"/>
          <c:showBubbleSize val="0"/>
        </c:dLbls>
        <c:smooth val="0"/>
        <c:axId val="-355717520"/>
        <c:axId val="-355713520"/>
      </c:lineChart>
      <c:dateAx>
        <c:axId val="-355717520"/>
        <c:scaling>
          <c:orientation val="minMax"/>
        </c:scaling>
        <c:delete val="0"/>
        <c:axPos val="b"/>
        <c:numFmt formatCode="[$-409]mmm\-yy;@" sourceLinked="1"/>
        <c:majorTickMark val="none"/>
        <c:minorTickMark val="none"/>
        <c:tickLblPos val="nextTo"/>
        <c:crossAx val="-355713520"/>
        <c:crosses val="autoZero"/>
        <c:auto val="1"/>
        <c:lblOffset val="100"/>
        <c:baseTimeUnit val="months"/>
        <c:majorUnit val="6.0"/>
        <c:majorTimeUnit val="months"/>
      </c:dateAx>
      <c:valAx>
        <c:axId val="-355713520"/>
        <c:scaling>
          <c:orientation val="minMax"/>
          <c:min val="5.0"/>
        </c:scaling>
        <c:delete val="0"/>
        <c:axPos val="l"/>
        <c:numFmt formatCode="0" sourceLinked="0"/>
        <c:majorTickMark val="out"/>
        <c:minorTickMark val="none"/>
        <c:tickLblPos val="nextTo"/>
        <c:crossAx val="-355717520"/>
        <c:crosses val="autoZero"/>
        <c:crossBetween val="between"/>
      </c:valAx>
    </c:plotArea>
    <c:legend>
      <c:legendPos val="t"/>
      <c:layout>
        <c:manualLayout>
          <c:xMode val="edge"/>
          <c:yMode val="edge"/>
          <c:x val="0.0746827509495572"/>
          <c:y val="0.217573884450494"/>
          <c:w val="0.873620393003105"/>
          <c:h val="0.0632904200068545"/>
        </c:manualLayout>
      </c:layout>
      <c:overlay val="0"/>
    </c:legend>
    <c:plotVisOnly val="1"/>
    <c:dispBlanksAs val="gap"/>
    <c:showDLblsOverMax val="0"/>
  </c:chart>
  <c:txPr>
    <a:bodyPr/>
    <a:lstStyle/>
    <a:p>
      <a:pPr>
        <a:defRPr sz="16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Recruiting Intensity Index by Establishment Size, </a:t>
            </a:r>
          </a:p>
          <a:p>
            <a:pPr>
              <a:defRPr sz="2400"/>
            </a:pPr>
            <a:r>
              <a:rPr lang="en-US" sz="2400"/>
              <a:t>January 2001 to August 2016</a:t>
            </a:r>
          </a:p>
        </c:rich>
      </c:tx>
      <c:overlay val="0"/>
    </c:title>
    <c:autoTitleDeleted val="0"/>
    <c:plotArea>
      <c:layout>
        <c:manualLayout>
          <c:layoutTarget val="inner"/>
          <c:xMode val="edge"/>
          <c:yMode val="edge"/>
          <c:x val="0.0545948115136121"/>
          <c:y val="0.221858762574459"/>
          <c:w val="0.9242896948985"/>
          <c:h val="0.649296093850032"/>
        </c:manualLayout>
      </c:layout>
      <c:lineChart>
        <c:grouping val="standard"/>
        <c:varyColors val="0"/>
        <c:ser>
          <c:idx val="0"/>
          <c:order val="0"/>
          <c:tx>
            <c:strRef>
              <c:f>'Normalized Recruiting Inten MA'!$B$2</c:f>
              <c:strCache>
                <c:ptCount val="1"/>
                <c:pt idx="0">
                  <c:v>1-9</c:v>
                </c:pt>
              </c:strCache>
            </c:strRef>
          </c:tx>
          <c:marker>
            <c:symbol val="none"/>
          </c:marker>
          <c:cat>
            <c:numRef>
              <c:f>'Normalized Recruiting Inten MA'!$A$3:$A$191</c:f>
              <c:numCache>
                <c:formatCode>[$-409]mmm\-yy;@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MA'!$B$3:$B$200</c:f>
              <c:numCache>
                <c:formatCode>General</c:formatCode>
                <c:ptCount val="195"/>
                <c:pt idx="0">
                  <c:v>1.01346942321996</c:v>
                </c:pt>
                <c:pt idx="1">
                  <c:v>1.006372624444637</c:v>
                </c:pt>
                <c:pt idx="2">
                  <c:v>0.985151137071938</c:v>
                </c:pt>
                <c:pt idx="3">
                  <c:v>0.949295100956337</c:v>
                </c:pt>
                <c:pt idx="4">
                  <c:v>0.927858869276866</c:v>
                </c:pt>
                <c:pt idx="5">
                  <c:v>0.934955668052189</c:v>
                </c:pt>
                <c:pt idx="6">
                  <c:v>0.956545902982648</c:v>
                </c:pt>
                <c:pt idx="7">
                  <c:v>0.977982134662119</c:v>
                </c:pt>
                <c:pt idx="8">
                  <c:v>0.977982134662119</c:v>
                </c:pt>
                <c:pt idx="9">
                  <c:v>1.006418355417693</c:v>
                </c:pt>
                <c:pt idx="10">
                  <c:v>0.984982123738222</c:v>
                </c:pt>
                <c:pt idx="11">
                  <c:v>0.984982123738222</c:v>
                </c:pt>
                <c:pt idx="12">
                  <c:v>0.956545902982648</c:v>
                </c:pt>
                <c:pt idx="13">
                  <c:v>0.949349432036746</c:v>
                </c:pt>
                <c:pt idx="14">
                  <c:v>0.92798683207628</c:v>
                </c:pt>
                <c:pt idx="15">
                  <c:v>0.949349432036746</c:v>
                </c:pt>
                <c:pt idx="16">
                  <c:v>1.006232730853146</c:v>
                </c:pt>
                <c:pt idx="17">
                  <c:v>0.999062300358817</c:v>
                </c:pt>
                <c:pt idx="18">
                  <c:v>0.999062300358817</c:v>
                </c:pt>
                <c:pt idx="19">
                  <c:v>0.956545902982648</c:v>
                </c:pt>
                <c:pt idx="20">
                  <c:v>0.942126098546518</c:v>
                </c:pt>
                <c:pt idx="21">
                  <c:v>0.956250787143893</c:v>
                </c:pt>
                <c:pt idx="22">
                  <c:v>1.0197282773739</c:v>
                </c:pt>
                <c:pt idx="23">
                  <c:v>1.048463678335853</c:v>
                </c:pt>
                <c:pt idx="24">
                  <c:v>1.034338989738478</c:v>
                </c:pt>
                <c:pt idx="25">
                  <c:v>1.006348788066311</c:v>
                </c:pt>
                <c:pt idx="26">
                  <c:v>1.006348788066311</c:v>
                </c:pt>
                <c:pt idx="27">
                  <c:v>0.984986188105845</c:v>
                </c:pt>
                <c:pt idx="28">
                  <c:v>0.949498899548005</c:v>
                </c:pt>
                <c:pt idx="29">
                  <c:v>0.970789954272085</c:v>
                </c:pt>
                <c:pt idx="30">
                  <c:v>0.999226175027659</c:v>
                </c:pt>
                <c:pt idx="31">
                  <c:v>1.027662395783233</c:v>
                </c:pt>
                <c:pt idx="32">
                  <c:v>1.020588774988124</c:v>
                </c:pt>
                <c:pt idx="33">
                  <c:v>1.013515154193016</c:v>
                </c:pt>
                <c:pt idx="34">
                  <c:v>1.020566221995283</c:v>
                </c:pt>
                <c:pt idx="35">
                  <c:v>0.984836720594586</c:v>
                </c:pt>
                <c:pt idx="36">
                  <c:v>0.991910341389695</c:v>
                </c:pt>
                <c:pt idx="37">
                  <c:v>1.026847209511141</c:v>
                </c:pt>
                <c:pt idx="38">
                  <c:v>1.062576710911838</c:v>
                </c:pt>
                <c:pt idx="39">
                  <c:v>1.076656887532432</c:v>
                </c:pt>
                <c:pt idx="40">
                  <c:v>1.055756843298128</c:v>
                </c:pt>
                <c:pt idx="41">
                  <c:v>1.069881531895503</c:v>
                </c:pt>
                <c:pt idx="42">
                  <c:v>1.034510300550827</c:v>
                </c:pt>
                <c:pt idx="43">
                  <c:v>1.083007565947905</c:v>
                </c:pt>
                <c:pt idx="44">
                  <c:v>1.124871717416103</c:v>
                </c:pt>
                <c:pt idx="45">
                  <c:v>1.17423752361056</c:v>
                </c:pt>
                <c:pt idx="46">
                  <c:v>1.146640302447786</c:v>
                </c:pt>
                <c:pt idx="47">
                  <c:v>1.139713019101034</c:v>
                </c:pt>
                <c:pt idx="48">
                  <c:v>1.174351677477277</c:v>
                </c:pt>
                <c:pt idx="49">
                  <c:v>1.167405011027998</c:v>
                </c:pt>
                <c:pt idx="50">
                  <c:v>1.188130484950903</c:v>
                </c:pt>
                <c:pt idx="51">
                  <c:v>1.17433229437475</c:v>
                </c:pt>
                <c:pt idx="52">
                  <c:v>1.146342092702583</c:v>
                </c:pt>
                <c:pt idx="53">
                  <c:v>1.139452250443946</c:v>
                </c:pt>
                <c:pt idx="54">
                  <c:v>1.118611782643856</c:v>
                </c:pt>
                <c:pt idx="55">
                  <c:v>1.104487094046481</c:v>
                </c:pt>
                <c:pt idx="56">
                  <c:v>1.076738277928874</c:v>
                </c:pt>
                <c:pt idx="57">
                  <c:v>1.0486635264585</c:v>
                </c:pt>
                <c:pt idx="58">
                  <c:v>1.076825038943016</c:v>
                </c:pt>
                <c:pt idx="59">
                  <c:v>1.076825038943016</c:v>
                </c:pt>
                <c:pt idx="60">
                  <c:v>1.104899790413391</c:v>
                </c:pt>
                <c:pt idx="61">
                  <c:v>1.118853168198417</c:v>
                </c:pt>
                <c:pt idx="62">
                  <c:v>1.104858593348637</c:v>
                </c:pt>
                <c:pt idx="63">
                  <c:v>1.090864018498857</c:v>
                </c:pt>
                <c:pt idx="64">
                  <c:v>1.090864018498857</c:v>
                </c:pt>
                <c:pt idx="65">
                  <c:v>1.08383490968053</c:v>
                </c:pt>
                <c:pt idx="66">
                  <c:v>1.069754733059934</c:v>
                </c:pt>
                <c:pt idx="67">
                  <c:v>1.020543044015068</c:v>
                </c:pt>
                <c:pt idx="68">
                  <c:v>1.013491976212801</c:v>
                </c:pt>
                <c:pt idx="69">
                  <c:v>0.992200921488721</c:v>
                </c:pt>
                <c:pt idx="70">
                  <c:v>0.977935120303579</c:v>
                </c:pt>
                <c:pt idx="71">
                  <c:v>0.956644065579498</c:v>
                </c:pt>
                <c:pt idx="72">
                  <c:v>0.97086149950847</c:v>
                </c:pt>
                <c:pt idx="73">
                  <c:v>0.97086149950847</c:v>
                </c:pt>
                <c:pt idx="74">
                  <c:v>1.041067773503016</c:v>
                </c:pt>
                <c:pt idx="75">
                  <c:v>1.026850339574043</c:v>
                </c:pt>
                <c:pt idx="76">
                  <c:v>1.041116140759186</c:v>
                </c:pt>
                <c:pt idx="77">
                  <c:v>0.956594270238818</c:v>
                </c:pt>
                <c:pt idx="78">
                  <c:v>0.956594270238818</c:v>
                </c:pt>
                <c:pt idx="79">
                  <c:v>0.963691069014141</c:v>
                </c:pt>
                <c:pt idx="80">
                  <c:v>1.006348788066311</c:v>
                </c:pt>
                <c:pt idx="81">
                  <c:v>1.027639842790391</c:v>
                </c:pt>
                <c:pt idx="82">
                  <c:v>1.0347134635855</c:v>
                </c:pt>
                <c:pt idx="83">
                  <c:v>1.013491976212801</c:v>
                </c:pt>
                <c:pt idx="84">
                  <c:v>0.948934721687067</c:v>
                </c:pt>
                <c:pt idx="85">
                  <c:v>0.941861100891958</c:v>
                </c:pt>
                <c:pt idx="86">
                  <c:v>0.934740465738309</c:v>
                </c:pt>
                <c:pt idx="87">
                  <c:v>1.006348788066311</c:v>
                </c:pt>
                <c:pt idx="88">
                  <c:v>0.948865154335684</c:v>
                </c:pt>
                <c:pt idx="89">
                  <c:v>0.970156209059765</c:v>
                </c:pt>
                <c:pt idx="90">
                  <c:v>0.905827617201701</c:v>
                </c:pt>
                <c:pt idx="91">
                  <c:v>0.984465048348031</c:v>
                </c:pt>
                <c:pt idx="92">
                  <c:v>0.977391427552922</c:v>
                </c:pt>
                <c:pt idx="93">
                  <c:v>1.048749128229315</c:v>
                </c:pt>
                <c:pt idx="94">
                  <c:v>1.062743703079095</c:v>
                </c:pt>
                <c:pt idx="95">
                  <c:v>1.07686839167647</c:v>
                </c:pt>
                <c:pt idx="96">
                  <c:v>1.07686839167647</c:v>
                </c:pt>
                <c:pt idx="97">
                  <c:v>1.013186988956192</c:v>
                </c:pt>
                <c:pt idx="98">
                  <c:v>0.963332798958121</c:v>
                </c:pt>
                <c:pt idx="99">
                  <c:v>0.862673993710633</c:v>
                </c:pt>
                <c:pt idx="100">
                  <c:v>0.862673993710633</c:v>
                </c:pt>
                <c:pt idx="101">
                  <c:v>0.869870464656536</c:v>
                </c:pt>
                <c:pt idx="102">
                  <c:v>0.935158038559347</c:v>
                </c:pt>
                <c:pt idx="103">
                  <c:v>0.949473635085169</c:v>
                </c:pt>
                <c:pt idx="104">
                  <c:v>0.942277164139267</c:v>
                </c:pt>
                <c:pt idx="105">
                  <c:v>0.949397799292916</c:v>
                </c:pt>
                <c:pt idx="106">
                  <c:v>0.920662398330964</c:v>
                </c:pt>
                <c:pt idx="107">
                  <c:v>0.949295100956337</c:v>
                </c:pt>
                <c:pt idx="108">
                  <c:v>0.95639189973166</c:v>
                </c:pt>
                <c:pt idx="109">
                  <c:v>0.97081170416779</c:v>
                </c:pt>
                <c:pt idx="110">
                  <c:v>0.920424869212487</c:v>
                </c:pt>
                <c:pt idx="111">
                  <c:v>0.877472034321563</c:v>
                </c:pt>
                <c:pt idx="112">
                  <c:v>0.877472034321563</c:v>
                </c:pt>
                <c:pt idx="113">
                  <c:v>0.913593068091724</c:v>
                </c:pt>
                <c:pt idx="114">
                  <c:v>0.942328469053676</c:v>
                </c:pt>
                <c:pt idx="115">
                  <c:v>0.942328469053676</c:v>
                </c:pt>
                <c:pt idx="116">
                  <c:v>0.942328469053676</c:v>
                </c:pt>
                <c:pt idx="117">
                  <c:v>0.970670591580023</c:v>
                </c:pt>
                <c:pt idx="118">
                  <c:v>0.934410608401809</c:v>
                </c:pt>
                <c:pt idx="119">
                  <c:v>0.941555774433302</c:v>
                </c:pt>
                <c:pt idx="120">
                  <c:v>0.906068485875461</c:v>
                </c:pt>
                <c:pt idx="121">
                  <c:v>0.935131998107774</c:v>
                </c:pt>
                <c:pt idx="122">
                  <c:v>0.942252633261423</c:v>
                </c:pt>
                <c:pt idx="123">
                  <c:v>0.963615233221888</c:v>
                </c:pt>
                <c:pt idx="124">
                  <c:v>0.977982134662119</c:v>
                </c:pt>
                <c:pt idx="125">
                  <c:v>0.977982134662119</c:v>
                </c:pt>
                <c:pt idx="126">
                  <c:v>0.963764700733147</c:v>
                </c:pt>
                <c:pt idx="127">
                  <c:v>0.949397799292916</c:v>
                </c:pt>
                <c:pt idx="128">
                  <c:v>0.942277164139267</c:v>
                </c:pt>
                <c:pt idx="129">
                  <c:v>0.935131998107774</c:v>
                </c:pt>
                <c:pt idx="130">
                  <c:v>0.920657596247781</c:v>
                </c:pt>
                <c:pt idx="131">
                  <c:v>0.92777823140143</c:v>
                </c:pt>
                <c:pt idx="132">
                  <c:v>0.942044032586573</c:v>
                </c:pt>
                <c:pt idx="133">
                  <c:v>0.970885335886796</c:v>
                </c:pt>
                <c:pt idx="134">
                  <c:v>0.985055755457227</c:v>
                </c:pt>
                <c:pt idx="135">
                  <c:v>0.985055755457227</c:v>
                </c:pt>
                <c:pt idx="136">
                  <c:v>1.006418355417693</c:v>
                </c:pt>
                <c:pt idx="137">
                  <c:v>0.977982134662119</c:v>
                </c:pt>
                <c:pt idx="138">
                  <c:v>0.977982134662119</c:v>
                </c:pt>
                <c:pt idx="139">
                  <c:v>0.970885335886796</c:v>
                </c:pt>
                <c:pt idx="140">
                  <c:v>0.985151137071938</c:v>
                </c:pt>
                <c:pt idx="141">
                  <c:v>0.985151137071938</c:v>
                </c:pt>
                <c:pt idx="142">
                  <c:v>0.992247935847261</c:v>
                </c:pt>
                <c:pt idx="143">
                  <c:v>0.999344734622584</c:v>
                </c:pt>
                <c:pt idx="144">
                  <c:v>0.999344734622584</c:v>
                </c:pt>
                <c:pt idx="145">
                  <c:v>0.97081170416779</c:v>
                </c:pt>
                <c:pt idx="146">
                  <c:v>0.984936392765165</c:v>
                </c:pt>
                <c:pt idx="147">
                  <c:v>0.934549557809862</c:v>
                </c:pt>
                <c:pt idx="148">
                  <c:v>0.920129753373732</c:v>
                </c:pt>
                <c:pt idx="149">
                  <c:v>0.927158862192061</c:v>
                </c:pt>
                <c:pt idx="150">
                  <c:v>0.956109465467893</c:v>
                </c:pt>
                <c:pt idx="151">
                  <c:v>0.963332798958121</c:v>
                </c:pt>
                <c:pt idx="152">
                  <c:v>0.884695367811791</c:v>
                </c:pt>
                <c:pt idx="153">
                  <c:v>0.855744764535959</c:v>
                </c:pt>
                <c:pt idx="154">
                  <c:v>0.862941235481861</c:v>
                </c:pt>
                <c:pt idx="155">
                  <c:v>0.877472034321563</c:v>
                </c:pt>
                <c:pt idx="156">
                  <c:v>0.8847517647915</c:v>
                </c:pt>
                <c:pt idx="157">
                  <c:v>0.8847517647915</c:v>
                </c:pt>
                <c:pt idx="158">
                  <c:v>0.848199591850641</c:v>
                </c:pt>
                <c:pt idx="159">
                  <c:v>0.840919861380704</c:v>
                </c:pt>
                <c:pt idx="160">
                  <c:v>0.848090291875032</c:v>
                </c:pt>
                <c:pt idx="161">
                  <c:v>0.870111665976189</c:v>
                </c:pt>
                <c:pt idx="162">
                  <c:v>0.891865798306119</c:v>
                </c:pt>
                <c:pt idx="163">
                  <c:v>0.899010964337613</c:v>
                </c:pt>
                <c:pt idx="164">
                  <c:v>0.963568218863348</c:v>
                </c:pt>
                <c:pt idx="165">
                  <c:v>0.963568218863348</c:v>
                </c:pt>
                <c:pt idx="166">
                  <c:v>0.984859273587428</c:v>
                </c:pt>
                <c:pt idx="167">
                  <c:v>0.963568218863348</c:v>
                </c:pt>
                <c:pt idx="168">
                  <c:v>0.992200921488721</c:v>
                </c:pt>
                <c:pt idx="169">
                  <c:v>0.934923397432923</c:v>
                </c:pt>
                <c:pt idx="170">
                  <c:v>0.913411329961199</c:v>
                </c:pt>
                <c:pt idx="171">
                  <c:v>0.899145528776057</c:v>
                </c:pt>
                <c:pt idx="172">
                  <c:v>0.899145528776057</c:v>
                </c:pt>
                <c:pt idx="173">
                  <c:v>0.906341999721959</c:v>
                </c:pt>
                <c:pt idx="174">
                  <c:v>0.891975098281728</c:v>
                </c:pt>
                <c:pt idx="175">
                  <c:v>0.927961567613445</c:v>
                </c:pt>
                <c:pt idx="176">
                  <c:v>0.942277164139267</c:v>
                </c:pt>
                <c:pt idx="177">
                  <c:v>0.963789231610991</c:v>
                </c:pt>
                <c:pt idx="178">
                  <c:v>0.956644065579498</c:v>
                </c:pt>
                <c:pt idx="179">
                  <c:v>0.949498899548005</c:v>
                </c:pt>
                <c:pt idx="180">
                  <c:v>0.949498899548005</c:v>
                </c:pt>
                <c:pt idx="181">
                  <c:v>0.942328469053676</c:v>
                </c:pt>
                <c:pt idx="182">
                  <c:v>0.927961567613445</c:v>
                </c:pt>
                <c:pt idx="183">
                  <c:v>0.906449500141721</c:v>
                </c:pt>
                <c:pt idx="184">
                  <c:v>0.920765096667543</c:v>
                </c:pt>
                <c:pt idx="185">
                  <c:v>0.920765096667543</c:v>
                </c:pt>
                <c:pt idx="186">
                  <c:v>#N/A</c:v>
                </c:pt>
                <c:pt idx="187">
                  <c:v>#N/A</c:v>
                </c:pt>
                <c:pt idx="188">
                  <c:v>#N/A</c:v>
                </c:pt>
                <c:pt idx="189">
                  <c:v>#N/A</c:v>
                </c:pt>
                <c:pt idx="190">
                  <c:v>#N/A</c:v>
                </c:pt>
              </c:numCache>
            </c:numRef>
          </c:val>
          <c:smooth val="0"/>
        </c:ser>
        <c:ser>
          <c:idx val="1"/>
          <c:order val="1"/>
          <c:tx>
            <c:strRef>
              <c:f>'Normalized Recruiting Inten MA'!$C$2</c:f>
              <c:strCache>
                <c:ptCount val="1"/>
                <c:pt idx="0">
                  <c:v>10-49</c:v>
                </c:pt>
              </c:strCache>
            </c:strRef>
          </c:tx>
          <c:marker>
            <c:symbol val="none"/>
          </c:marker>
          <c:cat>
            <c:numRef>
              <c:f>'Normalized Recruiting Inten MA'!$A$3:$A$191</c:f>
              <c:numCache>
                <c:formatCode>[$-409]mmm\-yy;@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MA'!$C$3:$C$200</c:f>
              <c:numCache>
                <c:formatCode>General</c:formatCode>
                <c:ptCount val="195"/>
                <c:pt idx="0">
                  <c:v>1.120427912242021</c:v>
                </c:pt>
                <c:pt idx="1">
                  <c:v>1.138742680173091</c:v>
                </c:pt>
                <c:pt idx="2">
                  <c:v>1.138742680173091</c:v>
                </c:pt>
                <c:pt idx="3">
                  <c:v>1.108216150364256</c:v>
                </c:pt>
                <c:pt idx="4">
                  <c:v>1.083747816621658</c:v>
                </c:pt>
                <c:pt idx="5">
                  <c:v>1.058978805711235</c:v>
                </c:pt>
                <c:pt idx="6">
                  <c:v>1.046594975295452</c:v>
                </c:pt>
                <c:pt idx="7">
                  <c:v>1.052748541106981</c:v>
                </c:pt>
                <c:pt idx="8">
                  <c:v>1.046489504059495</c:v>
                </c:pt>
                <c:pt idx="9">
                  <c:v>1.033998852328898</c:v>
                </c:pt>
                <c:pt idx="10">
                  <c:v>1.00297080437099</c:v>
                </c:pt>
                <c:pt idx="11">
                  <c:v>1.015461456101586</c:v>
                </c:pt>
                <c:pt idx="12">
                  <c:v>0.990135210745224</c:v>
                </c:pt>
                <c:pt idx="13">
                  <c:v>0.99639424779271</c:v>
                </c:pt>
                <c:pt idx="14">
                  <c:v>0.99639424779271</c:v>
                </c:pt>
                <c:pt idx="15">
                  <c:v>1.03421114487967</c:v>
                </c:pt>
                <c:pt idx="16">
                  <c:v>1.04044275956278</c:v>
                </c:pt>
                <c:pt idx="17">
                  <c:v>1.046647677550646</c:v>
                </c:pt>
                <c:pt idx="18">
                  <c:v>1.052852595538513</c:v>
                </c:pt>
                <c:pt idx="19">
                  <c:v>1.052852595538513</c:v>
                </c:pt>
                <c:pt idx="20">
                  <c:v>1.052852595538513</c:v>
                </c:pt>
                <c:pt idx="21">
                  <c:v>1.059031507966429</c:v>
                </c:pt>
                <c:pt idx="22">
                  <c:v>1.071415338382212</c:v>
                </c:pt>
                <c:pt idx="23">
                  <c:v>1.058978805711235</c:v>
                </c:pt>
                <c:pt idx="24">
                  <c:v>1.015154847709548</c:v>
                </c:pt>
                <c:pt idx="25">
                  <c:v>0.990280365563168</c:v>
                </c:pt>
                <c:pt idx="26">
                  <c:v>0.990280365563168</c:v>
                </c:pt>
                <c:pt idx="27">
                  <c:v>1.021720493149072</c:v>
                </c:pt>
                <c:pt idx="28">
                  <c:v>1.03421114487967</c:v>
                </c:pt>
                <c:pt idx="29">
                  <c:v>1.03421114487967</c:v>
                </c:pt>
                <c:pt idx="30">
                  <c:v>1.046594975295452</c:v>
                </c:pt>
                <c:pt idx="31">
                  <c:v>1.052799893283319</c:v>
                </c:pt>
                <c:pt idx="32">
                  <c:v>1.065236425954296</c:v>
                </c:pt>
                <c:pt idx="33">
                  <c:v>1.077518839850643</c:v>
                </c:pt>
                <c:pt idx="34">
                  <c:v>1.083697752278559</c:v>
                </c:pt>
                <c:pt idx="35">
                  <c:v>1.089876664706475</c:v>
                </c:pt>
                <c:pt idx="36">
                  <c:v>1.09598139585557</c:v>
                </c:pt>
                <c:pt idx="37">
                  <c:v>1.102134961667098</c:v>
                </c:pt>
                <c:pt idx="38">
                  <c:v>1.108288527478627</c:v>
                </c:pt>
                <c:pt idx="39">
                  <c:v>1.096054948244715</c:v>
                </c:pt>
                <c:pt idx="40">
                  <c:v>1.071285937334292</c:v>
                </c:pt>
                <c:pt idx="41">
                  <c:v>1.07741478541911</c:v>
                </c:pt>
                <c:pt idx="42">
                  <c:v>1.071261219607581</c:v>
                </c:pt>
                <c:pt idx="43">
                  <c:v>1.089876664706475</c:v>
                </c:pt>
                <c:pt idx="44">
                  <c:v>1.083747816621657</c:v>
                </c:pt>
                <c:pt idx="45">
                  <c:v>1.089901382433186</c:v>
                </c:pt>
                <c:pt idx="46">
                  <c:v>1.114369716175785</c:v>
                </c:pt>
                <c:pt idx="47">
                  <c:v>1.120498564260603</c:v>
                </c:pt>
                <c:pt idx="48">
                  <c:v>1.108166086021158</c:v>
                </c:pt>
                <c:pt idx="49">
                  <c:v>1.095980166174905</c:v>
                </c:pt>
                <c:pt idx="50">
                  <c:v>1.095980166174905</c:v>
                </c:pt>
                <c:pt idx="51">
                  <c:v>1.102159078602822</c:v>
                </c:pt>
                <c:pt idx="52">
                  <c:v>1.102159078602822</c:v>
                </c:pt>
                <c:pt idx="53">
                  <c:v>1.102159078602822</c:v>
                </c:pt>
                <c:pt idx="54">
                  <c:v>1.126627412345421</c:v>
                </c:pt>
                <c:pt idx="55">
                  <c:v>1.120498564260603</c:v>
                </c:pt>
                <c:pt idx="56">
                  <c:v>1.126603295409696</c:v>
                </c:pt>
                <c:pt idx="57">
                  <c:v>1.108288527478627</c:v>
                </c:pt>
                <c:pt idx="58">
                  <c:v>1.102134961667098</c:v>
                </c:pt>
                <c:pt idx="59">
                  <c:v>1.108216150364256</c:v>
                </c:pt>
                <c:pt idx="60">
                  <c:v>1.114344998449074</c:v>
                </c:pt>
                <c:pt idx="61">
                  <c:v>1.09572955335018</c:v>
                </c:pt>
                <c:pt idx="62">
                  <c:v>1.071261219607581</c:v>
                </c:pt>
                <c:pt idx="63">
                  <c:v>1.052799893283319</c:v>
                </c:pt>
                <c:pt idx="64">
                  <c:v>1.071415338382212</c:v>
                </c:pt>
                <c:pt idx="65">
                  <c:v>1.059031507966429</c:v>
                </c:pt>
                <c:pt idx="66">
                  <c:v>1.040335938247966</c:v>
                </c:pt>
                <c:pt idx="67">
                  <c:v>1.03415702582005</c:v>
                </c:pt>
                <c:pt idx="68">
                  <c:v>1.052694422047361</c:v>
                </c:pt>
                <c:pt idx="69">
                  <c:v>1.089851318090087</c:v>
                </c:pt>
                <c:pt idx="70">
                  <c:v>1.096030230518004</c:v>
                </c:pt>
                <c:pt idx="71">
                  <c:v>1.083697752278559</c:v>
                </c:pt>
                <c:pt idx="72">
                  <c:v>1.071415338382212</c:v>
                </c:pt>
                <c:pt idx="73">
                  <c:v>1.046540856235833</c:v>
                </c:pt>
                <c:pt idx="74">
                  <c:v>1.034104323564855</c:v>
                </c:pt>
                <c:pt idx="75">
                  <c:v>1.015488878465961</c:v>
                </c:pt>
                <c:pt idx="76">
                  <c:v>1.015488878465961</c:v>
                </c:pt>
                <c:pt idx="77">
                  <c:v>1.015488878465961</c:v>
                </c:pt>
                <c:pt idx="78">
                  <c:v>1.021720493149072</c:v>
                </c:pt>
                <c:pt idx="79">
                  <c:v>1.03421114487967</c:v>
                </c:pt>
                <c:pt idx="80">
                  <c:v>1.03421114487967</c:v>
                </c:pt>
                <c:pt idx="81">
                  <c:v>1.021720493149072</c:v>
                </c:pt>
                <c:pt idx="82">
                  <c:v>0.996626409200622</c:v>
                </c:pt>
                <c:pt idx="83">
                  <c:v>0.990367372153136</c:v>
                </c:pt>
                <c:pt idx="84">
                  <c:v>0.990367372153136</c:v>
                </c:pt>
                <c:pt idx="85">
                  <c:v>1.00297080437099</c:v>
                </c:pt>
                <c:pt idx="86">
                  <c:v>0.984021328515682</c:v>
                </c:pt>
                <c:pt idx="87">
                  <c:v>0.984021328515682</c:v>
                </c:pt>
                <c:pt idx="88">
                  <c:v>0.965071852660374</c:v>
                </c:pt>
                <c:pt idx="89">
                  <c:v>0.95869508315932</c:v>
                </c:pt>
                <c:pt idx="90">
                  <c:v>0.933368837802958</c:v>
                </c:pt>
                <c:pt idx="91">
                  <c:v>0.933368837802958</c:v>
                </c:pt>
                <c:pt idx="92">
                  <c:v>0.914044470861993</c:v>
                </c:pt>
                <c:pt idx="93">
                  <c:v>0.907636032922669</c:v>
                </c:pt>
                <c:pt idx="94">
                  <c:v>0.907636032922669</c:v>
                </c:pt>
                <c:pt idx="95">
                  <c:v>0.926960399863634</c:v>
                </c:pt>
                <c:pt idx="96">
                  <c:v>0.920519296354038</c:v>
                </c:pt>
                <c:pt idx="97">
                  <c:v>0.907734088913659</c:v>
                </c:pt>
                <c:pt idx="98">
                  <c:v>0.888409721972694</c:v>
                </c:pt>
                <c:pt idx="99">
                  <c:v>0.881934896480649</c:v>
                </c:pt>
                <c:pt idx="100">
                  <c:v>0.881934896480649</c:v>
                </c:pt>
                <c:pt idx="101">
                  <c:v>0.89485082548229</c:v>
                </c:pt>
                <c:pt idx="102">
                  <c:v>0.901325650974336</c:v>
                </c:pt>
                <c:pt idx="103">
                  <c:v>0.868771344972232</c:v>
                </c:pt>
                <c:pt idx="104">
                  <c:v>0.862330241462635</c:v>
                </c:pt>
                <c:pt idx="105">
                  <c:v>0.849345747529006</c:v>
                </c:pt>
                <c:pt idx="106">
                  <c:v>0.888308491470433</c:v>
                </c:pt>
                <c:pt idx="107">
                  <c:v>0.888308491470433</c:v>
                </c:pt>
                <c:pt idx="108">
                  <c:v>0.901292985404063</c:v>
                </c:pt>
                <c:pt idx="109">
                  <c:v>0.888443443955142</c:v>
                </c:pt>
                <c:pt idx="110">
                  <c:v>0.888443443955142</c:v>
                </c:pt>
                <c:pt idx="111">
                  <c:v>0.888443443955142</c:v>
                </c:pt>
                <c:pt idx="112">
                  <c:v>0.888443443955142</c:v>
                </c:pt>
                <c:pt idx="113">
                  <c:v>0.862330241462635</c:v>
                </c:pt>
                <c:pt idx="114">
                  <c:v>0.862330241462635</c:v>
                </c:pt>
                <c:pt idx="115">
                  <c:v>0.868771344972232</c:v>
                </c:pt>
                <c:pt idx="116">
                  <c:v>0.901325650974336</c:v>
                </c:pt>
                <c:pt idx="117">
                  <c:v>0.907766754483932</c:v>
                </c:pt>
                <c:pt idx="118">
                  <c:v>0.901325650974336</c:v>
                </c:pt>
                <c:pt idx="119">
                  <c:v>0.901325650974336</c:v>
                </c:pt>
                <c:pt idx="120">
                  <c:v>0.933060334270021</c:v>
                </c:pt>
                <c:pt idx="121">
                  <c:v>0.926585508777976</c:v>
                </c:pt>
                <c:pt idx="122">
                  <c:v>0.926585508777976</c:v>
                </c:pt>
                <c:pt idx="123">
                  <c:v>0.907636032922669</c:v>
                </c:pt>
                <c:pt idx="124">
                  <c:v>0.92055196192431</c:v>
                </c:pt>
                <c:pt idx="125">
                  <c:v>0.914110858414714</c:v>
                </c:pt>
                <c:pt idx="126">
                  <c:v>0.894884547464739</c:v>
                </c:pt>
                <c:pt idx="127">
                  <c:v>0.881968618463097</c:v>
                </c:pt>
                <c:pt idx="128">
                  <c:v>0.894818159912018</c:v>
                </c:pt>
                <c:pt idx="129">
                  <c:v>0.907667701360938</c:v>
                </c:pt>
                <c:pt idx="130">
                  <c:v>0.926992068301904</c:v>
                </c:pt>
                <c:pt idx="131">
                  <c:v>0.933368837802958</c:v>
                </c:pt>
                <c:pt idx="132">
                  <c:v>0.946091650941467</c:v>
                </c:pt>
                <c:pt idx="133">
                  <c:v>0.926767284000501</c:v>
                </c:pt>
                <c:pt idx="134">
                  <c:v>0.913982076560123</c:v>
                </c:pt>
                <c:pt idx="135">
                  <c:v>0.888409721972694</c:v>
                </c:pt>
                <c:pt idx="136">
                  <c:v>0.88190005353111</c:v>
                </c:pt>
                <c:pt idx="137">
                  <c:v>0.88190005353111</c:v>
                </c:pt>
                <c:pt idx="138">
                  <c:v>0.88190005353111</c:v>
                </c:pt>
                <c:pt idx="139">
                  <c:v>0.901325650974336</c:v>
                </c:pt>
                <c:pt idx="140">
                  <c:v>0.901325650974336</c:v>
                </c:pt>
                <c:pt idx="141">
                  <c:v>0.907766754483932</c:v>
                </c:pt>
                <c:pt idx="142">
                  <c:v>0.92055196192431</c:v>
                </c:pt>
                <c:pt idx="143">
                  <c:v>0.939683213002143</c:v>
                </c:pt>
                <c:pt idx="144">
                  <c:v>0.939683213002143</c:v>
                </c:pt>
                <c:pt idx="145">
                  <c:v>0.939683213002143</c:v>
                </c:pt>
                <c:pt idx="146">
                  <c:v>0.914110858414714</c:v>
                </c:pt>
                <c:pt idx="147">
                  <c:v>0.920519296354037</c:v>
                </c:pt>
                <c:pt idx="148">
                  <c:v>0.914142526852983</c:v>
                </c:pt>
                <c:pt idx="149">
                  <c:v>0.933368837802958</c:v>
                </c:pt>
                <c:pt idx="150">
                  <c:v>0.952407860973382</c:v>
                </c:pt>
                <c:pt idx="151">
                  <c:v>0.958784630474436</c:v>
                </c:pt>
                <c:pt idx="152">
                  <c:v>0.98399314337723</c:v>
                </c:pt>
                <c:pt idx="153">
                  <c:v>0.97133088970786</c:v>
                </c:pt>
                <c:pt idx="154">
                  <c:v>0.964954120206806</c:v>
                </c:pt>
                <c:pt idx="155">
                  <c:v>0.939745607304012</c:v>
                </c:pt>
                <c:pt idx="156">
                  <c:v>0.946091650941467</c:v>
                </c:pt>
                <c:pt idx="157">
                  <c:v>0.933242109492546</c:v>
                </c:pt>
                <c:pt idx="158">
                  <c:v>0.926865339991492</c:v>
                </c:pt>
                <c:pt idx="159">
                  <c:v>0.914142526852983</c:v>
                </c:pt>
                <c:pt idx="160">
                  <c:v>0.939714881440413</c:v>
                </c:pt>
                <c:pt idx="161">
                  <c:v>0.946091650941467</c:v>
                </c:pt>
                <c:pt idx="162">
                  <c:v>0.971417896297829</c:v>
                </c:pt>
                <c:pt idx="163">
                  <c:v>0.971417896297829</c:v>
                </c:pt>
                <c:pt idx="164">
                  <c:v>0.977763939935283</c:v>
                </c:pt>
                <c:pt idx="165">
                  <c:v>0.99025459166588</c:v>
                </c:pt>
                <c:pt idx="166">
                  <c:v>0.971123340588047</c:v>
                </c:pt>
                <c:pt idx="167">
                  <c:v>0.971123340588047</c:v>
                </c:pt>
                <c:pt idx="168">
                  <c:v>0.952345466671512</c:v>
                </c:pt>
                <c:pt idx="169">
                  <c:v>0.984080149967198</c:v>
                </c:pt>
                <c:pt idx="170">
                  <c:v>1.002942619232537</c:v>
                </c:pt>
                <c:pt idx="171">
                  <c:v>1.009229841418475</c:v>
                </c:pt>
                <c:pt idx="172">
                  <c:v>0.996626409200622</c:v>
                </c:pt>
                <c:pt idx="173">
                  <c:v>0.984080149967198</c:v>
                </c:pt>
                <c:pt idx="174">
                  <c:v>0.984080149967198</c:v>
                </c:pt>
                <c:pt idx="175">
                  <c:v>1.002942619232537</c:v>
                </c:pt>
                <c:pt idx="176">
                  <c:v>1.015488878465961</c:v>
                </c:pt>
                <c:pt idx="177">
                  <c:v>1.021747915513447</c:v>
                </c:pt>
                <c:pt idx="178">
                  <c:v>1.015488878465961</c:v>
                </c:pt>
                <c:pt idx="179">
                  <c:v>1.027925411136939</c:v>
                </c:pt>
                <c:pt idx="180">
                  <c:v>1.027925411136939</c:v>
                </c:pt>
                <c:pt idx="181">
                  <c:v>1.021638188951001</c:v>
                </c:pt>
                <c:pt idx="182">
                  <c:v>0.990339187014684</c:v>
                </c:pt>
                <c:pt idx="183">
                  <c:v>0.97779292778126</c:v>
                </c:pt>
                <c:pt idx="184">
                  <c:v>0.97779292778126</c:v>
                </c:pt>
                <c:pt idx="185">
                  <c:v>0.97779292778126</c:v>
                </c:pt>
                <c:pt idx="186">
                  <c:v>#N/A</c:v>
                </c:pt>
                <c:pt idx="187">
                  <c:v>#N/A</c:v>
                </c:pt>
                <c:pt idx="188">
                  <c:v>#N/A</c:v>
                </c:pt>
                <c:pt idx="189">
                  <c:v>#N/A</c:v>
                </c:pt>
                <c:pt idx="190">
                  <c:v>#N/A</c:v>
                </c:pt>
              </c:numCache>
            </c:numRef>
          </c:val>
          <c:smooth val="0"/>
        </c:ser>
        <c:ser>
          <c:idx val="2"/>
          <c:order val="2"/>
          <c:tx>
            <c:strRef>
              <c:f>'Normalized Recruiting Inten MA'!$D$2</c:f>
              <c:strCache>
                <c:ptCount val="1"/>
                <c:pt idx="0">
                  <c:v>50-249</c:v>
                </c:pt>
              </c:strCache>
            </c:strRef>
          </c:tx>
          <c:marker>
            <c:symbol val="none"/>
          </c:marker>
          <c:cat>
            <c:numRef>
              <c:f>'Normalized Recruiting Inten MA'!$A$3:$A$191</c:f>
              <c:numCache>
                <c:formatCode>[$-409]mmm\-yy;@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MA'!$D$3:$D$200</c:f>
              <c:numCache>
                <c:formatCode>General</c:formatCode>
                <c:ptCount val="195"/>
                <c:pt idx="0">
                  <c:v>1.235281250851332</c:v>
                </c:pt>
                <c:pt idx="1">
                  <c:v>1.202726498666016</c:v>
                </c:pt>
                <c:pt idx="2">
                  <c:v>1.19733726680796</c:v>
                </c:pt>
                <c:pt idx="3">
                  <c:v>1.164926536123484</c:v>
                </c:pt>
                <c:pt idx="4">
                  <c:v>1.175875894873631</c:v>
                </c:pt>
                <c:pt idx="5">
                  <c:v>1.148563045927066</c:v>
                </c:pt>
                <c:pt idx="6">
                  <c:v>1.143075672219953</c:v>
                </c:pt>
                <c:pt idx="7">
                  <c:v>1.12107293412955</c:v>
                </c:pt>
                <c:pt idx="8">
                  <c:v>1.109965619261651</c:v>
                </c:pt>
                <c:pt idx="9">
                  <c:v>1.076472081955357</c:v>
                </c:pt>
                <c:pt idx="10">
                  <c:v>1.065309470291673</c:v>
                </c:pt>
                <c:pt idx="11">
                  <c:v>1.065309470291673</c:v>
                </c:pt>
                <c:pt idx="12">
                  <c:v>1.07096298765084</c:v>
                </c:pt>
                <c:pt idx="13">
                  <c:v>1.082125599314524</c:v>
                </c:pt>
                <c:pt idx="14">
                  <c:v>1.087692906966808</c:v>
                </c:pt>
                <c:pt idx="15">
                  <c:v>1.093316935909993</c:v>
                </c:pt>
                <c:pt idx="16">
                  <c:v>1.08774962825771</c:v>
                </c:pt>
                <c:pt idx="17">
                  <c:v>1.07096298765084</c:v>
                </c:pt>
                <c:pt idx="18">
                  <c:v>1.07096298765084</c:v>
                </c:pt>
                <c:pt idx="19">
                  <c:v>1.065367683639438</c:v>
                </c:pt>
                <c:pt idx="20">
                  <c:v>1.082154324246308</c:v>
                </c:pt>
                <c:pt idx="21">
                  <c:v>1.082154324246308</c:v>
                </c:pt>
                <c:pt idx="22">
                  <c:v>1.082154324246308</c:v>
                </c:pt>
                <c:pt idx="23">
                  <c:v>1.065367683639438</c:v>
                </c:pt>
                <c:pt idx="24">
                  <c:v>1.04840633069554</c:v>
                </c:pt>
                <c:pt idx="25">
                  <c:v>1.037128784393188</c:v>
                </c:pt>
                <c:pt idx="26">
                  <c:v>1.025791460392476</c:v>
                </c:pt>
                <c:pt idx="27">
                  <c:v>1.031475267034021</c:v>
                </c:pt>
                <c:pt idx="28">
                  <c:v>1.025791460392476</c:v>
                </c:pt>
                <c:pt idx="29">
                  <c:v>1.031475267034021</c:v>
                </c:pt>
                <c:pt idx="30">
                  <c:v>1.037128784393188</c:v>
                </c:pt>
                <c:pt idx="31">
                  <c:v>1.042812591034732</c:v>
                </c:pt>
                <c:pt idx="32">
                  <c:v>1.037128784393188</c:v>
                </c:pt>
                <c:pt idx="33">
                  <c:v>1.031475267034021</c:v>
                </c:pt>
                <c:pt idx="34">
                  <c:v>1.031475267034021</c:v>
                </c:pt>
                <c:pt idx="35">
                  <c:v>1.037159073675565</c:v>
                </c:pt>
                <c:pt idx="36">
                  <c:v>1.059599231641603</c:v>
                </c:pt>
                <c:pt idx="37">
                  <c:v>1.076472081955357</c:v>
                </c:pt>
                <c:pt idx="38">
                  <c:v>1.082125599314524</c:v>
                </c:pt>
                <c:pt idx="39">
                  <c:v>1.048286697829924</c:v>
                </c:pt>
                <c:pt idx="40">
                  <c:v>1.037067364875336</c:v>
                </c:pt>
                <c:pt idx="41">
                  <c:v>1.048286697829924</c:v>
                </c:pt>
                <c:pt idx="42">
                  <c:v>1.076558291662241</c:v>
                </c:pt>
                <c:pt idx="43">
                  <c:v>1.070904774303074</c:v>
                </c:pt>
                <c:pt idx="44">
                  <c:v>1.065309470291673</c:v>
                </c:pt>
                <c:pt idx="45">
                  <c:v>1.070876777943956</c:v>
                </c:pt>
                <c:pt idx="46">
                  <c:v>1.070876777943956</c:v>
                </c:pt>
                <c:pt idx="47">
                  <c:v>1.076472081955357</c:v>
                </c:pt>
                <c:pt idx="48">
                  <c:v>1.070904774303074</c:v>
                </c:pt>
                <c:pt idx="49">
                  <c:v>1.082182320605427</c:v>
                </c:pt>
                <c:pt idx="50">
                  <c:v>1.076587016594025</c:v>
                </c:pt>
                <c:pt idx="51">
                  <c:v>1.093207703586565</c:v>
                </c:pt>
                <c:pt idx="52">
                  <c:v>1.098803007597966</c:v>
                </c:pt>
                <c:pt idx="53">
                  <c:v>1.098803007597966</c:v>
                </c:pt>
                <c:pt idx="54">
                  <c:v>1.093289635473325</c:v>
                </c:pt>
                <c:pt idx="55">
                  <c:v>1.082070302518738</c:v>
                </c:pt>
                <c:pt idx="56">
                  <c:v>1.082070302518738</c:v>
                </c:pt>
                <c:pt idx="57">
                  <c:v>1.054090137337085</c:v>
                </c:pt>
                <c:pt idx="58">
                  <c:v>1.054090137337085</c:v>
                </c:pt>
                <c:pt idx="59">
                  <c:v>1.059685441348487</c:v>
                </c:pt>
                <c:pt idx="60">
                  <c:v>1.07096298765084</c:v>
                </c:pt>
                <c:pt idx="61">
                  <c:v>1.07096298765084</c:v>
                </c:pt>
                <c:pt idx="62">
                  <c:v>1.076530295303123</c:v>
                </c:pt>
                <c:pt idx="63">
                  <c:v>1.082125599314524</c:v>
                </c:pt>
                <c:pt idx="64">
                  <c:v>1.098912239921395</c:v>
                </c:pt>
                <c:pt idx="65">
                  <c:v>1.082125599314524</c:v>
                </c:pt>
                <c:pt idx="66">
                  <c:v>1.082125599314524</c:v>
                </c:pt>
                <c:pt idx="67">
                  <c:v>1.076558291662241</c:v>
                </c:pt>
                <c:pt idx="68">
                  <c:v>1.104398311609368</c:v>
                </c:pt>
                <c:pt idx="69">
                  <c:v>1.104398311609368</c:v>
                </c:pt>
                <c:pt idx="70">
                  <c:v>1.093178978654781</c:v>
                </c:pt>
                <c:pt idx="71">
                  <c:v>1.054001634706942</c:v>
                </c:pt>
                <c:pt idx="72">
                  <c:v>1.054001634706942</c:v>
                </c:pt>
                <c:pt idx="73">
                  <c:v>1.054001634706942</c:v>
                </c:pt>
                <c:pt idx="74">
                  <c:v>1.059685441348487</c:v>
                </c:pt>
                <c:pt idx="75">
                  <c:v>1.0484661083939</c:v>
                </c:pt>
                <c:pt idx="76">
                  <c:v>1.037128784393188</c:v>
                </c:pt>
                <c:pt idx="77">
                  <c:v>1.037128784393188</c:v>
                </c:pt>
                <c:pt idx="78">
                  <c:v>1.031475267034021</c:v>
                </c:pt>
                <c:pt idx="79">
                  <c:v>1.05403192398932</c:v>
                </c:pt>
                <c:pt idx="80">
                  <c:v>1.059685441348487</c:v>
                </c:pt>
                <c:pt idx="81">
                  <c:v>1.054001634706942</c:v>
                </c:pt>
                <c:pt idx="82">
                  <c:v>1.019983089756036</c:v>
                </c:pt>
                <c:pt idx="83">
                  <c:v>1.008645765755324</c:v>
                </c:pt>
                <c:pt idx="84">
                  <c:v>0.997183877759717</c:v>
                </c:pt>
                <c:pt idx="85">
                  <c:v>0.997183877759717</c:v>
                </c:pt>
                <c:pt idx="86">
                  <c:v>0.974128273621292</c:v>
                </c:pt>
                <c:pt idx="87">
                  <c:v>0.956685778139923</c:v>
                </c:pt>
                <c:pt idx="88">
                  <c:v>0.939243282658554</c:v>
                </c:pt>
                <c:pt idx="89">
                  <c:v>0.933394503320003</c:v>
                </c:pt>
                <c:pt idx="90">
                  <c:v>0.927509672761105</c:v>
                </c:pt>
                <c:pt idx="91">
                  <c:v>0.915702804958211</c:v>
                </c:pt>
                <c:pt idx="92">
                  <c:v>0.879810081629436</c:v>
                </c:pt>
                <c:pt idx="93">
                  <c:v>0.867927576460978</c:v>
                </c:pt>
                <c:pt idx="94">
                  <c:v>0.8499256050905</c:v>
                </c:pt>
                <c:pt idx="95">
                  <c:v>0.856009489245904</c:v>
                </c:pt>
                <c:pt idx="96">
                  <c:v>0.819360774241076</c:v>
                </c:pt>
                <c:pt idx="97">
                  <c:v>0.794753562682263</c:v>
                </c:pt>
                <c:pt idx="98">
                  <c:v>0.788669678526859</c:v>
                </c:pt>
                <c:pt idx="99">
                  <c:v>0.801064977735179</c:v>
                </c:pt>
                <c:pt idx="100">
                  <c:v>0.813460276943499</c:v>
                </c:pt>
                <c:pt idx="101">
                  <c:v>0.79493694954009</c:v>
                </c:pt>
                <c:pt idx="102">
                  <c:v>0.801064977735179</c:v>
                </c:pt>
                <c:pt idx="103">
                  <c:v>0.801064977735179</c:v>
                </c:pt>
                <c:pt idx="104">
                  <c:v>0.837713692740007</c:v>
                </c:pt>
                <c:pt idx="105">
                  <c:v>0.837713692740007</c:v>
                </c:pt>
                <c:pt idx="106">
                  <c:v>0.843841720935096</c:v>
                </c:pt>
                <c:pt idx="107">
                  <c:v>0.813414459711805</c:v>
                </c:pt>
                <c:pt idx="108">
                  <c:v>0.837500315237687</c:v>
                </c:pt>
                <c:pt idx="109">
                  <c:v>0.855625702839106</c:v>
                </c:pt>
                <c:pt idx="110">
                  <c:v>0.874011460616382</c:v>
                </c:pt>
                <c:pt idx="111">
                  <c:v>0.874011460616382</c:v>
                </c:pt>
                <c:pt idx="112">
                  <c:v>0.891778796343739</c:v>
                </c:pt>
                <c:pt idx="113">
                  <c:v>0.891778796343739</c:v>
                </c:pt>
                <c:pt idx="114">
                  <c:v>0.87377682497326</c:v>
                </c:pt>
                <c:pt idx="115">
                  <c:v>0.85000929208055</c:v>
                </c:pt>
                <c:pt idx="116">
                  <c:v>0.862050795526564</c:v>
                </c:pt>
                <c:pt idx="117">
                  <c:v>0.874092298972579</c:v>
                </c:pt>
                <c:pt idx="118">
                  <c:v>0.880092496137932</c:v>
                </c:pt>
                <c:pt idx="119">
                  <c:v>0.886052964062396</c:v>
                </c:pt>
                <c:pt idx="120">
                  <c:v>0.903820299789753</c:v>
                </c:pt>
                <c:pt idx="121">
                  <c:v>0.927436414855661</c:v>
                </c:pt>
                <c:pt idx="122">
                  <c:v>0.909434443485183</c:v>
                </c:pt>
                <c:pt idx="123">
                  <c:v>0.891667107757826</c:v>
                </c:pt>
                <c:pt idx="124">
                  <c:v>0.874011460616382</c:v>
                </c:pt>
                <c:pt idx="125">
                  <c:v>0.89201343198686</c:v>
                </c:pt>
                <c:pt idx="126">
                  <c:v>0.921443367516185</c:v>
                </c:pt>
                <c:pt idx="127">
                  <c:v>0.939099014657629</c:v>
                </c:pt>
                <c:pt idx="128">
                  <c:v>0.939099014657629</c:v>
                </c:pt>
                <c:pt idx="129">
                  <c:v>0.909669079128304</c:v>
                </c:pt>
                <c:pt idx="130">
                  <c:v>0.903820299789753</c:v>
                </c:pt>
                <c:pt idx="131">
                  <c:v>0.921475946931197</c:v>
                </c:pt>
                <c:pt idx="132">
                  <c:v>0.945092061997105</c:v>
                </c:pt>
                <c:pt idx="133">
                  <c:v>0.939207231438206</c:v>
                </c:pt>
                <c:pt idx="134">
                  <c:v>0.933358452099655</c:v>
                </c:pt>
                <c:pt idx="135">
                  <c:v>0.921624842202206</c:v>
                </c:pt>
                <c:pt idx="136">
                  <c:v>0.909742337033748</c:v>
                </c:pt>
                <c:pt idx="137">
                  <c:v>0.909742337033748</c:v>
                </c:pt>
                <c:pt idx="138">
                  <c:v>0.89785983186529</c:v>
                </c:pt>
                <c:pt idx="139">
                  <c:v>0.89785983186529</c:v>
                </c:pt>
                <c:pt idx="140">
                  <c:v>0.897859831865289</c:v>
                </c:pt>
                <c:pt idx="141">
                  <c:v>0.909742337033748</c:v>
                </c:pt>
                <c:pt idx="142">
                  <c:v>0.915702804958211</c:v>
                </c:pt>
                <c:pt idx="143">
                  <c:v>0.909817974399313</c:v>
                </c:pt>
                <c:pt idx="144">
                  <c:v>0.897935469230854</c:v>
                </c:pt>
                <c:pt idx="145">
                  <c:v>0.903857506474849</c:v>
                </c:pt>
                <c:pt idx="146">
                  <c:v>0.909742337033748</c:v>
                </c:pt>
                <c:pt idx="147">
                  <c:v>0.921624842202206</c:v>
                </c:pt>
                <c:pt idx="148">
                  <c:v>0.915702804958211</c:v>
                </c:pt>
                <c:pt idx="149">
                  <c:v>0.915702804958211</c:v>
                </c:pt>
                <c:pt idx="150">
                  <c:v>0.92158763551711</c:v>
                </c:pt>
                <c:pt idx="151">
                  <c:v>0.927509672761105</c:v>
                </c:pt>
                <c:pt idx="152">
                  <c:v>0.921624842202206</c:v>
                </c:pt>
                <c:pt idx="153">
                  <c:v>0.915740011643307</c:v>
                </c:pt>
                <c:pt idx="154">
                  <c:v>0.933287442004174</c:v>
                </c:pt>
                <c:pt idx="155">
                  <c:v>0.956614768044442</c:v>
                </c:pt>
                <c:pt idx="156">
                  <c:v>0.979942094084709</c:v>
                </c:pt>
                <c:pt idx="157">
                  <c:v>0.991468940882698</c:v>
                </c:pt>
                <c:pt idx="158">
                  <c:v>0.997215892001287</c:v>
                </c:pt>
                <c:pt idx="159">
                  <c:v>1.01436158663844</c:v>
                </c:pt>
                <c:pt idx="160">
                  <c:v>1.031413847516169</c:v>
                </c:pt>
                <c:pt idx="161">
                  <c:v>1.02566689639758</c:v>
                </c:pt>
                <c:pt idx="162">
                  <c:v>1.019983089756036</c:v>
                </c:pt>
                <c:pt idx="163">
                  <c:v>1.019983089756036</c:v>
                </c:pt>
                <c:pt idx="164">
                  <c:v>1.037128784393188</c:v>
                </c:pt>
                <c:pt idx="165">
                  <c:v>1.042812591034732</c:v>
                </c:pt>
                <c:pt idx="166">
                  <c:v>1.037159073675565</c:v>
                </c:pt>
                <c:pt idx="167">
                  <c:v>1.037159073675565</c:v>
                </c:pt>
                <c:pt idx="168">
                  <c:v>1.031475267034021</c:v>
                </c:pt>
                <c:pt idx="169">
                  <c:v>1.020076523515457</c:v>
                </c:pt>
                <c:pt idx="170">
                  <c:v>1.002930828878306</c:v>
                </c:pt>
                <c:pt idx="171">
                  <c:v>0.991468940882698</c:v>
                </c:pt>
                <c:pt idx="172">
                  <c:v>0.997183877759717</c:v>
                </c:pt>
                <c:pt idx="173">
                  <c:v>0.997183877759717</c:v>
                </c:pt>
                <c:pt idx="174">
                  <c:v>1.008645765755324</c:v>
                </c:pt>
                <c:pt idx="175">
                  <c:v>1.002930828878306</c:v>
                </c:pt>
                <c:pt idx="176">
                  <c:v>1.008677779996894</c:v>
                </c:pt>
                <c:pt idx="177">
                  <c:v>1.002962843119876</c:v>
                </c:pt>
                <c:pt idx="178">
                  <c:v>0.997215892001287</c:v>
                </c:pt>
                <c:pt idx="179">
                  <c:v>1.025487485833605</c:v>
                </c:pt>
                <c:pt idx="180">
                  <c:v>1.036886229352168</c:v>
                </c:pt>
                <c:pt idx="181">
                  <c:v>1.031106333672767</c:v>
                </c:pt>
                <c:pt idx="182">
                  <c:v>0.991307893042461</c:v>
                </c:pt>
                <c:pt idx="183">
                  <c:v>0.974162198405309</c:v>
                </c:pt>
                <c:pt idx="184">
                  <c:v>0.979942094084709</c:v>
                </c:pt>
                <c:pt idx="185">
                  <c:v>0.979942094084709</c:v>
                </c:pt>
                <c:pt idx="186">
                  <c:v>#N/A</c:v>
                </c:pt>
                <c:pt idx="187">
                  <c:v>#N/A</c:v>
                </c:pt>
                <c:pt idx="188">
                  <c:v>#N/A</c:v>
                </c:pt>
                <c:pt idx="189">
                  <c:v>#N/A</c:v>
                </c:pt>
                <c:pt idx="190">
                  <c:v>#N/A</c:v>
                </c:pt>
              </c:numCache>
            </c:numRef>
          </c:val>
          <c:smooth val="0"/>
        </c:ser>
        <c:ser>
          <c:idx val="3"/>
          <c:order val="3"/>
          <c:tx>
            <c:strRef>
              <c:f>'Normalized Recruiting Inten MA'!$E$2</c:f>
              <c:strCache>
                <c:ptCount val="1"/>
                <c:pt idx="0">
                  <c:v>250-999</c:v>
                </c:pt>
              </c:strCache>
            </c:strRef>
          </c:tx>
          <c:marker>
            <c:symbol val="none"/>
          </c:marker>
          <c:cat>
            <c:numRef>
              <c:f>'Normalized Recruiting Inten MA'!$A$3:$A$191</c:f>
              <c:numCache>
                <c:formatCode>[$-409]mmm\-yy;@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MA'!$E$3:$E$200</c:f>
              <c:numCache>
                <c:formatCode>General</c:formatCode>
                <c:ptCount val="195"/>
                <c:pt idx="0">
                  <c:v>1.132993811206341</c:v>
                </c:pt>
                <c:pt idx="1">
                  <c:v>1.030797566411294</c:v>
                </c:pt>
                <c:pt idx="2">
                  <c:v>1.015774647696262</c:v>
                </c:pt>
                <c:pt idx="3">
                  <c:v>0.992926415733216</c:v>
                </c:pt>
                <c:pt idx="4">
                  <c:v>0.992926415733216</c:v>
                </c:pt>
                <c:pt idx="5">
                  <c:v>1.007949334448248</c:v>
                </c:pt>
                <c:pt idx="6">
                  <c:v>1.038329031210758</c:v>
                </c:pt>
                <c:pt idx="7">
                  <c:v>1.038329031210758</c:v>
                </c:pt>
                <c:pt idx="8">
                  <c:v>1.030837577295191</c:v>
                </c:pt>
                <c:pt idx="9">
                  <c:v>1.023306112495726</c:v>
                </c:pt>
                <c:pt idx="10">
                  <c:v>1.067918859796453</c:v>
                </c:pt>
                <c:pt idx="11">
                  <c:v>1.07541031371202</c:v>
                </c:pt>
                <c:pt idx="12">
                  <c:v>1.090433232427052</c:v>
                </c:pt>
                <c:pt idx="13">
                  <c:v>1.083089926883092</c:v>
                </c:pt>
                <c:pt idx="14">
                  <c:v>1.09054262735178</c:v>
                </c:pt>
                <c:pt idx="15">
                  <c:v>1.075519708636747</c:v>
                </c:pt>
                <c:pt idx="16">
                  <c:v>1.075519708636747</c:v>
                </c:pt>
                <c:pt idx="17">
                  <c:v>1.060575554252493</c:v>
                </c:pt>
                <c:pt idx="18">
                  <c:v>1.083051173436212</c:v>
                </c:pt>
                <c:pt idx="19">
                  <c:v>1.060804650394477</c:v>
                </c:pt>
                <c:pt idx="20">
                  <c:v>1.075748804778732</c:v>
                </c:pt>
                <c:pt idx="21">
                  <c:v>1.068296104310045</c:v>
                </c:pt>
                <c:pt idx="22">
                  <c:v>1.053273185595013</c:v>
                </c:pt>
                <c:pt idx="23">
                  <c:v>1.045820485126326</c:v>
                </c:pt>
                <c:pt idx="24">
                  <c:v>1.007949334448248</c:v>
                </c:pt>
                <c:pt idx="25">
                  <c:v>1.015480799247713</c:v>
                </c:pt>
                <c:pt idx="26">
                  <c:v>1.000457880532681</c:v>
                </c:pt>
                <c:pt idx="27">
                  <c:v>1.045781731679446</c:v>
                </c:pt>
                <c:pt idx="28">
                  <c:v>1.045781731679446</c:v>
                </c:pt>
                <c:pt idx="29">
                  <c:v>1.05331319647891</c:v>
                </c:pt>
                <c:pt idx="30">
                  <c:v>1.05331319647891</c:v>
                </c:pt>
                <c:pt idx="31">
                  <c:v>1.075672484640081</c:v>
                </c:pt>
                <c:pt idx="32">
                  <c:v>1.08316393855565</c:v>
                </c:pt>
                <c:pt idx="33">
                  <c:v>1.105301066672657</c:v>
                </c:pt>
                <c:pt idx="34">
                  <c:v>1.090433232427052</c:v>
                </c:pt>
                <c:pt idx="35">
                  <c:v>1.06783750361249</c:v>
                </c:pt>
                <c:pt idx="36">
                  <c:v>1.0531155092724</c:v>
                </c:pt>
                <c:pt idx="37">
                  <c:v>1.0531155092724</c:v>
                </c:pt>
                <c:pt idx="38">
                  <c:v>1.075711238086962</c:v>
                </c:pt>
                <c:pt idx="39">
                  <c:v>1.083089926883092</c:v>
                </c:pt>
                <c:pt idx="40">
                  <c:v>1.075598472967524</c:v>
                </c:pt>
                <c:pt idx="41">
                  <c:v>1.090466307213129</c:v>
                </c:pt>
                <c:pt idx="42">
                  <c:v>1.068219784171394</c:v>
                </c:pt>
                <c:pt idx="43">
                  <c:v>1.068219784171394</c:v>
                </c:pt>
                <c:pt idx="44">
                  <c:v>1.05335194992579</c:v>
                </c:pt>
                <c:pt idx="45">
                  <c:v>1.060804650394477</c:v>
                </c:pt>
                <c:pt idx="46">
                  <c:v>1.075748804778732</c:v>
                </c:pt>
                <c:pt idx="47">
                  <c:v>1.090616639024336</c:v>
                </c:pt>
                <c:pt idx="48">
                  <c:v>1.090616639024336</c:v>
                </c:pt>
                <c:pt idx="49">
                  <c:v>1.098031772801253</c:v>
                </c:pt>
                <c:pt idx="50">
                  <c:v>1.105410461597383</c:v>
                </c:pt>
                <c:pt idx="51">
                  <c:v>1.097957761128696</c:v>
                </c:pt>
                <c:pt idx="52">
                  <c:v>1.09054262735178</c:v>
                </c:pt>
                <c:pt idx="53">
                  <c:v>1.105194861490667</c:v>
                </c:pt>
                <c:pt idx="54">
                  <c:v>1.0977034075751</c:v>
                </c:pt>
                <c:pt idx="55">
                  <c:v>1.067654978291851</c:v>
                </c:pt>
                <c:pt idx="56">
                  <c:v>1.015733302396196</c:v>
                </c:pt>
                <c:pt idx="57">
                  <c:v>1.015733302396196</c:v>
                </c:pt>
                <c:pt idx="58">
                  <c:v>1.038329031210758</c:v>
                </c:pt>
                <c:pt idx="59">
                  <c:v>1.030756221111228</c:v>
                </c:pt>
                <c:pt idx="60">
                  <c:v>1.038247675026795</c:v>
                </c:pt>
                <c:pt idx="61">
                  <c:v>1.030756221111228</c:v>
                </c:pt>
                <c:pt idx="62">
                  <c:v>1.082941778511485</c:v>
                </c:pt>
                <c:pt idx="63">
                  <c:v>1.082941778511485</c:v>
                </c:pt>
                <c:pt idx="64">
                  <c:v>1.090433232427052</c:v>
                </c:pt>
                <c:pt idx="65">
                  <c:v>1.075711238086962</c:v>
                </c:pt>
                <c:pt idx="66">
                  <c:v>1.075711238086962</c:v>
                </c:pt>
                <c:pt idx="67">
                  <c:v>1.075711238086962</c:v>
                </c:pt>
                <c:pt idx="68">
                  <c:v>1.09774216102198</c:v>
                </c:pt>
                <c:pt idx="69">
                  <c:v>1.075146432207418</c:v>
                </c:pt>
                <c:pt idx="70">
                  <c:v>1.097392955249153</c:v>
                </c:pt>
                <c:pt idx="71">
                  <c:v>1.082740721110264</c:v>
                </c:pt>
                <c:pt idx="72">
                  <c:v>1.12020428417043</c:v>
                </c:pt>
                <c:pt idx="73">
                  <c:v>1.105410461597383</c:v>
                </c:pt>
                <c:pt idx="74">
                  <c:v>1.075672484640082</c:v>
                </c:pt>
                <c:pt idx="75">
                  <c:v>1.060804650394477</c:v>
                </c:pt>
                <c:pt idx="76">
                  <c:v>1.05335194992579</c:v>
                </c:pt>
                <c:pt idx="77">
                  <c:v>1.060843403841357</c:v>
                </c:pt>
                <c:pt idx="78">
                  <c:v>1.045820485126326</c:v>
                </c:pt>
                <c:pt idx="79">
                  <c:v>1.030797566411294</c:v>
                </c:pt>
                <c:pt idx="80">
                  <c:v>1.008201837596732</c:v>
                </c:pt>
                <c:pt idx="81">
                  <c:v>0.977647872138779</c:v>
                </c:pt>
                <c:pt idx="82">
                  <c:v>0.970075062039249</c:v>
                </c:pt>
                <c:pt idx="83">
                  <c:v>0.962459488189358</c:v>
                </c:pt>
                <c:pt idx="84">
                  <c:v>0.970165221684265</c:v>
                </c:pt>
                <c:pt idx="85">
                  <c:v>0.970165221684265</c:v>
                </c:pt>
                <c:pt idx="86">
                  <c:v>0.96250537367064</c:v>
                </c:pt>
                <c:pt idx="87">
                  <c:v>0.954799640175733</c:v>
                </c:pt>
                <c:pt idx="88">
                  <c:v>0.939524218312218</c:v>
                </c:pt>
                <c:pt idx="89">
                  <c:v>0.924065143501139</c:v>
                </c:pt>
                <c:pt idx="90">
                  <c:v>0.908509008191523</c:v>
                </c:pt>
                <c:pt idx="91">
                  <c:v>0.877392912236077</c:v>
                </c:pt>
                <c:pt idx="92">
                  <c:v>0.82975938681437</c:v>
                </c:pt>
                <c:pt idx="93">
                  <c:v>0.798011708558271</c:v>
                </c:pt>
                <c:pt idx="94">
                  <c:v>0.766035204280931</c:v>
                </c:pt>
                <c:pt idx="95">
                  <c:v>0.774118257453097</c:v>
                </c:pt>
                <c:pt idx="96">
                  <c:v>0.757888166655168</c:v>
                </c:pt>
                <c:pt idx="97">
                  <c:v>0.765971219827334</c:v>
                </c:pt>
                <c:pt idx="98">
                  <c:v>0.781956879506276</c:v>
                </c:pt>
                <c:pt idx="99">
                  <c:v>0.822080421409379</c:v>
                </c:pt>
                <c:pt idx="100">
                  <c:v>0.853828099665478</c:v>
                </c:pt>
                <c:pt idx="101">
                  <c:v>0.853828099665478</c:v>
                </c:pt>
                <c:pt idx="102">
                  <c:v>0.869485120809845</c:v>
                </c:pt>
                <c:pt idx="103">
                  <c:v>0.861630893658921</c:v>
                </c:pt>
                <c:pt idx="104">
                  <c:v>0.900654781040599</c:v>
                </c:pt>
                <c:pt idx="105">
                  <c:v>0.900654781040599</c:v>
                </c:pt>
                <c:pt idx="106">
                  <c:v>0.908509008191523</c:v>
                </c:pt>
                <c:pt idx="107">
                  <c:v>0.869485120809845</c:v>
                </c:pt>
                <c:pt idx="108">
                  <c:v>0.892604043634549</c:v>
                </c:pt>
                <c:pt idx="109">
                  <c:v>0.915865912439071</c:v>
                </c:pt>
                <c:pt idx="110">
                  <c:v>0.95488979982075</c:v>
                </c:pt>
                <c:pt idx="111">
                  <c:v>0.95488979982075</c:v>
                </c:pt>
                <c:pt idx="112">
                  <c:v>0.947184066325843</c:v>
                </c:pt>
                <c:pt idx="113">
                  <c:v>0.962459488189358</c:v>
                </c:pt>
                <c:pt idx="114">
                  <c:v>0.947093906680826</c:v>
                </c:pt>
                <c:pt idx="115">
                  <c:v>0.954799640175733</c:v>
                </c:pt>
                <c:pt idx="116">
                  <c:v>0.931818484817311</c:v>
                </c:pt>
                <c:pt idx="117">
                  <c:v>0.931818484817311</c:v>
                </c:pt>
                <c:pt idx="118">
                  <c:v>0.916359410006232</c:v>
                </c:pt>
                <c:pt idx="119">
                  <c:v>0.908606068690059</c:v>
                </c:pt>
                <c:pt idx="120">
                  <c:v>0.908606068690059</c:v>
                </c:pt>
                <c:pt idx="121">
                  <c:v>0.931724991514764</c:v>
                </c:pt>
                <c:pt idx="122">
                  <c:v>0.954843914339468</c:v>
                </c:pt>
                <c:pt idx="123">
                  <c:v>0.962549647834375</c:v>
                </c:pt>
                <c:pt idx="124">
                  <c:v>0.95488979982075</c:v>
                </c:pt>
                <c:pt idx="125">
                  <c:v>0.947229951807125</c:v>
                </c:pt>
                <c:pt idx="126">
                  <c:v>0.939524218312218</c:v>
                </c:pt>
                <c:pt idx="127">
                  <c:v>0.931818484817311</c:v>
                </c:pt>
                <c:pt idx="128">
                  <c:v>0.924112751322404</c:v>
                </c:pt>
                <c:pt idx="129">
                  <c:v>0.924112751322404</c:v>
                </c:pt>
                <c:pt idx="130">
                  <c:v>0.924112751322404</c:v>
                </c:pt>
                <c:pt idx="131">
                  <c:v>0.939478332830936</c:v>
                </c:pt>
                <c:pt idx="132">
                  <c:v>0.939478332830936</c:v>
                </c:pt>
                <c:pt idx="133">
                  <c:v>0.954843914339468</c:v>
                </c:pt>
                <c:pt idx="134">
                  <c:v>0.947184066325843</c:v>
                </c:pt>
                <c:pt idx="135">
                  <c:v>0.977738031783796</c:v>
                </c:pt>
                <c:pt idx="136">
                  <c:v>0.985353605633686</c:v>
                </c:pt>
                <c:pt idx="137">
                  <c:v>1.000629027497201</c:v>
                </c:pt>
                <c:pt idx="138">
                  <c:v>0.985440643547781</c:v>
                </c:pt>
                <c:pt idx="139">
                  <c:v>0.97782506969789</c:v>
                </c:pt>
                <c:pt idx="140">
                  <c:v>0.962549647834375</c:v>
                </c:pt>
                <c:pt idx="141">
                  <c:v>0.939430725009671</c:v>
                </c:pt>
                <c:pt idx="142">
                  <c:v>0.931770876996046</c:v>
                </c:pt>
                <c:pt idx="143">
                  <c:v>0.947046298859561</c:v>
                </c:pt>
                <c:pt idx="144">
                  <c:v>0.954799640175733</c:v>
                </c:pt>
                <c:pt idx="145">
                  <c:v>0.985179336938243</c:v>
                </c:pt>
                <c:pt idx="146">
                  <c:v>0.992752147037774</c:v>
                </c:pt>
                <c:pt idx="147">
                  <c:v>1.023306112495726</c:v>
                </c:pt>
                <c:pt idx="148">
                  <c:v>1.053044089453028</c:v>
                </c:pt>
                <c:pt idx="149">
                  <c:v>1.053044089453028</c:v>
                </c:pt>
                <c:pt idx="150">
                  <c:v>1.06806700816806</c:v>
                </c:pt>
                <c:pt idx="151">
                  <c:v>1.007949334448248</c:v>
                </c:pt>
                <c:pt idx="152">
                  <c:v>0.992760950498828</c:v>
                </c:pt>
                <c:pt idx="153">
                  <c:v>0.970165221684265</c:v>
                </c:pt>
                <c:pt idx="154">
                  <c:v>0.985440643547781</c:v>
                </c:pt>
                <c:pt idx="155">
                  <c:v>1.000629027497201</c:v>
                </c:pt>
                <c:pt idx="156">
                  <c:v>1.015733302396196</c:v>
                </c:pt>
                <c:pt idx="157">
                  <c:v>1.030837577295191</c:v>
                </c:pt>
                <c:pt idx="158">
                  <c:v>1.068107019051957</c:v>
                </c:pt>
                <c:pt idx="159">
                  <c:v>1.075598472967524</c:v>
                </c:pt>
                <c:pt idx="160">
                  <c:v>1.075598472967524</c:v>
                </c:pt>
                <c:pt idx="161">
                  <c:v>1.05335194992579</c:v>
                </c:pt>
                <c:pt idx="162">
                  <c:v>1.045860496010223</c:v>
                </c:pt>
                <c:pt idx="163">
                  <c:v>1.05335194992579</c:v>
                </c:pt>
                <c:pt idx="164">
                  <c:v>1.030756221111228</c:v>
                </c:pt>
                <c:pt idx="165">
                  <c:v>1.038247675026795</c:v>
                </c:pt>
                <c:pt idx="166">
                  <c:v>1.038247675026795</c:v>
                </c:pt>
                <c:pt idx="167">
                  <c:v>1.060843403841357</c:v>
                </c:pt>
                <c:pt idx="168">
                  <c:v>1.05335194992579</c:v>
                </c:pt>
                <c:pt idx="169">
                  <c:v>1.060804650394477</c:v>
                </c:pt>
                <c:pt idx="170">
                  <c:v>1.060804650394477</c:v>
                </c:pt>
                <c:pt idx="171">
                  <c:v>1.075748804778732</c:v>
                </c:pt>
                <c:pt idx="172">
                  <c:v>1.068296104310045</c:v>
                </c:pt>
                <c:pt idx="173">
                  <c:v>1.060804650394477</c:v>
                </c:pt>
                <c:pt idx="174">
                  <c:v>1.045860496010223</c:v>
                </c:pt>
                <c:pt idx="175">
                  <c:v>1.038369042094655</c:v>
                </c:pt>
                <c:pt idx="176">
                  <c:v>1.038369042094655</c:v>
                </c:pt>
                <c:pt idx="177">
                  <c:v>1.060728330255827</c:v>
                </c:pt>
                <c:pt idx="178">
                  <c:v>1.053196865456362</c:v>
                </c:pt>
                <c:pt idx="179">
                  <c:v>1.053196865456362</c:v>
                </c:pt>
                <c:pt idx="180">
                  <c:v>1.000457880532681</c:v>
                </c:pt>
                <c:pt idx="181">
                  <c:v>0.98526949658326</c:v>
                </c:pt>
                <c:pt idx="182">
                  <c:v>0.970165221684265</c:v>
                </c:pt>
                <c:pt idx="183">
                  <c:v>1.000544918446775</c:v>
                </c:pt>
                <c:pt idx="184">
                  <c:v>1.030756221111228</c:v>
                </c:pt>
                <c:pt idx="185">
                  <c:v>1.068219784171394</c:v>
                </c:pt>
                <c:pt idx="186">
                  <c:v>#N/A</c:v>
                </c:pt>
                <c:pt idx="187">
                  <c:v>#N/A</c:v>
                </c:pt>
                <c:pt idx="188">
                  <c:v>#N/A</c:v>
                </c:pt>
                <c:pt idx="189">
                  <c:v>#N/A</c:v>
                </c:pt>
                <c:pt idx="190">
                  <c:v>#N/A</c:v>
                </c:pt>
              </c:numCache>
            </c:numRef>
          </c:val>
          <c:smooth val="0"/>
        </c:ser>
        <c:ser>
          <c:idx val="4"/>
          <c:order val="4"/>
          <c:tx>
            <c:strRef>
              <c:f>'Normalized Recruiting Inten MA'!$F$2</c:f>
              <c:strCache>
                <c:ptCount val="1"/>
                <c:pt idx="0">
                  <c:v>1000-4999</c:v>
                </c:pt>
              </c:strCache>
            </c:strRef>
          </c:tx>
          <c:marker>
            <c:symbol val="none"/>
          </c:marker>
          <c:cat>
            <c:numRef>
              <c:f>'Normalized Recruiting Inten MA'!$A$3:$A$191</c:f>
              <c:numCache>
                <c:formatCode>[$-409]mmm\-yy;@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MA'!$F$3:$F$200</c:f>
              <c:numCache>
                <c:formatCode>General</c:formatCode>
                <c:ptCount val="195"/>
                <c:pt idx="0">
                  <c:v>1.046720300946938</c:v>
                </c:pt>
                <c:pt idx="1">
                  <c:v>1.035224957156998</c:v>
                </c:pt>
                <c:pt idx="2">
                  <c:v>1.093405573549998</c:v>
                </c:pt>
                <c:pt idx="3">
                  <c:v>1.081721355671618</c:v>
                </c:pt>
                <c:pt idx="4">
                  <c:v>1.070181588561376</c:v>
                </c:pt>
                <c:pt idx="5">
                  <c:v>1.012000972168376</c:v>
                </c:pt>
                <c:pt idx="6">
                  <c:v>1.012000972168376</c:v>
                </c:pt>
                <c:pt idx="7">
                  <c:v>0.977096738472456</c:v>
                </c:pt>
                <c:pt idx="8">
                  <c:v>1.012151629086023</c:v>
                </c:pt>
                <c:pt idx="9">
                  <c:v>1.047055862781942</c:v>
                </c:pt>
                <c:pt idx="10">
                  <c:v>1.081960096477861</c:v>
                </c:pt>
                <c:pt idx="11">
                  <c:v>1.081960096477861</c:v>
                </c:pt>
                <c:pt idx="12">
                  <c:v>1.093499863588103</c:v>
                </c:pt>
                <c:pt idx="13">
                  <c:v>1.116534974488286</c:v>
                </c:pt>
                <c:pt idx="14">
                  <c:v>1.15115604405766</c:v>
                </c:pt>
                <c:pt idx="15">
                  <c:v>1.128030318278226</c:v>
                </c:pt>
                <c:pt idx="16">
                  <c:v>1.116534974488286</c:v>
                </c:pt>
                <c:pt idx="17">
                  <c:v>1.116534974488286</c:v>
                </c:pt>
                <c:pt idx="18">
                  <c:v>1.104900917339938</c:v>
                </c:pt>
                <c:pt idx="19">
                  <c:v>1.070141134412158</c:v>
                </c:pt>
                <c:pt idx="20">
                  <c:v>1.047106023511976</c:v>
                </c:pt>
                <c:pt idx="21">
                  <c:v>1.047106023511976</c:v>
                </c:pt>
                <c:pt idx="22">
                  <c:v>1.047106023511976</c:v>
                </c:pt>
                <c:pt idx="23">
                  <c:v>1.035520064842785</c:v>
                </c:pt>
                <c:pt idx="24">
                  <c:v>1.023835846964404</c:v>
                </c:pt>
                <c:pt idx="25">
                  <c:v>1.000415013499184</c:v>
                </c:pt>
                <c:pt idx="26">
                  <c:v>0.977096738472456</c:v>
                </c:pt>
                <c:pt idx="27">
                  <c:v>1.012000972168376</c:v>
                </c:pt>
                <c:pt idx="28">
                  <c:v>1.035421805633595</c:v>
                </c:pt>
                <c:pt idx="29">
                  <c:v>1.023685190046757</c:v>
                </c:pt>
                <c:pt idx="30">
                  <c:v>1.023685190046756</c:v>
                </c:pt>
                <c:pt idx="31">
                  <c:v>1.035319247195104</c:v>
                </c:pt>
                <c:pt idx="32">
                  <c:v>1.035319247195104</c:v>
                </c:pt>
                <c:pt idx="33">
                  <c:v>1.012099231377565</c:v>
                </c:pt>
                <c:pt idx="34">
                  <c:v>0.953403954441006</c:v>
                </c:pt>
                <c:pt idx="35">
                  <c:v>0.953403954441006</c:v>
                </c:pt>
                <c:pt idx="36">
                  <c:v>0.999659081158727</c:v>
                </c:pt>
                <c:pt idx="37">
                  <c:v>1.035036083068558</c:v>
                </c:pt>
                <c:pt idx="38">
                  <c:v>1.058456916533777</c:v>
                </c:pt>
                <c:pt idx="39">
                  <c:v>1.012201789816056</c:v>
                </c:pt>
                <c:pt idx="40">
                  <c:v>1.012201789816056</c:v>
                </c:pt>
                <c:pt idx="41">
                  <c:v>1.012201789816056</c:v>
                </c:pt>
                <c:pt idx="42">
                  <c:v>0.988780956350837</c:v>
                </c:pt>
                <c:pt idx="43">
                  <c:v>0.988780956350837</c:v>
                </c:pt>
                <c:pt idx="44">
                  <c:v>1.000415013499184</c:v>
                </c:pt>
                <c:pt idx="45">
                  <c:v>1.104326356021538</c:v>
                </c:pt>
                <c:pt idx="46">
                  <c:v>1.127644631048265</c:v>
                </c:pt>
                <c:pt idx="47">
                  <c:v>1.150770356827699</c:v>
                </c:pt>
                <c:pt idx="48">
                  <c:v>1.105039630698346</c:v>
                </c:pt>
                <c:pt idx="49">
                  <c:v>1.13966070026772</c:v>
                </c:pt>
                <c:pt idx="50">
                  <c:v>1.116534974488286</c:v>
                </c:pt>
                <c:pt idx="51">
                  <c:v>1.116534974488286</c:v>
                </c:pt>
                <c:pt idx="52">
                  <c:v>1.093499863588103</c:v>
                </c:pt>
                <c:pt idx="53">
                  <c:v>1.128120933157477</c:v>
                </c:pt>
                <c:pt idx="54">
                  <c:v>1.139616276947417</c:v>
                </c:pt>
                <c:pt idx="55">
                  <c:v>1.09297542766466</c:v>
                </c:pt>
                <c:pt idx="56">
                  <c:v>1.069940316764477</c:v>
                </c:pt>
                <c:pt idx="57">
                  <c:v>1.035319247195104</c:v>
                </c:pt>
                <c:pt idx="58">
                  <c:v>1.07037413780867</c:v>
                </c:pt>
                <c:pt idx="59">
                  <c:v>1.035469904112751</c:v>
                </c:pt>
                <c:pt idx="60">
                  <c:v>1.023835846964404</c:v>
                </c:pt>
                <c:pt idx="61">
                  <c:v>0.976989508617416</c:v>
                </c:pt>
                <c:pt idx="62">
                  <c:v>1.023433509423578</c:v>
                </c:pt>
                <c:pt idx="63">
                  <c:v>1.000012675958358</c:v>
                </c:pt>
                <c:pt idx="64">
                  <c:v>1.023540739278618</c:v>
                </c:pt>
                <c:pt idx="65">
                  <c:v>0.965360122885618</c:v>
                </c:pt>
                <c:pt idx="66">
                  <c:v>0.977096738472456</c:v>
                </c:pt>
                <c:pt idx="67">
                  <c:v>0.965360122885618</c:v>
                </c:pt>
                <c:pt idx="68">
                  <c:v>0.965360122885618</c:v>
                </c:pt>
                <c:pt idx="69">
                  <c:v>0.965360122885618</c:v>
                </c:pt>
                <c:pt idx="70">
                  <c:v>0.988780956350837</c:v>
                </c:pt>
                <c:pt idx="71">
                  <c:v>1.012201789816056</c:v>
                </c:pt>
                <c:pt idx="72">
                  <c:v>1.012201789816056</c:v>
                </c:pt>
                <c:pt idx="73">
                  <c:v>1.012201789816056</c:v>
                </c:pt>
                <c:pt idx="74">
                  <c:v>1.035421805633595</c:v>
                </c:pt>
                <c:pt idx="75">
                  <c:v>1.047106023511976</c:v>
                </c:pt>
                <c:pt idx="76">
                  <c:v>1.047106023511976</c:v>
                </c:pt>
                <c:pt idx="77">
                  <c:v>1.012201789816056</c:v>
                </c:pt>
                <c:pt idx="78">
                  <c:v>1.012201789816056</c:v>
                </c:pt>
                <c:pt idx="79">
                  <c:v>1.012201789816056</c:v>
                </c:pt>
                <c:pt idx="80">
                  <c:v>1.035520064842785</c:v>
                </c:pt>
                <c:pt idx="81">
                  <c:v>1.035520064842784</c:v>
                </c:pt>
                <c:pt idx="82">
                  <c:v>1.023835846964404</c:v>
                </c:pt>
                <c:pt idx="83">
                  <c:v>1.012201789816056</c:v>
                </c:pt>
                <c:pt idx="84">
                  <c:v>1.023835846964404</c:v>
                </c:pt>
                <c:pt idx="85">
                  <c:v>1.047154121991132</c:v>
                </c:pt>
                <c:pt idx="86">
                  <c:v>1.047154121991132</c:v>
                </c:pt>
                <c:pt idx="87">
                  <c:v>1.058740080660323</c:v>
                </c:pt>
                <c:pt idx="88">
                  <c:v>1.047106023511976</c:v>
                </c:pt>
                <c:pt idx="89">
                  <c:v>1.047106023511976</c:v>
                </c:pt>
                <c:pt idx="90">
                  <c:v>1.012201789816056</c:v>
                </c:pt>
                <c:pt idx="91">
                  <c:v>1.012201789816056</c:v>
                </c:pt>
                <c:pt idx="92">
                  <c:v>0.988780956350837</c:v>
                </c:pt>
                <c:pt idx="93">
                  <c:v>1.046720300946938</c:v>
                </c:pt>
                <c:pt idx="94">
                  <c:v>0.975776777893213</c:v>
                </c:pt>
                <c:pt idx="95">
                  <c:v>0.940227047300103</c:v>
                </c:pt>
                <c:pt idx="96">
                  <c:v>0.823028397528657</c:v>
                </c:pt>
                <c:pt idx="97">
                  <c:v>0.786690290086975</c:v>
                </c:pt>
                <c:pt idx="98">
                  <c:v>0.786690290086975</c:v>
                </c:pt>
                <c:pt idx="99">
                  <c:v>0.798663249082371</c:v>
                </c:pt>
                <c:pt idx="100">
                  <c:v>0.882524046112559</c:v>
                </c:pt>
                <c:pt idx="101">
                  <c:v>0.858510964155283</c:v>
                </c:pt>
                <c:pt idx="102">
                  <c:v>0.858510964155283</c:v>
                </c:pt>
                <c:pt idx="103">
                  <c:v>0.822961233562173</c:v>
                </c:pt>
                <c:pt idx="104">
                  <c:v>0.870732598379138</c:v>
                </c:pt>
                <c:pt idx="105">
                  <c:v>0.870732598379138</c:v>
                </c:pt>
                <c:pt idx="106">
                  <c:v>0.846719516421862</c:v>
                </c:pt>
                <c:pt idx="107">
                  <c:v>0.822961233562173</c:v>
                </c:pt>
                <c:pt idx="108">
                  <c:v>0.858510964155283</c:v>
                </c:pt>
                <c:pt idx="109">
                  <c:v>0.906282328972248</c:v>
                </c:pt>
                <c:pt idx="110">
                  <c:v>0.941832059565358</c:v>
                </c:pt>
                <c:pt idx="111">
                  <c:v>0.953568675152197</c:v>
                </c:pt>
                <c:pt idx="112">
                  <c:v>0.941719736562625</c:v>
                </c:pt>
                <c:pt idx="113">
                  <c:v>0.941719736562625</c:v>
                </c:pt>
                <c:pt idx="114">
                  <c:v>0.929983120975787</c:v>
                </c:pt>
                <c:pt idx="115">
                  <c:v>0.941832059565358</c:v>
                </c:pt>
                <c:pt idx="116">
                  <c:v>0.918191673242366</c:v>
                </c:pt>
                <c:pt idx="117">
                  <c:v>0.894551286919373</c:v>
                </c:pt>
                <c:pt idx="118">
                  <c:v>0.870793004059684</c:v>
                </c:pt>
                <c:pt idx="119">
                  <c:v>0.882641942649256</c:v>
                </c:pt>
                <c:pt idx="120">
                  <c:v>0.894490881238827</c:v>
                </c:pt>
                <c:pt idx="121">
                  <c:v>0.918249164098517</c:v>
                </c:pt>
                <c:pt idx="122">
                  <c:v>0.953461445297157</c:v>
                </c:pt>
                <c:pt idx="123">
                  <c:v>0.976989508617416</c:v>
                </c:pt>
                <c:pt idx="124">
                  <c:v>1.000517571937676</c:v>
                </c:pt>
                <c:pt idx="125">
                  <c:v>1.000517571937676</c:v>
                </c:pt>
                <c:pt idx="126">
                  <c:v>0.988780956350837</c:v>
                </c:pt>
                <c:pt idx="127">
                  <c:v>0.988780956350837</c:v>
                </c:pt>
                <c:pt idx="128">
                  <c:v>0.965360122885618</c:v>
                </c:pt>
                <c:pt idx="129">
                  <c:v>0.953568675152197</c:v>
                </c:pt>
                <c:pt idx="130">
                  <c:v>0.953568675152197</c:v>
                </c:pt>
                <c:pt idx="131">
                  <c:v>0.988623565765764</c:v>
                </c:pt>
                <c:pt idx="132">
                  <c:v>1.000415013499184</c:v>
                </c:pt>
                <c:pt idx="133">
                  <c:v>0.988678397912346</c:v>
                </c:pt>
                <c:pt idx="134">
                  <c:v>0.965360122885618</c:v>
                </c:pt>
                <c:pt idx="135">
                  <c:v>0.977096738472456</c:v>
                </c:pt>
                <c:pt idx="136">
                  <c:v>0.977096738472456</c:v>
                </c:pt>
                <c:pt idx="137">
                  <c:v>0.953568675152197</c:v>
                </c:pt>
                <c:pt idx="138">
                  <c:v>0.906282328972248</c:v>
                </c:pt>
                <c:pt idx="139">
                  <c:v>0.894490881238827</c:v>
                </c:pt>
                <c:pt idx="140">
                  <c:v>0.929703162437468</c:v>
                </c:pt>
                <c:pt idx="141">
                  <c:v>0.941612506707585</c:v>
                </c:pt>
                <c:pt idx="142">
                  <c:v>0.953403954441006</c:v>
                </c:pt>
                <c:pt idx="143">
                  <c:v>0.918191673242366</c:v>
                </c:pt>
                <c:pt idx="144">
                  <c:v>0.918191673242366</c:v>
                </c:pt>
                <c:pt idx="145">
                  <c:v>0.918191673242366</c:v>
                </c:pt>
                <c:pt idx="146">
                  <c:v>0.929983120975787</c:v>
                </c:pt>
                <c:pt idx="147">
                  <c:v>0.965360122885618</c:v>
                </c:pt>
                <c:pt idx="148">
                  <c:v>0.988780956350837</c:v>
                </c:pt>
                <c:pt idx="149">
                  <c:v>0.988780956350837</c:v>
                </c:pt>
                <c:pt idx="150">
                  <c:v>0.988780956350837</c:v>
                </c:pt>
                <c:pt idx="151">
                  <c:v>0.965360122885618</c:v>
                </c:pt>
                <c:pt idx="152">
                  <c:v>0.965360122885618</c:v>
                </c:pt>
                <c:pt idx="153">
                  <c:v>0.965360122885618</c:v>
                </c:pt>
                <c:pt idx="154">
                  <c:v>0.988780956350837</c:v>
                </c:pt>
                <c:pt idx="155">
                  <c:v>0.988780956350837</c:v>
                </c:pt>
                <c:pt idx="156">
                  <c:v>1.000465174229218</c:v>
                </c:pt>
                <c:pt idx="157">
                  <c:v>1.023685190046756</c:v>
                </c:pt>
                <c:pt idx="158">
                  <c:v>1.058740080660323</c:v>
                </c:pt>
                <c:pt idx="159">
                  <c:v>1.081960096477861</c:v>
                </c:pt>
                <c:pt idx="160">
                  <c:v>1.081960096477861</c:v>
                </c:pt>
                <c:pt idx="161">
                  <c:v>1.116581166047235</c:v>
                </c:pt>
                <c:pt idx="162">
                  <c:v>1.151068841343371</c:v>
                </c:pt>
                <c:pt idx="163">
                  <c:v>1.174103952243553</c:v>
                </c:pt>
                <c:pt idx="164">
                  <c:v>1.151068841343371</c:v>
                </c:pt>
                <c:pt idx="165">
                  <c:v>1.151068841343371</c:v>
                </c:pt>
                <c:pt idx="166">
                  <c:v>1.10481371462565</c:v>
                </c:pt>
                <c:pt idx="167">
                  <c:v>1.10481371462565</c:v>
                </c:pt>
                <c:pt idx="168">
                  <c:v>1.070326039329514</c:v>
                </c:pt>
                <c:pt idx="169">
                  <c:v>1.105085822257295</c:v>
                </c:pt>
                <c:pt idx="170">
                  <c:v>1.116625589367537</c:v>
                </c:pt>
                <c:pt idx="171">
                  <c:v>1.13966070026772</c:v>
                </c:pt>
                <c:pt idx="172">
                  <c:v>1.128120933157477</c:v>
                </c:pt>
                <c:pt idx="173">
                  <c:v>1.116581166047235</c:v>
                </c:pt>
                <c:pt idx="174">
                  <c:v>1.093546055147053</c:v>
                </c:pt>
                <c:pt idx="175">
                  <c:v>1.116581166047235</c:v>
                </c:pt>
                <c:pt idx="176">
                  <c:v>1.162480158424346</c:v>
                </c:pt>
                <c:pt idx="177">
                  <c:v>1.26486408228849</c:v>
                </c:pt>
                <c:pt idx="178">
                  <c:v>1.18339667437213</c:v>
                </c:pt>
                <c:pt idx="179">
                  <c:v>1.14903744910526</c:v>
                </c:pt>
                <c:pt idx="180">
                  <c:v>1.058193292351358</c:v>
                </c:pt>
                <c:pt idx="181">
                  <c:v>1.13966070026772</c:v>
                </c:pt>
                <c:pt idx="182">
                  <c:v>1.15115604405766</c:v>
                </c:pt>
                <c:pt idx="183">
                  <c:v>1.185515269324528</c:v>
                </c:pt>
                <c:pt idx="184">
                  <c:v>1.196967833720482</c:v>
                </c:pt>
                <c:pt idx="185">
                  <c:v>1.231203216059894</c:v>
                </c:pt>
                <c:pt idx="186">
                  <c:v>#N/A</c:v>
                </c:pt>
                <c:pt idx="187">
                  <c:v>#N/A</c:v>
                </c:pt>
                <c:pt idx="188">
                  <c:v>#N/A</c:v>
                </c:pt>
                <c:pt idx="189">
                  <c:v>#N/A</c:v>
                </c:pt>
                <c:pt idx="190">
                  <c:v>#N/A</c:v>
                </c:pt>
              </c:numCache>
            </c:numRef>
          </c:val>
          <c:smooth val="0"/>
        </c:ser>
        <c:ser>
          <c:idx val="5"/>
          <c:order val="5"/>
          <c:tx>
            <c:strRef>
              <c:f>'Normalized Recruiting Inten MA'!$G$2</c:f>
              <c:strCache>
                <c:ptCount val="1"/>
                <c:pt idx="0">
                  <c:v>5000+</c:v>
                </c:pt>
              </c:strCache>
            </c:strRef>
          </c:tx>
          <c:marker>
            <c:symbol val="none"/>
          </c:marker>
          <c:cat>
            <c:numRef>
              <c:f>'Normalized Recruiting Inten MA'!$A$3:$A$191</c:f>
              <c:numCache>
                <c:formatCode>[$-409]mmm\-yy;@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MA'!$G$3:$G$200</c:f>
              <c:numCache>
                <c:formatCode>General</c:formatCode>
                <c:ptCount val="195"/>
                <c:pt idx="0">
                  <c:v>1.431054974367831</c:v>
                </c:pt>
                <c:pt idx="1">
                  <c:v>1.479509087168664</c:v>
                </c:pt>
                <c:pt idx="2">
                  <c:v>1.431263217701475</c:v>
                </c:pt>
                <c:pt idx="3">
                  <c:v>1.28373869859483</c:v>
                </c:pt>
                <c:pt idx="4">
                  <c:v>1.169597039160226</c:v>
                </c:pt>
                <c:pt idx="5">
                  <c:v>1.087686726299234</c:v>
                </c:pt>
                <c:pt idx="6">
                  <c:v>1.070841765369644</c:v>
                </c:pt>
                <c:pt idx="7">
                  <c:v>1.003657740432429</c:v>
                </c:pt>
                <c:pt idx="8">
                  <c:v>0.936473715495215</c:v>
                </c:pt>
                <c:pt idx="9">
                  <c:v>0.885239203685894</c:v>
                </c:pt>
                <c:pt idx="10">
                  <c:v>0.968972677090026</c:v>
                </c:pt>
                <c:pt idx="11">
                  <c:v>0.934694369616287</c:v>
                </c:pt>
                <c:pt idx="12">
                  <c:v>0.934694369616287</c:v>
                </c:pt>
                <c:pt idx="13">
                  <c:v>0.781850247335038</c:v>
                </c:pt>
                <c:pt idx="14">
                  <c:v>0.816128554808777</c:v>
                </c:pt>
                <c:pt idx="15">
                  <c:v>0.816128554808777</c:v>
                </c:pt>
                <c:pt idx="16">
                  <c:v>0.868163988768973</c:v>
                </c:pt>
                <c:pt idx="17">
                  <c:v>0.833885681295235</c:v>
                </c:pt>
                <c:pt idx="18">
                  <c:v>0.851088773852053</c:v>
                </c:pt>
                <c:pt idx="19">
                  <c:v>0.833885681295235</c:v>
                </c:pt>
                <c:pt idx="20">
                  <c:v>0.833885681295235</c:v>
                </c:pt>
                <c:pt idx="21">
                  <c:v>0.833885681295235</c:v>
                </c:pt>
                <c:pt idx="22">
                  <c:v>0.901965154034147</c:v>
                </c:pt>
                <c:pt idx="23">
                  <c:v>0.867132812630767</c:v>
                </c:pt>
                <c:pt idx="24">
                  <c:v>0.81509737867057</c:v>
                </c:pt>
                <c:pt idx="25">
                  <c:v>0.712185564528279</c:v>
                </c:pt>
                <c:pt idx="26">
                  <c:v>0.729676722595888</c:v>
                </c:pt>
                <c:pt idx="27">
                  <c:v>0.798787371473005</c:v>
                </c:pt>
                <c:pt idx="28">
                  <c:v>0.901699185615296</c:v>
                </c:pt>
                <c:pt idx="29">
                  <c:v>0.953318676424805</c:v>
                </c:pt>
                <c:pt idx="30">
                  <c:v>0.970274880760388</c:v>
                </c:pt>
                <c:pt idx="31">
                  <c:v>0.970274880760388</c:v>
                </c:pt>
                <c:pt idx="32">
                  <c:v>1.004076046025561</c:v>
                </c:pt>
                <c:pt idx="33">
                  <c:v>0.935500350880469</c:v>
                </c:pt>
                <c:pt idx="34">
                  <c:v>0.901699185615296</c:v>
                </c:pt>
                <c:pt idx="35">
                  <c:v>0.850822805433202</c:v>
                </c:pt>
                <c:pt idx="36">
                  <c:v>1.019015310649203</c:v>
                </c:pt>
                <c:pt idx="37">
                  <c:v>0.967395819839694</c:v>
                </c:pt>
                <c:pt idx="38">
                  <c:v>0.967395819839694</c:v>
                </c:pt>
                <c:pt idx="39">
                  <c:v>0.833747590516282</c:v>
                </c:pt>
                <c:pt idx="40">
                  <c:v>0.851088773852053</c:v>
                </c:pt>
                <c:pt idx="41">
                  <c:v>0.885120193104556</c:v>
                </c:pt>
                <c:pt idx="42">
                  <c:v>0.91915161235706</c:v>
                </c:pt>
                <c:pt idx="43">
                  <c:v>0.953429919830798</c:v>
                </c:pt>
                <c:pt idx="44">
                  <c:v>0.953429919830798</c:v>
                </c:pt>
                <c:pt idx="45">
                  <c:v>1.020207188899347</c:v>
                </c:pt>
                <c:pt idx="46">
                  <c:v>1.087391213836561</c:v>
                </c:pt>
                <c:pt idx="47">
                  <c:v>1.137619034438193</c:v>
                </c:pt>
                <c:pt idx="48">
                  <c:v>1.104427301088348</c:v>
                </c:pt>
                <c:pt idx="49">
                  <c:v>1.13743826749322</c:v>
                </c:pt>
                <c:pt idx="50">
                  <c:v>1.186827256962496</c:v>
                </c:pt>
                <c:pt idx="51">
                  <c:v>1.285379854706416</c:v>
                </c:pt>
                <c:pt idx="52">
                  <c:v>1.285379854706416</c:v>
                </c:pt>
                <c:pt idx="53">
                  <c:v>1.317901178098131</c:v>
                </c:pt>
                <c:pt idx="54">
                  <c:v>1.317901178098131</c:v>
                </c:pt>
                <c:pt idx="55">
                  <c:v>1.334279201162537</c:v>
                </c:pt>
                <c:pt idx="56">
                  <c:v>1.350429541419182</c:v>
                </c:pt>
                <c:pt idx="57">
                  <c:v>1.350429541419182</c:v>
                </c:pt>
                <c:pt idx="58">
                  <c:v>1.463036681355402</c:v>
                </c:pt>
                <c:pt idx="59">
                  <c:v>1.348333743354838</c:v>
                </c:pt>
                <c:pt idx="60">
                  <c:v>1.364484083611482</c:v>
                </c:pt>
                <c:pt idx="61">
                  <c:v>1.284398267066977</c:v>
                </c:pt>
                <c:pt idx="62">
                  <c:v>1.431196734278085</c:v>
                </c:pt>
                <c:pt idx="63">
                  <c:v>1.41504639402144</c:v>
                </c:pt>
                <c:pt idx="64">
                  <c:v>1.431196734278085</c:v>
                </c:pt>
                <c:pt idx="65">
                  <c:v>1.382950864810897</c:v>
                </c:pt>
                <c:pt idx="66">
                  <c:v>1.334051518354776</c:v>
                </c:pt>
                <c:pt idx="67">
                  <c:v>1.350132524671743</c:v>
                </c:pt>
                <c:pt idx="68">
                  <c:v>1.284771660277668</c:v>
                </c:pt>
                <c:pt idx="69">
                  <c:v>1.301149683342074</c:v>
                </c:pt>
                <c:pt idx="70">
                  <c:v>1.220018990312341</c:v>
                </c:pt>
                <c:pt idx="71">
                  <c:v>1.220018990312341</c:v>
                </c:pt>
                <c:pt idx="72">
                  <c:v>1.236317547476835</c:v>
                </c:pt>
                <c:pt idx="73">
                  <c:v>1.268994127705735</c:v>
                </c:pt>
                <c:pt idx="74">
                  <c:v>1.301833668708096</c:v>
                </c:pt>
                <c:pt idx="75">
                  <c:v>1.269157088479195</c:v>
                </c:pt>
                <c:pt idx="76">
                  <c:v>1.252858531314701</c:v>
                </c:pt>
                <c:pt idx="77">
                  <c:v>1.220018990312341</c:v>
                </c:pt>
                <c:pt idx="78">
                  <c:v>1.220018990312341</c:v>
                </c:pt>
                <c:pt idx="79">
                  <c:v>1.236317547476835</c:v>
                </c:pt>
                <c:pt idx="80">
                  <c:v>1.252779065414789</c:v>
                </c:pt>
                <c:pt idx="81">
                  <c:v>1.236317547476835</c:v>
                </c:pt>
                <c:pt idx="82">
                  <c:v>1.187179449309981</c:v>
                </c:pt>
                <c:pt idx="83">
                  <c:v>1.170717931372027</c:v>
                </c:pt>
                <c:pt idx="84">
                  <c:v>1.15416848290511</c:v>
                </c:pt>
                <c:pt idx="85">
                  <c:v>1.120976749555265</c:v>
                </c:pt>
                <c:pt idx="86">
                  <c:v>1.120976749555265</c:v>
                </c:pt>
                <c:pt idx="87">
                  <c:v>1.120976749555265</c:v>
                </c:pt>
                <c:pt idx="88">
                  <c:v>1.137619034438193</c:v>
                </c:pt>
                <c:pt idx="89">
                  <c:v>1.121069585971276</c:v>
                </c:pt>
                <c:pt idx="90">
                  <c:v>1.121069585971276</c:v>
                </c:pt>
                <c:pt idx="91">
                  <c:v>1.087686726299234</c:v>
                </c:pt>
                <c:pt idx="92">
                  <c:v>1.054303866627193</c:v>
                </c:pt>
                <c:pt idx="93">
                  <c:v>1.07085331509411</c:v>
                </c:pt>
                <c:pt idx="94">
                  <c:v>1.037052149828937</c:v>
                </c:pt>
                <c:pt idx="95">
                  <c:v>1.020207188899347</c:v>
                </c:pt>
                <c:pt idx="96">
                  <c:v>0.936473715495215</c:v>
                </c:pt>
                <c:pt idx="97">
                  <c:v>0.831872148815158</c:v>
                </c:pt>
                <c:pt idx="98">
                  <c:v>0.728150170964436</c:v>
                </c:pt>
                <c:pt idx="99">
                  <c:v>0.693871863490698</c:v>
                </c:pt>
                <c:pt idx="100">
                  <c:v>0.746853939361246</c:v>
                </c:pt>
                <c:pt idx="101">
                  <c:v>0.746853939361246</c:v>
                </c:pt>
                <c:pt idx="102">
                  <c:v>0.712021597957867</c:v>
                </c:pt>
                <c:pt idx="103">
                  <c:v>0.694530439890258</c:v>
                </c:pt>
                <c:pt idx="104">
                  <c:v>0.747017905931659</c:v>
                </c:pt>
                <c:pt idx="105">
                  <c:v>0.764509063999267</c:v>
                </c:pt>
                <c:pt idx="106">
                  <c:v>0.764509063999267</c:v>
                </c:pt>
                <c:pt idx="107">
                  <c:v>0.729676722595888</c:v>
                </c:pt>
                <c:pt idx="108">
                  <c:v>0.729676722595888</c:v>
                </c:pt>
                <c:pt idx="109">
                  <c:v>0.729676722595888</c:v>
                </c:pt>
                <c:pt idx="110">
                  <c:v>0.729676722595888</c:v>
                </c:pt>
                <c:pt idx="111">
                  <c:v>0.747017905931659</c:v>
                </c:pt>
                <c:pt idx="112">
                  <c:v>0.781850247335038</c:v>
                </c:pt>
                <c:pt idx="113">
                  <c:v>0.799341405402647</c:v>
                </c:pt>
                <c:pt idx="114">
                  <c:v>0.782000222066876</c:v>
                </c:pt>
                <c:pt idx="115">
                  <c:v>0.764659038731105</c:v>
                </c:pt>
                <c:pt idx="116">
                  <c:v>0.782000222066876</c:v>
                </c:pt>
                <c:pt idx="117">
                  <c:v>0.729018146196327</c:v>
                </c:pt>
                <c:pt idx="118">
                  <c:v>0.763562422088916</c:v>
                </c:pt>
                <c:pt idx="119">
                  <c:v>0.763562422088916</c:v>
                </c:pt>
                <c:pt idx="120">
                  <c:v>0.816544497959464</c:v>
                </c:pt>
                <c:pt idx="121">
                  <c:v>0.799341405402647</c:v>
                </c:pt>
                <c:pt idx="122">
                  <c:v>0.799341405402647</c:v>
                </c:pt>
                <c:pt idx="123">
                  <c:v>0.816682588738418</c:v>
                </c:pt>
                <c:pt idx="124">
                  <c:v>0.816682588738418</c:v>
                </c:pt>
                <c:pt idx="125">
                  <c:v>0.816682588738418</c:v>
                </c:pt>
                <c:pt idx="126">
                  <c:v>0.816682588738418</c:v>
                </c:pt>
                <c:pt idx="127">
                  <c:v>0.816682588738418</c:v>
                </c:pt>
                <c:pt idx="128">
                  <c:v>0.799341405402647</c:v>
                </c:pt>
                <c:pt idx="129">
                  <c:v>0.746853939361246</c:v>
                </c:pt>
                <c:pt idx="130">
                  <c:v>0.814933412100157</c:v>
                </c:pt>
                <c:pt idx="131">
                  <c:v>0.814933412100157</c:v>
                </c:pt>
                <c:pt idx="132">
                  <c:v>0.850079694805787</c:v>
                </c:pt>
                <c:pt idx="133">
                  <c:v>0.782000222066876</c:v>
                </c:pt>
                <c:pt idx="134">
                  <c:v>0.799341405402647</c:v>
                </c:pt>
                <c:pt idx="135">
                  <c:v>0.816682588738418</c:v>
                </c:pt>
                <c:pt idx="136">
                  <c:v>0.833885681295235</c:v>
                </c:pt>
                <c:pt idx="137">
                  <c:v>0.833885681295235</c:v>
                </c:pt>
                <c:pt idx="138">
                  <c:v>0.833885681295235</c:v>
                </c:pt>
                <c:pt idx="139">
                  <c:v>0.816682588738418</c:v>
                </c:pt>
                <c:pt idx="140">
                  <c:v>0.799341405402647</c:v>
                </c:pt>
                <c:pt idx="141">
                  <c:v>0.764509063999267</c:v>
                </c:pt>
                <c:pt idx="142">
                  <c:v>0.764509063999267</c:v>
                </c:pt>
                <c:pt idx="143">
                  <c:v>0.764509063999267</c:v>
                </c:pt>
                <c:pt idx="144">
                  <c:v>0.782000222066876</c:v>
                </c:pt>
                <c:pt idx="145">
                  <c:v>0.782000222066876</c:v>
                </c:pt>
                <c:pt idx="146">
                  <c:v>0.816544497959464</c:v>
                </c:pt>
                <c:pt idx="147">
                  <c:v>0.816544497959464</c:v>
                </c:pt>
                <c:pt idx="148">
                  <c:v>0.833747590516282</c:v>
                </c:pt>
                <c:pt idx="149">
                  <c:v>0.833747590516282</c:v>
                </c:pt>
                <c:pt idx="150">
                  <c:v>0.885367081325791</c:v>
                </c:pt>
                <c:pt idx="151">
                  <c:v>0.885367081325791</c:v>
                </c:pt>
                <c:pt idx="152">
                  <c:v>0.868163988768973</c:v>
                </c:pt>
                <c:pt idx="153">
                  <c:v>0.833885681295235</c:v>
                </c:pt>
                <c:pt idx="154">
                  <c:v>0.816682588738418</c:v>
                </c:pt>
                <c:pt idx="155">
                  <c:v>0.816682588738418</c:v>
                </c:pt>
                <c:pt idx="156">
                  <c:v>0.833885681295235</c:v>
                </c:pt>
                <c:pt idx="157">
                  <c:v>0.885120193104556</c:v>
                </c:pt>
                <c:pt idx="158">
                  <c:v>0.919398500578294</c:v>
                </c:pt>
                <c:pt idx="159">
                  <c:v>0.936473715495215</c:v>
                </c:pt>
                <c:pt idx="160">
                  <c:v>0.902442296242712</c:v>
                </c:pt>
                <c:pt idx="161">
                  <c:v>0.885367081325791</c:v>
                </c:pt>
                <c:pt idx="162">
                  <c:v>0.86829186640887</c:v>
                </c:pt>
                <c:pt idx="163">
                  <c:v>0.86829186640887</c:v>
                </c:pt>
                <c:pt idx="164">
                  <c:v>0.86829186640887</c:v>
                </c:pt>
                <c:pt idx="165">
                  <c:v>0.902323285661374</c:v>
                </c:pt>
                <c:pt idx="166">
                  <c:v>0.919398500578294</c:v>
                </c:pt>
                <c:pt idx="167">
                  <c:v>0.953429919830798</c:v>
                </c:pt>
                <c:pt idx="168">
                  <c:v>0.953429919830798</c:v>
                </c:pt>
                <c:pt idx="169">
                  <c:v>0.953429919830798</c:v>
                </c:pt>
                <c:pt idx="170">
                  <c:v>0.936473715495215</c:v>
                </c:pt>
                <c:pt idx="171">
                  <c:v>0.953318676424805</c:v>
                </c:pt>
                <c:pt idx="172">
                  <c:v>0.970274880760388</c:v>
                </c:pt>
                <c:pt idx="173">
                  <c:v>0.987231085095971</c:v>
                </c:pt>
                <c:pt idx="174">
                  <c:v>0.987231085095971</c:v>
                </c:pt>
                <c:pt idx="175">
                  <c:v>0.970274880760388</c:v>
                </c:pt>
                <c:pt idx="176">
                  <c:v>1.003860416479092</c:v>
                </c:pt>
                <c:pt idx="177">
                  <c:v>1.020600991268206</c:v>
                </c:pt>
                <c:pt idx="178">
                  <c:v>1.071142731322492</c:v>
                </c:pt>
                <c:pt idx="179">
                  <c:v>1.05440215653338</c:v>
                </c:pt>
                <c:pt idx="180">
                  <c:v>1.003860416479092</c:v>
                </c:pt>
                <c:pt idx="181">
                  <c:v>0.970274880760388</c:v>
                </c:pt>
                <c:pt idx="182">
                  <c:v>0.970274880760388</c:v>
                </c:pt>
                <c:pt idx="183">
                  <c:v>1.004076046025561</c:v>
                </c:pt>
                <c:pt idx="184">
                  <c:v>1.020921006955152</c:v>
                </c:pt>
                <c:pt idx="185">
                  <c:v>1.037661581744265</c:v>
                </c:pt>
                <c:pt idx="186">
                  <c:v>#N/A</c:v>
                </c:pt>
                <c:pt idx="187">
                  <c:v>#N/A</c:v>
                </c:pt>
                <c:pt idx="188">
                  <c:v>#N/A</c:v>
                </c:pt>
                <c:pt idx="189">
                  <c:v>#N/A</c:v>
                </c:pt>
                <c:pt idx="190">
                  <c:v>#N/A</c:v>
                </c:pt>
              </c:numCache>
            </c:numRef>
          </c:val>
          <c:smooth val="0"/>
        </c:ser>
        <c:dLbls>
          <c:showLegendKey val="0"/>
          <c:showVal val="0"/>
          <c:showCatName val="0"/>
          <c:showSerName val="0"/>
          <c:showPercent val="0"/>
          <c:showBubbleSize val="0"/>
        </c:dLbls>
        <c:smooth val="0"/>
        <c:axId val="-355821472"/>
        <c:axId val="-355817504"/>
      </c:lineChart>
      <c:dateAx>
        <c:axId val="-355821472"/>
        <c:scaling>
          <c:orientation val="minMax"/>
        </c:scaling>
        <c:delete val="0"/>
        <c:axPos val="b"/>
        <c:numFmt formatCode="[$-409]mmm\-yy;@" sourceLinked="1"/>
        <c:majorTickMark val="none"/>
        <c:minorTickMark val="none"/>
        <c:tickLblPos val="nextTo"/>
        <c:crossAx val="-355817504"/>
        <c:crosses val="autoZero"/>
        <c:auto val="1"/>
        <c:lblOffset val="100"/>
        <c:baseTimeUnit val="months"/>
        <c:majorUnit val="6.0"/>
        <c:majorTimeUnit val="months"/>
      </c:dateAx>
      <c:valAx>
        <c:axId val="-355817504"/>
        <c:scaling>
          <c:orientation val="minMax"/>
          <c:min val="0.6"/>
        </c:scaling>
        <c:delete val="0"/>
        <c:axPos val="l"/>
        <c:numFmt formatCode="0.0" sourceLinked="0"/>
        <c:majorTickMark val="out"/>
        <c:minorTickMark val="none"/>
        <c:tickLblPos val="nextTo"/>
        <c:crossAx val="-355821472"/>
        <c:crosses val="autoZero"/>
        <c:crossBetween val="between"/>
      </c:valAx>
    </c:plotArea>
    <c:legend>
      <c:legendPos val="t"/>
      <c:layout>
        <c:manualLayout>
          <c:xMode val="edge"/>
          <c:yMode val="edge"/>
          <c:x val="0.0909570021444408"/>
          <c:y val="0.219939454846321"/>
          <c:w val="0.857346148957703"/>
          <c:h val="0.0632904200068545"/>
        </c:manualLayout>
      </c:layout>
      <c:overlay val="0"/>
    </c:legend>
    <c:plotVisOnly val="1"/>
    <c:dispBlanksAs val="gap"/>
    <c:showDLblsOverMax val="0"/>
  </c:chart>
  <c:txPr>
    <a:bodyPr/>
    <a:lstStyle/>
    <a:p>
      <a:pPr>
        <a:defRPr sz="16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drawing1.xml><?xml version="1.0" encoding="utf-8"?>
<c:userShapes xmlns:c="http://schemas.openxmlformats.org/drawingml/2006/chart">
  <cdr:relSizeAnchor xmlns:cdr="http://schemas.openxmlformats.org/drawingml/2006/chartDrawing">
    <cdr:from>
      <cdr:x>0.0041</cdr:x>
      <cdr:y>0.06862</cdr:y>
    </cdr:from>
    <cdr:to>
      <cdr:x>0.11483</cdr:x>
      <cdr:y>0.20706</cdr:y>
    </cdr:to>
    <cdr:sp macro="" textlink="">
      <cdr:nvSpPr>
        <cdr:cNvPr id="2" name="TextBox 1"/>
        <cdr:cNvSpPr txBox="1"/>
      </cdr:nvSpPr>
      <cdr:spPr>
        <a:xfrm xmlns:a="http://schemas.openxmlformats.org/drawingml/2006/main">
          <a:off x="28547" y="279416"/>
          <a:ext cx="770988" cy="563720"/>
        </a:xfrm>
        <a:prstGeom xmlns:a="http://schemas.openxmlformats.org/drawingml/2006/main" prst="rect">
          <a:avLst/>
        </a:prstGeom>
      </cdr:spPr>
      <cdr:txBody>
        <a:bodyPr xmlns:a="http://schemas.openxmlformats.org/drawingml/2006/main" vertOverflow="clip" wrap="square" rtlCol="0" anchor="t"/>
        <a:lstStyle xmlns:a="http://schemas.openxmlformats.org/drawingml/2006/main"/>
        <a:p xmlns:a="http://schemas.openxmlformats.org/drawingml/2006/main">
          <a:pPr algn="l"/>
          <a:r>
            <a:rPr lang="en-US" sz="1600" dirty="0"/>
            <a:t>Working Days</a:t>
          </a:r>
        </a:p>
      </cdr:txBody>
    </cdr:sp>
  </cdr:relSizeAnchor>
</c:userShapes>
</file>

<file path=ppt/drawings/drawing2.xml><?xml version="1.0" encoding="utf-8"?>
<c:userShapes xmlns:c="http://schemas.openxmlformats.org/drawingml/2006/chart">
  <cdr:relSizeAnchor xmlns:cdr="http://schemas.openxmlformats.org/drawingml/2006/chartDrawing">
    <cdr:from>
      <cdr:x>0.00595</cdr:x>
      <cdr:y>0.8657</cdr:y>
    </cdr:from>
    <cdr:to>
      <cdr:x>0.9977</cdr:x>
      <cdr:y>0.99364</cdr:y>
    </cdr:to>
    <cdr:sp macro="" textlink="">
      <cdr:nvSpPr>
        <cdr:cNvPr id="2" name="TextBox 1"/>
        <cdr:cNvSpPr txBox="1"/>
      </cdr:nvSpPr>
      <cdr:spPr>
        <a:xfrm xmlns:a="http://schemas.openxmlformats.org/drawingml/2006/main">
          <a:off x="53396" y="5708468"/>
          <a:ext cx="8900146" cy="843615"/>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100" baseline="0" dirty="0">
              <a:solidFill>
                <a:schemeClr val="dk1"/>
              </a:solidFill>
              <a:effectLst/>
              <a:latin typeface="+mn-lt"/>
              <a:ea typeface="+mn-ea"/>
              <a:cs typeface="+mn-cs"/>
            </a:rPr>
            <a:t>Short Term Unemployment is the number of persons unemployed for 26 weeks or less.</a:t>
          </a:r>
          <a:r>
            <a:rPr lang="en-US" sz="1100" dirty="0">
              <a:solidFill>
                <a:schemeClr val="dk1"/>
              </a:solidFill>
              <a:effectLst/>
              <a:latin typeface="+mn-lt"/>
              <a:ea typeface="+mn-ea"/>
              <a:cs typeface="+mn-cs"/>
            </a:rPr>
            <a:t> The</a:t>
          </a:r>
          <a:r>
            <a:rPr lang="en-US" sz="1100" baseline="0" dirty="0">
              <a:solidFill>
                <a:schemeClr val="dk1"/>
              </a:solidFill>
              <a:effectLst/>
              <a:latin typeface="+mn-lt"/>
              <a:ea typeface="+mn-ea"/>
              <a:cs typeface="+mn-cs"/>
            </a:rPr>
            <a:t> Quit Rate is rescaled to have the same mean and variance as the Vacancy-Unemployment Ratio from January 2001 to date. Non-Employment + PTER, an index developed by </a:t>
          </a:r>
          <a:r>
            <a:rPr lang="en-US" sz="1100" baseline="0" dirty="0" err="1">
              <a:solidFill>
                <a:schemeClr val="dk1"/>
              </a:solidFill>
              <a:effectLst/>
              <a:latin typeface="+mn-lt"/>
              <a:ea typeface="+mn-ea"/>
              <a:cs typeface="+mn-cs"/>
            </a:rPr>
            <a:t>Hornstein</a:t>
          </a:r>
          <a:r>
            <a:rPr lang="en-US" sz="1100" baseline="0" dirty="0">
              <a:solidFill>
                <a:schemeClr val="dk1"/>
              </a:solidFill>
              <a:effectLst/>
              <a:latin typeface="+mn-lt"/>
              <a:ea typeface="+mn-ea"/>
              <a:cs typeface="+mn-cs"/>
            </a:rPr>
            <a:t>, </a:t>
          </a:r>
          <a:r>
            <a:rPr lang="en-US" sz="1100" baseline="0" dirty="0" err="1">
              <a:solidFill>
                <a:schemeClr val="dk1"/>
              </a:solidFill>
              <a:effectLst/>
              <a:latin typeface="+mn-lt"/>
              <a:ea typeface="+mn-ea"/>
              <a:cs typeface="+mn-cs"/>
            </a:rPr>
            <a:t>Kudlyak</a:t>
          </a:r>
          <a:r>
            <a:rPr lang="en-US" sz="1100" baseline="0" dirty="0">
              <a:solidFill>
                <a:schemeClr val="dk1"/>
              </a:solidFill>
              <a:effectLst/>
              <a:latin typeface="+mn-lt"/>
              <a:ea typeface="+mn-ea"/>
              <a:cs typeface="+mn-cs"/>
            </a:rPr>
            <a:t> and Lange, reflects all persons who are not employed (weighted by labor force attachment) plus persons who are working part time for economic reasons and would prefer to work full time. Here, their index is multiplied by minus one and then rescaled to have the standard deviation as the Vacancy-Unemployment Ratio from January 2001 to date. </a:t>
          </a:r>
          <a:endParaRPr lang="en-US" sz="1400" dirty="0">
            <a:effectLst/>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0.63947</cdr:x>
      <cdr:y>0.24023</cdr:y>
    </cdr:from>
    <cdr:to>
      <cdr:x>1</cdr:x>
      <cdr:y>0.3044</cdr:y>
    </cdr:to>
    <cdr:sp macro="" textlink="">
      <cdr:nvSpPr>
        <cdr:cNvPr id="2" name="1 CuadroTexto"/>
        <cdr:cNvSpPr txBox="1"/>
      </cdr:nvSpPr>
      <cdr:spPr>
        <a:xfrm xmlns:a="http://schemas.openxmlformats.org/drawingml/2006/main">
          <a:off x="5630092" y="1512559"/>
          <a:ext cx="3174274" cy="4040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600" dirty="0"/>
            <a:t>Three-Month</a:t>
          </a:r>
          <a:r>
            <a:rPr lang="en-US" sz="1600" baseline="0" dirty="0"/>
            <a:t> Moving Averages</a:t>
          </a:r>
          <a:endParaRPr lang="en-US" sz="1600" dirty="0"/>
        </a:p>
      </cdr:txBody>
    </cdr:sp>
  </cdr:relSizeAnchor>
</c:userShapes>
</file>

<file path=ppt/drawings/drawing4.xml><?xml version="1.0" encoding="utf-8"?>
<c:userShapes xmlns:c="http://schemas.openxmlformats.org/drawingml/2006/chart">
  <cdr:relSizeAnchor xmlns:cdr="http://schemas.openxmlformats.org/drawingml/2006/chartDrawing">
    <cdr:from>
      <cdr:x>0</cdr:x>
      <cdr:y>0.17394</cdr:y>
    </cdr:from>
    <cdr:to>
      <cdr:x>0.10708</cdr:x>
      <cdr:y>0.29694</cdr:y>
    </cdr:to>
    <cdr:sp macro="" textlink="">
      <cdr:nvSpPr>
        <cdr:cNvPr id="2" name="TextBox 1"/>
        <cdr:cNvSpPr txBox="1"/>
      </cdr:nvSpPr>
      <cdr:spPr>
        <a:xfrm xmlns:a="http://schemas.openxmlformats.org/drawingml/2006/main">
          <a:off x="0" y="1079575"/>
          <a:ext cx="979177" cy="763394"/>
        </a:xfrm>
        <a:prstGeom xmlns:a="http://schemas.openxmlformats.org/drawingml/2006/main" prst="rect">
          <a:avLst/>
        </a:prstGeom>
      </cdr:spPr>
      <cdr:txBody>
        <a:bodyPr xmlns:a="http://schemas.openxmlformats.org/drawingml/2006/main" vertOverflow="clip" wrap="square" rtlCol="0" anchor="t"/>
        <a:lstStyle xmlns:a="http://schemas.openxmlformats.org/drawingml/2006/main"/>
        <a:p xmlns:a="http://schemas.openxmlformats.org/drawingml/2006/main">
          <a:pPr algn="l"/>
          <a:r>
            <a:rPr lang="en-US" sz="1600"/>
            <a:t>Working Days</a:t>
          </a:r>
        </a:p>
      </cdr:txBody>
    </cdr:sp>
  </cdr:relSizeAnchor>
  <cdr:relSizeAnchor xmlns:cdr="http://schemas.openxmlformats.org/drawingml/2006/chartDrawing">
    <cdr:from>
      <cdr:x>0.68817</cdr:x>
      <cdr:y>0.2897</cdr:y>
    </cdr:from>
    <cdr:to>
      <cdr:x>0.9785</cdr:x>
      <cdr:y>0.35858</cdr:y>
    </cdr:to>
    <cdr:sp macro="" textlink="">
      <cdr:nvSpPr>
        <cdr:cNvPr id="3" name="TextBox 1"/>
        <cdr:cNvSpPr txBox="1"/>
      </cdr:nvSpPr>
      <cdr:spPr>
        <a:xfrm xmlns:a="http://schemas.openxmlformats.org/drawingml/2006/main">
          <a:off x="6292581" y="1797997"/>
          <a:ext cx="2654838" cy="427501"/>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a:t>3</a:t>
          </a:r>
          <a:r>
            <a:rPr lang="en-US" sz="1600" baseline="0"/>
            <a:t> Month Moving Average</a:t>
          </a:r>
          <a:endParaRPr lang="en-US" sz="160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4159250" cy="36512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lvl1pPr defTabSz="966788"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21507" name="Rectangle 3"/>
          <p:cNvSpPr>
            <a:spLocks noGrp="1" noChangeArrowheads="1"/>
          </p:cNvSpPr>
          <p:nvPr>
            <p:ph type="dt" sz="quarter" idx="1"/>
          </p:nvPr>
        </p:nvSpPr>
        <p:spPr bwMode="auto">
          <a:xfrm>
            <a:off x="5438775" y="0"/>
            <a:ext cx="4160838" cy="36512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lvl1pPr algn="r" defTabSz="966788"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21508" name="Rectangle 4"/>
          <p:cNvSpPr>
            <a:spLocks noGrp="1" noChangeArrowheads="1"/>
          </p:cNvSpPr>
          <p:nvPr>
            <p:ph type="ftr" sz="quarter" idx="2"/>
          </p:nvPr>
        </p:nvSpPr>
        <p:spPr bwMode="auto">
          <a:xfrm>
            <a:off x="0" y="6948488"/>
            <a:ext cx="4159250" cy="365125"/>
          </a:xfrm>
          <a:prstGeom prst="rect">
            <a:avLst/>
          </a:prstGeom>
          <a:noFill/>
          <a:ln w="9525">
            <a:noFill/>
            <a:miter lim="800000"/>
            <a:headEnd/>
            <a:tailEnd/>
          </a:ln>
          <a:effectLst/>
        </p:spPr>
        <p:txBody>
          <a:bodyPr vert="horz" wrap="square" lIns="96658" tIns="48329" rIns="96658" bIns="48329" numCol="1" anchor="b" anchorCtr="0" compatLnSpc="1">
            <a:prstTxWarp prst="textNoShape">
              <a:avLst/>
            </a:prstTxWarp>
          </a:bodyPr>
          <a:lstStyle>
            <a:lvl1pPr defTabSz="966788"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21509" name="Rectangle 5"/>
          <p:cNvSpPr>
            <a:spLocks noGrp="1" noChangeArrowheads="1"/>
          </p:cNvSpPr>
          <p:nvPr>
            <p:ph type="sldNum" sz="quarter" idx="3"/>
          </p:nvPr>
        </p:nvSpPr>
        <p:spPr bwMode="auto">
          <a:xfrm>
            <a:off x="5438775" y="6948488"/>
            <a:ext cx="4160838" cy="365125"/>
          </a:xfrm>
          <a:prstGeom prst="rect">
            <a:avLst/>
          </a:prstGeom>
          <a:noFill/>
          <a:ln w="9525">
            <a:noFill/>
            <a:miter lim="800000"/>
            <a:headEnd/>
            <a:tailEnd/>
          </a:ln>
          <a:effectLst/>
        </p:spPr>
        <p:txBody>
          <a:bodyPr vert="horz" wrap="square" lIns="96658" tIns="48329" rIns="96658" bIns="48329" numCol="1" anchor="b" anchorCtr="0" compatLnSpc="1">
            <a:prstTxWarp prst="textNoShape">
              <a:avLst/>
            </a:prstTxWarp>
          </a:bodyPr>
          <a:lstStyle>
            <a:lvl1pPr algn="r" defTabSz="966788" eaLnBrk="1" hangingPunct="1">
              <a:defRPr sz="1200"/>
            </a:lvl1pPr>
          </a:lstStyle>
          <a:p>
            <a:fld id="{92B30C49-4A90-4E63-8C31-15635DB1EDE5}" type="slidenum">
              <a:rPr lang="en-US" altLang="en-US"/>
              <a:pPr/>
              <a:t>‹#›</a:t>
            </a:fld>
            <a:endParaRPr lang="en-US" altLang="en-US"/>
          </a:p>
        </p:txBody>
      </p:sp>
    </p:spTree>
    <p:extLst>
      <p:ext uri="{BB962C8B-B14F-4D97-AF65-F5344CB8AC3E}">
        <p14:creationId xmlns:p14="http://schemas.microsoft.com/office/powerpoint/2010/main" val="38177751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4159250" cy="365125"/>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lvl1pPr defTabSz="950913"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73731" name="Rectangle 3"/>
          <p:cNvSpPr>
            <a:spLocks noGrp="1" noChangeArrowheads="1"/>
          </p:cNvSpPr>
          <p:nvPr>
            <p:ph type="dt" idx="1"/>
          </p:nvPr>
        </p:nvSpPr>
        <p:spPr bwMode="auto">
          <a:xfrm>
            <a:off x="5438775" y="0"/>
            <a:ext cx="4160838" cy="365125"/>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lvl1pPr algn="r" defTabSz="950913"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1946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3" name="Rectangle 5"/>
          <p:cNvSpPr>
            <a:spLocks noGrp="1" noChangeArrowheads="1"/>
          </p:cNvSpPr>
          <p:nvPr>
            <p:ph type="body" sz="quarter" idx="3"/>
          </p:nvPr>
        </p:nvSpPr>
        <p:spPr bwMode="auto">
          <a:xfrm>
            <a:off x="960438" y="3475038"/>
            <a:ext cx="7680325" cy="3290887"/>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3734" name="Rectangle 6"/>
          <p:cNvSpPr>
            <a:spLocks noGrp="1" noChangeArrowheads="1"/>
          </p:cNvSpPr>
          <p:nvPr>
            <p:ph type="ftr" sz="quarter" idx="4"/>
          </p:nvPr>
        </p:nvSpPr>
        <p:spPr bwMode="auto">
          <a:xfrm>
            <a:off x="0" y="6948488"/>
            <a:ext cx="4159250" cy="365125"/>
          </a:xfrm>
          <a:prstGeom prst="rect">
            <a:avLst/>
          </a:prstGeom>
          <a:noFill/>
          <a:ln w="9525">
            <a:noFill/>
            <a:miter lim="800000"/>
            <a:headEnd/>
            <a:tailEnd/>
          </a:ln>
          <a:effectLst/>
        </p:spPr>
        <p:txBody>
          <a:bodyPr vert="horz" wrap="square" lIns="95079" tIns="47540" rIns="95079" bIns="47540" numCol="1" anchor="b" anchorCtr="0" compatLnSpc="1">
            <a:prstTxWarp prst="textNoShape">
              <a:avLst/>
            </a:prstTxWarp>
          </a:bodyPr>
          <a:lstStyle>
            <a:lvl1pPr defTabSz="950913"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73735" name="Rectangle 7"/>
          <p:cNvSpPr>
            <a:spLocks noGrp="1" noChangeArrowheads="1"/>
          </p:cNvSpPr>
          <p:nvPr>
            <p:ph type="sldNum" sz="quarter" idx="5"/>
          </p:nvPr>
        </p:nvSpPr>
        <p:spPr bwMode="auto">
          <a:xfrm>
            <a:off x="5438775" y="6948488"/>
            <a:ext cx="4160838" cy="365125"/>
          </a:xfrm>
          <a:prstGeom prst="rect">
            <a:avLst/>
          </a:prstGeom>
          <a:noFill/>
          <a:ln w="9525">
            <a:noFill/>
            <a:miter lim="800000"/>
            <a:headEnd/>
            <a:tailEnd/>
          </a:ln>
          <a:effectLst/>
        </p:spPr>
        <p:txBody>
          <a:bodyPr vert="horz" wrap="square" lIns="95079" tIns="47540" rIns="95079" bIns="47540" numCol="1" anchor="b" anchorCtr="0" compatLnSpc="1">
            <a:prstTxWarp prst="textNoShape">
              <a:avLst/>
            </a:prstTxWarp>
          </a:bodyPr>
          <a:lstStyle>
            <a:lvl1pPr algn="r" defTabSz="950913" eaLnBrk="1" hangingPunct="1">
              <a:defRPr sz="1200"/>
            </a:lvl1pPr>
          </a:lstStyle>
          <a:p>
            <a:fld id="{96AFEA77-E8B3-4464-9228-802BC49A8720}" type="slidenum">
              <a:rPr lang="en-US" altLang="en-US"/>
              <a:pPr/>
              <a:t>‹#›</a:t>
            </a:fld>
            <a:endParaRPr lang="en-US" altLang="en-US"/>
          </a:p>
        </p:txBody>
      </p:sp>
    </p:spTree>
    <p:extLst>
      <p:ext uri="{BB962C8B-B14F-4D97-AF65-F5344CB8AC3E}">
        <p14:creationId xmlns:p14="http://schemas.microsoft.com/office/powerpoint/2010/main" val="4488800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AFEA77-E8B3-4464-9228-802BC49A8720}" type="slidenum">
              <a:rPr lang="en-US" altLang="en-US" smtClean="0"/>
              <a:pPr/>
              <a:t>0</a:t>
            </a:fld>
            <a:endParaRPr lang="en-US" altLang="en-US"/>
          </a:p>
        </p:txBody>
      </p:sp>
    </p:spTree>
    <p:extLst>
      <p:ext uri="{BB962C8B-B14F-4D97-AF65-F5344CB8AC3E}">
        <p14:creationId xmlns:p14="http://schemas.microsoft.com/office/powerpoint/2010/main" val="1167651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0913">
              <a:defRPr>
                <a:solidFill>
                  <a:schemeClr val="tx1"/>
                </a:solidFill>
                <a:latin typeface="Arial" panose="020B0604020202020204" pitchFamily="34" charset="0"/>
                <a:ea typeface="MS PGothic" panose="020B0600070205080204" pitchFamily="34" charset="-128"/>
              </a:defRPr>
            </a:lvl1pPr>
            <a:lvl2pPr marL="742950" indent="-285750" defTabSz="950913">
              <a:defRPr>
                <a:solidFill>
                  <a:schemeClr val="tx1"/>
                </a:solidFill>
                <a:latin typeface="Arial" panose="020B0604020202020204" pitchFamily="34" charset="0"/>
                <a:ea typeface="MS PGothic" panose="020B0600070205080204" pitchFamily="34" charset="-128"/>
              </a:defRPr>
            </a:lvl2pPr>
            <a:lvl3pPr marL="1143000" indent="-228600" defTabSz="950913">
              <a:defRPr>
                <a:solidFill>
                  <a:schemeClr val="tx1"/>
                </a:solidFill>
                <a:latin typeface="Arial" panose="020B0604020202020204" pitchFamily="34" charset="0"/>
                <a:ea typeface="MS PGothic" panose="020B0600070205080204" pitchFamily="34" charset="-128"/>
              </a:defRPr>
            </a:lvl3pPr>
            <a:lvl4pPr marL="1600200" indent="-228600" defTabSz="950913">
              <a:defRPr>
                <a:solidFill>
                  <a:schemeClr val="tx1"/>
                </a:solidFill>
                <a:latin typeface="Arial" panose="020B0604020202020204" pitchFamily="34" charset="0"/>
                <a:ea typeface="MS PGothic" panose="020B0600070205080204" pitchFamily="34" charset="-128"/>
              </a:defRPr>
            </a:lvl4pPr>
            <a:lvl5pPr marL="2057400" indent="-228600" defTabSz="950913">
              <a:defRPr>
                <a:solidFill>
                  <a:schemeClr val="tx1"/>
                </a:solidFill>
                <a:latin typeface="Arial" panose="020B0604020202020204" pitchFamily="34" charset="0"/>
                <a:ea typeface="MS PGothic" panose="020B0600070205080204" pitchFamily="34" charset="-128"/>
              </a:defRPr>
            </a:lvl5pPr>
            <a:lvl6pPr marL="25146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9E79EC3C-FC41-4A54-9FE7-2C45B86BC35A}" type="slidenum">
              <a:rPr lang="en-US" altLang="en-US"/>
              <a:pPr/>
              <a:t>1</a:t>
            </a:fld>
            <a:endParaRPr lang="en-US" alt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980614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Tree>
    <p:extLst>
      <p:ext uri="{BB962C8B-B14F-4D97-AF65-F5344CB8AC3E}">
        <p14:creationId xmlns:p14="http://schemas.microsoft.com/office/powerpoint/2010/main" val="741745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86890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72772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511647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67544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05207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614275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70784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0799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971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A8BCBD8-7877-0E40-89DC-631DDC9B6E12}" type="datetime1">
              <a:rPr lang="en-US" altLang="en-US" smtClean="0"/>
              <a:t>2/9/17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3683268-5D89-45CB-ACCA-283268CEF692}" type="slidenum">
              <a:rPr lang="en-US" altLang="en-US"/>
              <a:pPr/>
              <a:t>‹#›</a:t>
            </a:fld>
            <a:endParaRPr lang="en-US" altLang="en-US"/>
          </a:p>
        </p:txBody>
      </p:sp>
    </p:spTree>
    <p:extLst>
      <p:ext uri="{BB962C8B-B14F-4D97-AF65-F5344CB8AC3E}">
        <p14:creationId xmlns:p14="http://schemas.microsoft.com/office/powerpoint/2010/main" val="35934730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754ABFA-3D20-C045-8CC3-383506F01F82}" type="datetime1">
              <a:rPr lang="en-US" altLang="en-US" smtClean="0"/>
              <a:t>2/9/17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C8048A4-0C28-41D8-982B-FEBDB2A67581}" type="slidenum">
              <a:rPr lang="en-US" altLang="en-US"/>
              <a:pPr/>
              <a:t>‹#›</a:t>
            </a:fld>
            <a:endParaRPr lang="en-US" altLang="en-US"/>
          </a:p>
        </p:txBody>
      </p:sp>
    </p:spTree>
    <p:extLst>
      <p:ext uri="{BB962C8B-B14F-4D97-AF65-F5344CB8AC3E}">
        <p14:creationId xmlns:p14="http://schemas.microsoft.com/office/powerpoint/2010/main" val="2628734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8713A5C-C6F9-B940-ADCF-23D1B1BC1362}" type="datetime1">
              <a:rPr lang="en-US" altLang="en-US" smtClean="0"/>
              <a:t>2/9/17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D30BDBB-327C-4C75-B55F-07B85110EF89}" type="slidenum">
              <a:rPr lang="en-US" altLang="en-US"/>
              <a:pPr/>
              <a:t>‹#›</a:t>
            </a:fld>
            <a:endParaRPr lang="en-US" altLang="en-US"/>
          </a:p>
        </p:txBody>
      </p:sp>
    </p:spTree>
    <p:extLst>
      <p:ext uri="{BB962C8B-B14F-4D97-AF65-F5344CB8AC3E}">
        <p14:creationId xmlns:p14="http://schemas.microsoft.com/office/powerpoint/2010/main" val="1890437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0A3A0A8-1718-C54E-AB99-C7E998FCBCB8}" type="datetime1">
              <a:rPr lang="en-US" altLang="en-US" smtClean="0"/>
              <a:t>2/9/17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428EEA5-354A-4CB2-B9EF-79AE6B51DA71}" type="slidenum">
              <a:rPr lang="en-US" altLang="en-US"/>
              <a:pPr/>
              <a:t>‹#›</a:t>
            </a:fld>
            <a:endParaRPr lang="en-US" altLang="en-US"/>
          </a:p>
        </p:txBody>
      </p:sp>
    </p:spTree>
    <p:extLst>
      <p:ext uri="{BB962C8B-B14F-4D97-AF65-F5344CB8AC3E}">
        <p14:creationId xmlns:p14="http://schemas.microsoft.com/office/powerpoint/2010/main" val="198767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6411DE6-640F-4946-83C6-D6DD4BD2F45C}" type="datetime1">
              <a:rPr lang="en-US" altLang="en-US" smtClean="0"/>
              <a:t>2/9/17</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DE763723-0E72-4C54-9D5C-87D8E2B0312D}" type="slidenum">
              <a:rPr lang="en-US" altLang="en-US"/>
              <a:pPr/>
              <a:t>‹#›</a:t>
            </a:fld>
            <a:endParaRPr lang="en-US" altLang="en-US"/>
          </a:p>
        </p:txBody>
      </p:sp>
    </p:spTree>
    <p:extLst>
      <p:ext uri="{BB962C8B-B14F-4D97-AF65-F5344CB8AC3E}">
        <p14:creationId xmlns:p14="http://schemas.microsoft.com/office/powerpoint/2010/main" val="23198138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935B435-A6F3-5049-940F-32F91FCC3DD3}" type="datetime1">
              <a:rPr lang="en-US" altLang="en-US" smtClean="0"/>
              <a:t>2/9/17</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0148862-09B4-4CED-93E0-68FC37726C35}" type="slidenum">
              <a:rPr lang="en-US" altLang="en-US"/>
              <a:pPr/>
              <a:t>‹#›</a:t>
            </a:fld>
            <a:endParaRPr lang="en-US" altLang="en-US"/>
          </a:p>
        </p:txBody>
      </p:sp>
    </p:spTree>
    <p:extLst>
      <p:ext uri="{BB962C8B-B14F-4D97-AF65-F5344CB8AC3E}">
        <p14:creationId xmlns:p14="http://schemas.microsoft.com/office/powerpoint/2010/main" val="39723225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2E422D9-C57A-F64A-B944-38A37AF38C26}" type="datetime1">
              <a:rPr lang="en-US" altLang="en-US" smtClean="0"/>
              <a:t>2/9/17</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651F6418-C57F-43A1-A9EA-C97B84385595}" type="slidenum">
              <a:rPr lang="en-US" altLang="en-US"/>
              <a:pPr/>
              <a:t>‹#›</a:t>
            </a:fld>
            <a:endParaRPr lang="en-US" altLang="en-US"/>
          </a:p>
        </p:txBody>
      </p:sp>
    </p:spTree>
    <p:extLst>
      <p:ext uri="{BB962C8B-B14F-4D97-AF65-F5344CB8AC3E}">
        <p14:creationId xmlns:p14="http://schemas.microsoft.com/office/powerpoint/2010/main" val="17789854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B97DC87-64C9-B349-8683-90E7F051B443}" type="datetime1">
              <a:rPr lang="en-US" altLang="en-US" smtClean="0"/>
              <a:t>2/9/17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D4149D2-3019-4297-BFE1-9266B4189D94}" type="slidenum">
              <a:rPr lang="en-US" altLang="en-US"/>
              <a:pPr/>
              <a:t>‹#›</a:t>
            </a:fld>
            <a:endParaRPr lang="en-US" altLang="en-US"/>
          </a:p>
        </p:txBody>
      </p:sp>
    </p:spTree>
    <p:extLst>
      <p:ext uri="{BB962C8B-B14F-4D97-AF65-F5344CB8AC3E}">
        <p14:creationId xmlns:p14="http://schemas.microsoft.com/office/powerpoint/2010/main" val="1049983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811632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5A61D4D-A119-D344-A801-BBC9F99D6232}" type="datetime1">
              <a:rPr lang="en-US" altLang="en-US" smtClean="0"/>
              <a:t>2/9/17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60A06E4-93AC-4F3F-9E0E-458F2397E5A8}" type="slidenum">
              <a:rPr lang="en-US" altLang="en-US"/>
              <a:pPr/>
              <a:t>‹#›</a:t>
            </a:fld>
            <a:endParaRPr lang="en-US" altLang="en-US"/>
          </a:p>
        </p:txBody>
      </p:sp>
    </p:spTree>
    <p:extLst>
      <p:ext uri="{BB962C8B-B14F-4D97-AF65-F5344CB8AC3E}">
        <p14:creationId xmlns:p14="http://schemas.microsoft.com/office/powerpoint/2010/main" val="12171805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CC4E3AD-A714-804C-BEAE-2B41806DE418}" type="datetime1">
              <a:rPr lang="en-US" altLang="en-US" smtClean="0"/>
              <a:t>2/9/17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0CB7EE7-C61A-4E15-A245-EB1F421165AC}" type="slidenum">
              <a:rPr lang="en-US" altLang="en-US"/>
              <a:pPr/>
              <a:t>‹#›</a:t>
            </a:fld>
            <a:endParaRPr lang="en-US" altLang="en-US"/>
          </a:p>
        </p:txBody>
      </p:sp>
    </p:spTree>
    <p:extLst>
      <p:ext uri="{BB962C8B-B14F-4D97-AF65-F5344CB8AC3E}">
        <p14:creationId xmlns:p14="http://schemas.microsoft.com/office/powerpoint/2010/main" val="42659839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8891B99-A147-D944-9CF0-FC432F9E178E}" type="datetime1">
              <a:rPr lang="en-US" altLang="en-US" smtClean="0"/>
              <a:t>2/9/17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62C1DE6-1862-400B-B7F6-D8871307C3A6}" type="slidenum">
              <a:rPr lang="en-US" altLang="en-US"/>
              <a:pPr/>
              <a:t>‹#›</a:t>
            </a:fld>
            <a:endParaRPr lang="en-US" altLang="en-US"/>
          </a:p>
        </p:txBody>
      </p:sp>
    </p:spTree>
    <p:extLst>
      <p:ext uri="{BB962C8B-B14F-4D97-AF65-F5344CB8AC3E}">
        <p14:creationId xmlns:p14="http://schemas.microsoft.com/office/powerpoint/2010/main" val="2200061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9636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4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631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26640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73543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7482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4565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99794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vmlDrawing" Target="../drawings/vmlDrawing1.vml"/><Relationship Id="rId14" Type="http://schemas.openxmlformats.org/officeDocument/2006/relationships/oleObject" Target="../embeddings/oleObject1.bin"/><Relationship Id="rId15"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Box 2"/>
          <p:cNvSpPr txBox="1">
            <a:spLocks noChangeArrowheads="1"/>
          </p:cNvSpPr>
          <p:nvPr/>
        </p:nvSpPr>
        <p:spPr bwMode="auto">
          <a:xfrm>
            <a:off x="228600" y="533400"/>
            <a:ext cx="2743200" cy="336550"/>
          </a:xfrm>
          <a:prstGeom prst="rect">
            <a:avLst/>
          </a:prstGeom>
          <a:noFill/>
          <a:ln>
            <a:noFill/>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defRPr/>
            </a:pPr>
            <a:r>
              <a:rPr lang="en-US" sz="1600" b="1" smtClean="0"/>
              <a:t>Bureau of Labor Statistics</a:t>
            </a:r>
          </a:p>
        </p:txBody>
      </p:sp>
      <p:graphicFrame>
        <p:nvGraphicFramePr>
          <p:cNvPr id="1027" name="Object 3"/>
          <p:cNvGraphicFramePr>
            <a:graphicFrameLocks noChangeAspect="1"/>
          </p:cNvGraphicFramePr>
          <p:nvPr/>
        </p:nvGraphicFramePr>
        <p:xfrm>
          <a:off x="8153400" y="152400"/>
          <a:ext cx="647700" cy="715963"/>
        </p:xfrm>
        <a:graphic>
          <a:graphicData uri="http://schemas.openxmlformats.org/presentationml/2006/ole">
            <mc:AlternateContent xmlns:mc="http://schemas.openxmlformats.org/markup-compatibility/2006">
              <mc:Choice xmlns:v="urn:schemas-microsoft-com:vml" Requires="v">
                <p:oleObj spid="_x0000_s1181" name="CorelDRAW" r:id="rId14" imgW="990600" imgH="1092200" progId="CorelDRAW.Graphic.10">
                  <p:embed/>
                </p:oleObj>
              </mc:Choice>
              <mc:Fallback>
                <p:oleObj name="CorelDRAW" r:id="rId14" imgW="990600" imgH="1092200" progId="CorelDRAW.Graphic.10">
                  <p:embed/>
                  <p:pic>
                    <p:nvPicPr>
                      <p:cNvPr id="0" name="Object 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153400" y="152400"/>
                        <a:ext cx="647700"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1028" name="Line 4"/>
          <p:cNvSpPr>
            <a:spLocks noChangeShapeType="1"/>
          </p:cNvSpPr>
          <p:nvPr/>
        </p:nvSpPr>
        <p:spPr bwMode="auto">
          <a:xfrm>
            <a:off x="304800" y="914400"/>
            <a:ext cx="845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9" name="Text Box 5"/>
          <p:cNvSpPr txBox="1">
            <a:spLocks noChangeArrowheads="1"/>
          </p:cNvSpPr>
          <p:nvPr/>
        </p:nvSpPr>
        <p:spPr bwMode="auto">
          <a:xfrm>
            <a:off x="381000" y="1066800"/>
            <a:ext cx="8229600" cy="366713"/>
          </a:xfrm>
          <a:prstGeom prst="rect">
            <a:avLst/>
          </a:prstGeom>
          <a:noFill/>
          <a:ln>
            <a:noFill/>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defRPr/>
            </a:pPr>
            <a:endParaRPr lang="en-US" sz="1800" smtClean="0"/>
          </a:p>
        </p:txBody>
      </p:sp>
      <p:sp>
        <p:nvSpPr>
          <p:cNvPr id="1030" name="Rectangle 6"/>
          <p:cNvSpPr>
            <a:spLocks noGrp="1" noChangeArrowheads="1"/>
          </p:cNvSpPr>
          <p:nvPr>
            <p:ph type="title"/>
          </p:nvPr>
        </p:nvSpPr>
        <p:spPr bwMode="auto">
          <a:xfrm>
            <a:off x="457200" y="91440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31" name="Rectangle 7"/>
          <p:cNvSpPr>
            <a:spLocks noGrp="1" noChangeArrowheads="1"/>
          </p:cNvSpPr>
          <p:nvPr>
            <p:ph type="body" idx="1"/>
          </p:nvPr>
        </p:nvSpPr>
        <p:spPr bwMode="auto">
          <a:xfrm>
            <a:off x="457200" y="1524000"/>
            <a:ext cx="82296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4376" r:id="rId1"/>
    <p:sldLayoutId id="2147484377" r:id="rId2"/>
    <p:sldLayoutId id="2147484378" r:id="rId3"/>
    <p:sldLayoutId id="2147484379" r:id="rId4"/>
    <p:sldLayoutId id="2147484380" r:id="rId5"/>
    <p:sldLayoutId id="2147484381" r:id="rId6"/>
    <p:sldLayoutId id="2147484382" r:id="rId7"/>
    <p:sldLayoutId id="2147484383" r:id="rId8"/>
    <p:sldLayoutId id="2147484384" r:id="rId9"/>
    <p:sldLayoutId id="2147484385" r:id="rId10"/>
    <p:sldLayoutId id="2147484386" r:id="rId11"/>
  </p:sldLayoutIdLst>
  <p:hf hdr="0" ftr="0" dt="0"/>
  <p:txStyles>
    <p:titleStyle>
      <a:lvl1pPr algn="l" rtl="0" eaLnBrk="0" fontAlgn="base" hangingPunct="0">
        <a:spcBef>
          <a:spcPct val="0"/>
        </a:spcBef>
        <a:spcAft>
          <a:spcPct val="0"/>
        </a:spcAft>
        <a:defRPr sz="3200" b="1">
          <a:solidFill>
            <a:schemeClr val="accent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2pPr>
      <a:lvl3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3pPr>
      <a:lvl4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4pPr>
      <a:lvl5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5pPr>
      <a:lvl6pPr marL="457200" algn="l" rtl="0" fontAlgn="base">
        <a:spcBef>
          <a:spcPct val="0"/>
        </a:spcBef>
        <a:spcAft>
          <a:spcPct val="0"/>
        </a:spcAft>
        <a:defRPr sz="3200" b="1">
          <a:solidFill>
            <a:schemeClr val="accent2"/>
          </a:solidFill>
          <a:latin typeface="Garamond" pitchFamily="18" charset="0"/>
        </a:defRPr>
      </a:lvl6pPr>
      <a:lvl7pPr marL="914400" algn="l" rtl="0" fontAlgn="base">
        <a:spcBef>
          <a:spcPct val="0"/>
        </a:spcBef>
        <a:spcAft>
          <a:spcPct val="0"/>
        </a:spcAft>
        <a:defRPr sz="3200" b="1">
          <a:solidFill>
            <a:schemeClr val="accent2"/>
          </a:solidFill>
          <a:latin typeface="Garamond" pitchFamily="18" charset="0"/>
        </a:defRPr>
      </a:lvl7pPr>
      <a:lvl8pPr marL="1371600" algn="l" rtl="0" fontAlgn="base">
        <a:spcBef>
          <a:spcPct val="0"/>
        </a:spcBef>
        <a:spcAft>
          <a:spcPct val="0"/>
        </a:spcAft>
        <a:defRPr sz="3200" b="1">
          <a:solidFill>
            <a:schemeClr val="accent2"/>
          </a:solidFill>
          <a:latin typeface="Garamond" pitchFamily="18" charset="0"/>
        </a:defRPr>
      </a:lvl8pPr>
      <a:lvl9pPr marL="1828800" algn="l" rtl="0" fontAlgn="base">
        <a:spcBef>
          <a:spcPct val="0"/>
        </a:spcBef>
        <a:spcAft>
          <a:spcPct val="0"/>
        </a:spcAft>
        <a:defRPr sz="3200" b="1">
          <a:solidFill>
            <a:schemeClr val="accent2"/>
          </a:solidFill>
          <a:latin typeface="Garamond" pitchFamily="18" charset="0"/>
        </a:defRPr>
      </a:lvl9pPr>
    </p:titleStyle>
    <p:bodyStyle>
      <a:lvl1pPr marL="342900" indent="-342900" algn="l" rtl="0" eaLnBrk="0" fontAlgn="base" hangingPunct="0">
        <a:spcBef>
          <a:spcPct val="20000"/>
        </a:spcBef>
        <a:spcAft>
          <a:spcPct val="0"/>
        </a:spcAft>
        <a:buChar char="•"/>
        <a:defRPr sz="2800" b="1">
          <a:solidFill>
            <a:schemeClr val="accent2"/>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har char="–"/>
        <a:defRPr sz="24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har char="•"/>
        <a:defRPr sz="2000" b="1">
          <a:solidFill>
            <a:srgbClr val="FF0000"/>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defRPr>
            </a:lvl1pPr>
          </a:lstStyle>
          <a:p>
            <a:pPr>
              <a:defRPr/>
            </a:pPr>
            <a:fld id="{D1046560-1213-FA4C-B75A-7077C903FC7C}" type="datetime1">
              <a:rPr lang="en-US" altLang="en-US" smtClean="0"/>
              <a:t>2/9/17</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pitchFamily="30" charset="0"/>
                <a:ea typeface="ＭＳ Ｐゴシック" pitchFamily="30" charset="-128"/>
                <a:cs typeface="ＭＳ Ｐゴシック" pitchFamily="30"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E9D7B533-81D4-405E-829B-7A7D736FFA6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87" r:id="rId1"/>
    <p:sldLayoutId id="2147484388" r:id="rId2"/>
    <p:sldLayoutId id="2147484389" r:id="rId3"/>
    <p:sldLayoutId id="2147484390" r:id="rId4"/>
    <p:sldLayoutId id="2147484391" r:id="rId5"/>
    <p:sldLayoutId id="2147484392" r:id="rId6"/>
    <p:sldLayoutId id="2147484393" r:id="rId7"/>
    <p:sldLayoutId id="2147484394" r:id="rId8"/>
    <p:sldLayoutId id="2147484395" r:id="rId9"/>
    <p:sldLayoutId id="2147484396" r:id="rId10"/>
    <p:sldLayoutId id="2147484397"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MS PGothic" charset="0"/>
        </a:defRPr>
      </a:lvl1pPr>
      <a:lvl2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2pPr>
      <a:lvl3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3pPr>
      <a:lvl4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4pPr>
      <a:lvl5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5pPr>
      <a:lvl6pPr marL="4572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6pPr>
      <a:lvl7pPr marL="9144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7pPr>
      <a:lvl8pPr marL="13716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8pPr>
      <a:lvl9pPr marL="18288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hyperlink" Target="http://dicehiringindicators.com/" TargetMode="External"/><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hyperlink" Target="http://faculty.chicagobooth.edu/steven.davi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chart" Target="../charts/char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 Id="rId3" Type="http://schemas.openxmlformats.org/officeDocument/2006/relationships/chart" Target="../charts/char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61078" y="146050"/>
            <a:ext cx="2240070"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554163" y="3017838"/>
            <a:ext cx="5959475" cy="1061829"/>
          </a:xfrm>
          <a:prstGeom prst="rect">
            <a:avLst/>
          </a:prstGeom>
          <a:noFill/>
        </p:spPr>
        <p:txBody>
          <a:bodyPr>
            <a:spAutoFit/>
          </a:bodyPr>
          <a:lstStyle/>
          <a:p>
            <a:pPr algn="ctr">
              <a:defRPr/>
            </a:pPr>
            <a:r>
              <a:rPr lang="en-US" sz="2100" b="1" dirty="0">
                <a:solidFill>
                  <a:schemeClr val="bg1">
                    <a:lumMod val="50000"/>
                  </a:schemeClr>
                </a:solidFill>
                <a:latin typeface="+mn-lt"/>
              </a:rPr>
              <a:t>Dr. Steven J. </a:t>
            </a:r>
            <a:r>
              <a:rPr lang="en-US" sz="2100" b="1" dirty="0" smtClean="0">
                <a:solidFill>
                  <a:schemeClr val="bg1">
                    <a:lumMod val="50000"/>
                  </a:schemeClr>
                </a:solidFill>
                <a:latin typeface="+mn-lt"/>
              </a:rPr>
              <a:t>Davis </a:t>
            </a:r>
            <a:endParaRPr lang="en-US" sz="2100" b="1" dirty="0">
              <a:solidFill>
                <a:schemeClr val="bg1">
                  <a:lumMod val="50000"/>
                </a:schemeClr>
              </a:solidFill>
              <a:latin typeface="+mn-lt"/>
            </a:endParaRPr>
          </a:p>
          <a:p>
            <a:pPr algn="ctr">
              <a:defRPr/>
            </a:pPr>
            <a:r>
              <a:rPr lang="en-US" sz="2100" b="1" dirty="0">
                <a:solidFill>
                  <a:schemeClr val="bg1">
                    <a:lumMod val="50000"/>
                  </a:schemeClr>
                </a:solidFill>
                <a:latin typeface="+mn-lt"/>
              </a:rPr>
              <a:t>University of Chicago Booth School of Business </a:t>
            </a:r>
          </a:p>
          <a:p>
            <a:pPr algn="ctr">
              <a:defRPr/>
            </a:pPr>
            <a:r>
              <a:rPr lang="en-US" sz="2100" b="1" dirty="0" smtClean="0">
                <a:solidFill>
                  <a:schemeClr val="bg1">
                    <a:lumMod val="50000"/>
                  </a:schemeClr>
                </a:solidFill>
                <a:latin typeface="+mn-lt"/>
              </a:rPr>
              <a:t>February </a:t>
            </a:r>
            <a:r>
              <a:rPr lang="en-US" sz="2100" b="1" dirty="0" smtClean="0">
                <a:solidFill>
                  <a:schemeClr val="bg1">
                    <a:lumMod val="50000"/>
                  </a:schemeClr>
                </a:solidFill>
                <a:latin typeface="+mn-lt"/>
              </a:rPr>
              <a:t>9, </a:t>
            </a:r>
            <a:r>
              <a:rPr lang="en-US" sz="2100" b="1" dirty="0" smtClean="0">
                <a:solidFill>
                  <a:schemeClr val="bg1">
                    <a:lumMod val="50000"/>
                  </a:schemeClr>
                </a:solidFill>
                <a:latin typeface="+mn-lt"/>
              </a:rPr>
              <a:t>2017</a:t>
            </a:r>
            <a:endParaRPr lang="en-US" sz="2100" b="1" dirty="0">
              <a:solidFill>
                <a:schemeClr val="bg1">
                  <a:lumMod val="50000"/>
                </a:schemeClr>
              </a:solidFill>
              <a:latin typeface="+mn-lt"/>
            </a:endParaRPr>
          </a:p>
        </p:txBody>
      </p:sp>
      <p:sp>
        <p:nvSpPr>
          <p:cNvPr id="7" name="TextBox 6"/>
          <p:cNvSpPr txBox="1"/>
          <p:nvPr/>
        </p:nvSpPr>
        <p:spPr>
          <a:xfrm>
            <a:off x="2867025" y="4322763"/>
            <a:ext cx="3351213" cy="369887"/>
          </a:xfrm>
          <a:prstGeom prst="rect">
            <a:avLst/>
          </a:prstGeom>
          <a:noFill/>
        </p:spPr>
        <p:txBody>
          <a:bodyPr>
            <a:spAutoFit/>
          </a:bodyPr>
          <a:lstStyle/>
          <a:p>
            <a:pPr>
              <a:defRPr/>
            </a:pPr>
            <a:r>
              <a:rPr lang="en-US" b="1" dirty="0">
                <a:solidFill>
                  <a:schemeClr val="bg1">
                    <a:lumMod val="50000"/>
                  </a:schemeClr>
                </a:solidFill>
                <a:latin typeface="+mn-lt"/>
                <a:hlinkClick r:id="rId4"/>
              </a:rPr>
              <a:t>http</a:t>
            </a:r>
            <a:r>
              <a:rPr lang="en-US" b="1" dirty="0" smtClean="0">
                <a:solidFill>
                  <a:schemeClr val="bg1">
                    <a:lumMod val="50000"/>
                  </a:schemeClr>
                </a:solidFill>
                <a:latin typeface="+mn-lt"/>
                <a:hlinkClick r:id="rId4"/>
              </a:rPr>
              <a:t>://DHIhiringindicators.com</a:t>
            </a:r>
            <a:r>
              <a:rPr lang="en-US" b="1" dirty="0">
                <a:solidFill>
                  <a:schemeClr val="bg1">
                    <a:lumMod val="50000"/>
                  </a:schemeClr>
                </a:solidFill>
                <a:latin typeface="+mn-lt"/>
                <a:hlinkClick r:id="rId4"/>
              </a:rPr>
              <a:t>/</a:t>
            </a:r>
            <a:r>
              <a:rPr lang="en-US" b="1" dirty="0">
                <a:solidFill>
                  <a:schemeClr val="bg1">
                    <a:lumMod val="50000"/>
                  </a:schemeClr>
                </a:solidFill>
                <a:latin typeface="+mn-lt"/>
              </a:rPr>
              <a:t> </a:t>
            </a:r>
          </a:p>
        </p:txBody>
      </p:sp>
      <p:sp>
        <p:nvSpPr>
          <p:cNvPr id="2" name="Rectangle 1"/>
          <p:cNvSpPr/>
          <p:nvPr/>
        </p:nvSpPr>
        <p:spPr>
          <a:xfrm>
            <a:off x="1554163" y="1649795"/>
            <a:ext cx="6068108" cy="830997"/>
          </a:xfrm>
          <a:prstGeom prst="rect">
            <a:avLst/>
          </a:prstGeom>
        </p:spPr>
        <p:txBody>
          <a:bodyPr wrap="square">
            <a:spAutoFit/>
          </a:bodyPr>
          <a:lstStyle/>
          <a:p>
            <a:pPr algn="ctr"/>
            <a:r>
              <a:rPr lang="en-US" sz="2400" b="1" dirty="0" smtClean="0"/>
              <a:t>Mean Vacancy Duration Fell to 27.2 Working Days in December</a:t>
            </a:r>
            <a:endParaRPr lang="en-US" sz="2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CuadroTexto"/>
          <p:cNvSpPr txBox="1">
            <a:spLocks noChangeArrowheads="1"/>
          </p:cNvSpPr>
          <p:nvPr/>
        </p:nvSpPr>
        <p:spPr bwMode="auto">
          <a:xfrm>
            <a:off x="5526088" y="1204118"/>
            <a:ext cx="36179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pPr>
            <a:r>
              <a:rPr lang="en-US" altLang="en-US" sz="1600" dirty="0">
                <a:latin typeface="Arial" panose="020B0604020202020204" pitchFamily="34" charset="0"/>
                <a:cs typeface="Arial" panose="020B0604020202020204" pitchFamily="34" charset="0"/>
              </a:rPr>
              <a:t>Three-Month Moving Averages</a:t>
            </a:r>
          </a:p>
        </p:txBody>
      </p:sp>
      <p:sp>
        <p:nvSpPr>
          <p:cNvPr id="2" name="Slide Number Placeholder 1"/>
          <p:cNvSpPr>
            <a:spLocks noGrp="1"/>
          </p:cNvSpPr>
          <p:nvPr>
            <p:ph type="sldNum" sz="quarter" idx="12"/>
          </p:nvPr>
        </p:nvSpPr>
        <p:spPr/>
        <p:txBody>
          <a:bodyPr/>
          <a:lstStyle/>
          <a:p>
            <a:fld id="{DC8048A4-0C28-41D8-982B-FEBDB2A67581}" type="slidenum">
              <a:rPr lang="en-US" altLang="en-US" smtClean="0"/>
              <a:pPr/>
              <a:t>9</a:t>
            </a:fld>
            <a:endParaRPr lang="en-US" altLang="en-US"/>
          </a:p>
        </p:txBody>
      </p:sp>
      <p:graphicFrame>
        <p:nvGraphicFramePr>
          <p:cNvPr id="6" name="18 Gráfico"/>
          <p:cNvGraphicFramePr>
            <a:graphicFrameLocks/>
          </p:cNvGraphicFramePr>
          <p:nvPr>
            <p:extLst>
              <p:ext uri="{D42A27DB-BD31-4B8C-83A1-F6EECF244321}">
                <p14:modId xmlns:p14="http://schemas.microsoft.com/office/powerpoint/2010/main" val="91247133"/>
              </p:ext>
            </p:extLst>
          </p:nvPr>
        </p:nvGraphicFramePr>
        <p:xfrm>
          <a:off x="119922" y="209862"/>
          <a:ext cx="8859186" cy="614648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68515213"/>
              </p:ext>
            </p:extLst>
          </p:nvPr>
        </p:nvGraphicFramePr>
        <p:xfrm>
          <a:off x="-1" y="167755"/>
          <a:ext cx="9144002" cy="6188599"/>
        </p:xfrm>
        <a:graphic>
          <a:graphicData uri="http://schemas.openxmlformats.org/drawingml/2006/table">
            <a:tbl>
              <a:tblPr/>
              <a:tblGrid>
                <a:gridCol w="2621643"/>
                <a:gridCol w="801477"/>
                <a:gridCol w="704747"/>
                <a:gridCol w="677109"/>
                <a:gridCol w="732383"/>
                <a:gridCol w="815295"/>
                <a:gridCol w="621834"/>
                <a:gridCol w="704747"/>
                <a:gridCol w="677013"/>
                <a:gridCol w="787754"/>
              </a:tblGrid>
              <a:tr h="413929">
                <a:tc gridSpan="10">
                  <a:txBody>
                    <a:bodyPr/>
                    <a:lstStyle/>
                    <a:p>
                      <a:pPr algn="ctr" fontAlgn="ctr"/>
                      <a:r>
                        <a:rPr lang="en-US" sz="1800" b="1" i="0" u="none" strike="noStrike" dirty="0">
                          <a:solidFill>
                            <a:srgbClr val="FFFFFF"/>
                          </a:solidFill>
                          <a:effectLst/>
                          <a:latin typeface="Calibri"/>
                        </a:rPr>
                        <a:t>Recruiting Intensity Index</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4538">
                <a:tc gridSpan="10">
                  <a:txBody>
                    <a:bodyPr/>
                    <a:lstStyle/>
                    <a:p>
                      <a:pPr algn="ctr" fontAlgn="ctr"/>
                      <a:r>
                        <a:rPr lang="en-US" sz="18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50236">
                <a:tc>
                  <a:txBody>
                    <a:bodyPr/>
                    <a:lstStyle/>
                    <a:p>
                      <a:pPr algn="l" fontAlgn="b"/>
                      <a:r>
                        <a:rPr lang="en-US" sz="1400" b="0" i="0" u="none" strike="noStrike" dirty="0">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2013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nb-NO" sz="1400" b="1" i="0" u="none" strike="noStrike" dirty="0" smtClean="0">
                          <a:solidFill>
                            <a:srgbClr val="000000"/>
                          </a:solidFill>
                          <a:effectLst/>
                          <a:latin typeface="Calibri" charset="0"/>
                        </a:rPr>
                        <a:t>2016</a:t>
                      </a:r>
                      <a:endParaRPr lang="nb-NO" sz="1400" b="1" i="0" u="none" strike="noStrike" dirty="0">
                        <a:solidFill>
                          <a:srgbClr val="000000"/>
                        </a:solidFill>
                        <a:effectLst/>
                        <a:latin typeface="Calibri" charset="0"/>
                      </a:endParaRP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dirty="0">
                          <a:solidFill>
                            <a:srgbClr val="000000"/>
                          </a:solidFill>
                          <a:effectLst/>
                          <a:latin typeface="Calibri"/>
                        </a:rPr>
                        <a:t>Resources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0.70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39552">
                <a:tc>
                  <a:txBody>
                    <a:bodyPr/>
                    <a:lstStyle/>
                    <a:p>
                      <a:pPr algn="l" fontAlgn="ctr"/>
                      <a:r>
                        <a:rPr lang="en-US" sz="1400" b="0" i="0" u="none" strike="noStrike">
                          <a:solidFill>
                            <a:srgbClr val="000000"/>
                          </a:solidFill>
                          <a:effectLst/>
                          <a:latin typeface="Calibri"/>
                        </a:rPr>
                        <a:t>Construction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1.01</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a:solidFill>
                            <a:srgbClr val="000000"/>
                          </a:solidFill>
                          <a:effectLst/>
                          <a:latin typeface="Calibri"/>
                        </a:rPr>
                        <a:t>Manufacturing</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0.85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0.88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0.95</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39552">
                <a:tc>
                  <a:txBody>
                    <a:bodyPr/>
                    <a:lstStyle/>
                    <a:p>
                      <a:pPr algn="l" fontAlgn="ctr"/>
                      <a:r>
                        <a:rPr lang="en-US" sz="1400" b="0" i="0" u="none" strike="noStrike">
                          <a:solidFill>
                            <a:srgbClr val="000000"/>
                          </a:solidFill>
                          <a:effectLst/>
                          <a:latin typeface="Calibri"/>
                        </a:rPr>
                        <a:t>Wholesale and Retail Trade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1.10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dirty="0">
                          <a:solidFill>
                            <a:srgbClr val="000000"/>
                          </a:solidFill>
                          <a:effectLst/>
                          <a:latin typeface="Calibri"/>
                        </a:rPr>
                        <a:t>Warehouse, Trans. &amp; Utilities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1.11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39552">
                <a:tc>
                  <a:txBody>
                    <a:bodyPr/>
                    <a:lstStyle/>
                    <a:p>
                      <a:pPr algn="l" fontAlgn="ctr"/>
                      <a:r>
                        <a:rPr lang="en-US" sz="1400" b="0" i="0" u="none" strike="noStrike">
                          <a:solidFill>
                            <a:srgbClr val="000000"/>
                          </a:solidFill>
                          <a:effectLst/>
                          <a:latin typeface="Calibri"/>
                        </a:rPr>
                        <a:t>Information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1.10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0.91</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1.10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1.15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1.11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a:solidFill>
                            <a:srgbClr val="000000"/>
                          </a:solidFill>
                          <a:effectLst/>
                          <a:latin typeface="Calibri"/>
                        </a:rPr>
                        <a:t>Financial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0.84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0.87</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39552">
                <a:tc>
                  <a:txBody>
                    <a:bodyPr/>
                    <a:lstStyle/>
                    <a:p>
                      <a:pPr algn="l" fontAlgn="ctr"/>
                      <a:r>
                        <a:rPr lang="en-US" sz="1400" b="0" i="0" u="none" strike="noStrike">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a:solidFill>
                            <a:srgbClr val="000000"/>
                          </a:solidFill>
                          <a:effectLst/>
                          <a:latin typeface="Calibri"/>
                        </a:rPr>
                        <a:t>Education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39552">
                <a:tc>
                  <a:txBody>
                    <a:bodyPr/>
                    <a:lstStyle/>
                    <a:p>
                      <a:pPr algn="l" fontAlgn="ctr"/>
                      <a:r>
                        <a:rPr lang="en-US" sz="1400" b="0" i="0" u="none" strike="noStrike">
                          <a:solidFill>
                            <a:srgbClr val="000000"/>
                          </a:solidFill>
                          <a:effectLst/>
                          <a:latin typeface="Calibri"/>
                        </a:rPr>
                        <a:t>Health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a:solidFill>
                            <a:srgbClr val="000000"/>
                          </a:solidFill>
                          <a:effectLst/>
                          <a:latin typeface="Calibri"/>
                        </a:rPr>
                        <a:t>Leisure and Hospitality</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0.84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0.88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39552">
                <a:tc>
                  <a:txBody>
                    <a:bodyPr/>
                    <a:lstStyle/>
                    <a:p>
                      <a:pPr algn="l" fontAlgn="ctr"/>
                      <a:r>
                        <a:rPr lang="en-US" sz="1400" b="0" i="0" u="none" strike="noStrike">
                          <a:solidFill>
                            <a:srgbClr val="000000"/>
                          </a:solidFill>
                          <a:effectLst/>
                          <a:latin typeface="Calibri"/>
                        </a:rPr>
                        <a:t>Other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dirty="0">
                          <a:solidFill>
                            <a:srgbClr val="000000"/>
                          </a:solidFill>
                          <a:effectLst/>
                          <a:latin typeface="Calibri"/>
                        </a:rPr>
                        <a:t>Government</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0.87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0.93</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1.12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5720">
                <a:tc>
                  <a:txBody>
                    <a:bodyPr/>
                    <a:lstStyle/>
                    <a:p>
                      <a:pPr algn="l" fontAlgn="ctr"/>
                      <a:r>
                        <a:rPr lang="en-US" sz="1400" b="0" i="0" u="none" strike="noStrike" dirty="0">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1.08</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DC8048A4-0C28-41D8-982B-FEBDB2A67581}" type="slidenum">
              <a:rPr lang="en-US" altLang="en-US" smtClean="0"/>
              <a:pPr/>
              <a:t>10</a:t>
            </a:fld>
            <a:endParaRPr lang="en-US"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886638956"/>
              </p:ext>
            </p:extLst>
          </p:nvPr>
        </p:nvGraphicFramePr>
        <p:xfrm>
          <a:off x="0" y="239848"/>
          <a:ext cx="9144001" cy="6116508"/>
        </p:xfrm>
        <a:graphic>
          <a:graphicData uri="http://schemas.openxmlformats.org/drawingml/2006/table">
            <a:tbl>
              <a:tblPr/>
              <a:tblGrid>
                <a:gridCol w="2602042"/>
                <a:gridCol w="728511"/>
                <a:gridCol w="644451"/>
                <a:gridCol w="700491"/>
                <a:gridCol w="714501"/>
                <a:gridCol w="756530"/>
                <a:gridCol w="798559"/>
                <a:gridCol w="728511"/>
                <a:gridCol w="682651"/>
                <a:gridCol w="787754"/>
              </a:tblGrid>
              <a:tr h="322052">
                <a:tc gridSpan="10">
                  <a:txBody>
                    <a:bodyPr/>
                    <a:lstStyle/>
                    <a:p>
                      <a:pPr algn="ctr" fontAlgn="ctr"/>
                      <a:r>
                        <a:rPr lang="en-US" sz="1600" b="1" i="0" u="none" strike="noStrike" dirty="0">
                          <a:solidFill>
                            <a:srgbClr val="FFFFFF"/>
                          </a:solidFill>
                          <a:effectLst/>
                          <a:latin typeface="Calibri"/>
                        </a:rPr>
                        <a:t>Mean Vacancy Duration (Number of Working Days)</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7897">
                <a:tc gridSpan="10">
                  <a:txBody>
                    <a:bodyPr/>
                    <a:lstStyle/>
                    <a:p>
                      <a:pPr algn="ctr" fontAlgn="ctr"/>
                      <a:r>
                        <a:rPr lang="en-US" sz="16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37059">
                <a:tc>
                  <a:txBody>
                    <a:bodyPr/>
                    <a:lstStyle/>
                    <a:p>
                      <a:pPr algn="l" fontAlgn="b"/>
                      <a:r>
                        <a:rPr lang="en-US" sz="1400" b="0" i="0" u="none" strike="noStrike" dirty="0">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2013</a:t>
                      </a:r>
                    </a:p>
                  </a:txBody>
                  <a:tcPr marL="0" marR="0" marT="0" marB="0" anchor="ctr">
                    <a:lnL>
                      <a:noFill/>
                    </a:lnL>
                    <a:lnR>
                      <a:noFill/>
                    </a:lnR>
                    <a:lnT>
                      <a:noFill/>
                    </a:lnT>
                    <a:lnB>
                      <a:noFill/>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nb-NO" sz="1400" b="1" i="0" u="none" strike="noStrike" dirty="0" smtClean="0">
                          <a:solidFill>
                            <a:srgbClr val="000000"/>
                          </a:solidFill>
                          <a:effectLst/>
                          <a:latin typeface="Calibri" charset="0"/>
                        </a:rPr>
                        <a:t>2016</a:t>
                      </a:r>
                      <a:endParaRPr lang="nb-NO" sz="1400" b="1" i="0" u="none" strike="noStrike" dirty="0">
                        <a:solidFill>
                          <a:srgbClr val="000000"/>
                        </a:solidFill>
                        <a:effectLst/>
                        <a:latin typeface="Calibri" charset="0"/>
                      </a:endParaRP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dirty="0">
                          <a:solidFill>
                            <a:srgbClr val="000000"/>
                          </a:solidFill>
                          <a:effectLst/>
                          <a:latin typeface="Calibri"/>
                        </a:rPr>
                        <a:t>Resources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dirty="0">
                          <a:solidFill>
                            <a:srgbClr val="000000"/>
                          </a:solidFill>
                          <a:effectLst/>
                          <a:latin typeface="Calibri"/>
                        </a:rPr>
                        <a:t>12.0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14.0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18.1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13.5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18.7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17.4</a:t>
                      </a:r>
                    </a:p>
                  </a:txBody>
                  <a:tcPr marL="0" marR="0" marT="0" marB="0" anchor="ctr">
                    <a:lnL>
                      <a:noFill/>
                    </a:lnL>
                    <a:lnR w="12700" cap="flat" cmpd="sng" algn="ctr">
                      <a:no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22.5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16.5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13.9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a:solidFill>
                            <a:srgbClr val="000000"/>
                          </a:solidFill>
                          <a:effectLst/>
                          <a:latin typeface="Calibri"/>
                        </a:rPr>
                        <a:t>Construction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7.9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8.8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7.3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4.3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6.1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9.5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11.5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15.1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a:solidFill>
                            <a:srgbClr val="000000"/>
                          </a:solidFill>
                          <a:effectLst/>
                          <a:latin typeface="Calibri"/>
                        </a:rPr>
                        <a:t>Manufacturing</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17.4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21.6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13.8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23.4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28.4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30.6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32.4</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dirty="0">
                          <a:solidFill>
                            <a:srgbClr val="000000"/>
                          </a:solidFill>
                          <a:effectLst/>
                          <a:latin typeface="Calibri"/>
                        </a:rPr>
                        <a:t>Wholesale and Retail Trade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14.2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15.8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15.5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13.1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15.9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19.8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18.6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20.6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23.9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a:solidFill>
                            <a:srgbClr val="000000"/>
                          </a:solidFill>
                          <a:effectLst/>
                          <a:latin typeface="Calibri"/>
                        </a:rPr>
                        <a:t>Warehouse, Trans. &amp; Utilities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18.6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17.0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20.6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18.2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22.5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23.9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28.0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27.6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a:solidFill>
                            <a:srgbClr val="000000"/>
                          </a:solidFill>
                          <a:effectLst/>
                          <a:latin typeface="Calibri"/>
                        </a:rPr>
                        <a:t>Information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25.8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36.0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34.4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23.4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40.9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36.6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36.7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35.2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29.9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a:solidFill>
                            <a:srgbClr val="000000"/>
                          </a:solidFill>
                          <a:effectLst/>
                          <a:latin typeface="Calibri"/>
                        </a:rPr>
                        <a:t>Financial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28.0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32.1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27.6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25.7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33.3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36.2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37.2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43.0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46.3</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16.6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18.8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19.6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21.9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26.5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25.8</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a:solidFill>
                            <a:srgbClr val="000000"/>
                          </a:solidFill>
                          <a:effectLst/>
                          <a:latin typeface="Calibri"/>
                        </a:rPr>
                        <a:t>Education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25.0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22.0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18.5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21.1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23.8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26.5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31.1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29.7</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a:solidFill>
                            <a:srgbClr val="000000"/>
                          </a:solidFill>
                          <a:effectLst/>
                          <a:latin typeface="Calibri"/>
                        </a:rPr>
                        <a:t>Health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39.1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35.8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36.4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29.8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33.5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34.6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38.4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45.0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47.7</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a:solidFill>
                            <a:srgbClr val="000000"/>
                          </a:solidFill>
                          <a:effectLst/>
                          <a:latin typeface="Calibri"/>
                        </a:rPr>
                        <a:t>Leisure and Hospitality</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13.7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14.8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14.9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13.3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16.6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19.3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19.7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19.5</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a:solidFill>
                            <a:srgbClr val="000000"/>
                          </a:solidFill>
                          <a:effectLst/>
                          <a:latin typeface="Calibri"/>
                        </a:rPr>
                        <a:t>Other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22.5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18.6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25.2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16.9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18.9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20.0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20.9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21.9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28.8</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a:solidFill>
                            <a:srgbClr val="000000"/>
                          </a:solidFill>
                          <a:effectLst/>
                          <a:latin typeface="Calibri"/>
                        </a:rPr>
                        <a:t>Government</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33.2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35.7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32.2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33.0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35.9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37.7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38.0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37.4</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19.3</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20.0</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21.1</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16.6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20.0</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22.5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24.1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26.8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28.0</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11</a:t>
            </a:fld>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361950"/>
            <a:ext cx="9144000" cy="685800"/>
          </a:xfrm>
        </p:spPr>
        <p:txBody>
          <a:bodyPr/>
          <a:lstStyle/>
          <a:p>
            <a:r>
              <a:rPr lang="en-US" altLang="en-US" sz="4000" dirty="0" smtClean="0"/>
              <a:t>Focus on Professional &amp; Business Services </a:t>
            </a:r>
          </a:p>
        </p:txBody>
      </p:sp>
      <p:graphicFrame>
        <p:nvGraphicFramePr>
          <p:cNvPr id="2" name="Table 1"/>
          <p:cNvGraphicFramePr>
            <a:graphicFrameLocks noGrp="1"/>
          </p:cNvGraphicFramePr>
          <p:nvPr>
            <p:extLst>
              <p:ext uri="{D42A27DB-BD31-4B8C-83A1-F6EECF244321}">
                <p14:modId xmlns:p14="http://schemas.microsoft.com/office/powerpoint/2010/main" val="815597816"/>
              </p:ext>
            </p:extLst>
          </p:nvPr>
        </p:nvGraphicFramePr>
        <p:xfrm>
          <a:off x="179797" y="1051097"/>
          <a:ext cx="8784405" cy="5305253"/>
        </p:xfrm>
        <a:graphic>
          <a:graphicData uri="http://schemas.openxmlformats.org/drawingml/2006/table">
            <a:tbl>
              <a:tblPr/>
              <a:tblGrid>
                <a:gridCol w="1756881"/>
                <a:gridCol w="780836"/>
                <a:gridCol w="780836"/>
                <a:gridCol w="780836"/>
                <a:gridCol w="780836"/>
                <a:gridCol w="780836"/>
                <a:gridCol w="780836"/>
                <a:gridCol w="780836"/>
                <a:gridCol w="780836"/>
                <a:gridCol w="780836"/>
              </a:tblGrid>
              <a:tr h="432115">
                <a:tc gridSpan="10">
                  <a:txBody>
                    <a:bodyPr/>
                    <a:lstStyle/>
                    <a:p>
                      <a:pPr algn="ctr" fontAlgn="ctr"/>
                      <a:r>
                        <a:rPr lang="en-US" sz="1600" b="1" i="0" u="none" strike="noStrike" dirty="0">
                          <a:solidFill>
                            <a:srgbClr val="FFFFFF"/>
                          </a:solidFill>
                          <a:effectLst/>
                          <a:latin typeface="Calibri"/>
                        </a:rPr>
                        <a:t>Mean Vacancy Duration (Number of Working days) </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32115">
                <a:tc gridSpan="10">
                  <a:txBody>
                    <a:bodyPr/>
                    <a:lstStyle/>
                    <a:p>
                      <a:pPr algn="ctr" fontAlgn="ctr"/>
                      <a:r>
                        <a:rPr lang="en-US" sz="16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7743">
                <a:tc>
                  <a:txBody>
                    <a:bodyPr/>
                    <a:lstStyle/>
                    <a:p>
                      <a:pPr algn="l" fontAlgn="b"/>
                      <a:r>
                        <a:rPr lang="en-US" sz="1400" b="0" i="0" u="none" strike="noStrike" dirty="0">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baseline="0" dirty="0" smtClean="0">
                          <a:solidFill>
                            <a:srgbClr val="000000"/>
                          </a:solidFill>
                          <a:effectLst/>
                          <a:latin typeface="Calibri" charset="0"/>
                        </a:rPr>
                        <a:t>2016</a:t>
                      </a:r>
                      <a:endParaRPr lang="is-IS" sz="1400" b="1" i="0" u="none" strike="noStrike" dirty="0">
                        <a:solidFill>
                          <a:srgbClr val="000000"/>
                        </a:solidFill>
                        <a:effectLst/>
                        <a:latin typeface="Calibri" charset="0"/>
                      </a:endParaRP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537743">
                <a:tc>
                  <a:txBody>
                    <a:bodyPr/>
                    <a:lstStyle/>
                    <a:p>
                      <a:pPr algn="l" fontAlgn="ctr"/>
                      <a:r>
                        <a:rPr lang="en-US" sz="1400" b="0" i="0" u="none" strike="noStrike" dirty="0">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18.3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19.9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16.6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18.8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21.9</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26.5</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25.8</a:t>
                      </a:r>
                    </a:p>
                  </a:txBody>
                  <a:tcPr marL="0" marR="0" marT="0" marB="0" anchor="ctr">
                    <a:lnL>
                      <a:noFill/>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432115">
                <a:tc>
                  <a:txBody>
                    <a:bodyPr/>
                    <a:lstStyle/>
                    <a:p>
                      <a:pPr algn="l" fontAlgn="ctr"/>
                      <a:r>
                        <a:rPr lang="en-US" sz="1400" b="0" i="0" u="none" strike="noStrike">
                          <a:solidFill>
                            <a:srgbClr val="000000"/>
                          </a:solidFill>
                          <a:effectLst/>
                          <a:latin typeface="Calibri"/>
                        </a:rPr>
                        <a:t>Private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19.3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dirty="0">
                          <a:solidFill>
                            <a:srgbClr val="000000"/>
                          </a:solidFill>
                          <a:effectLst/>
                          <a:latin typeface="Calibri"/>
                        </a:rPr>
                        <a:t>20.1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dirty="0">
                          <a:solidFill>
                            <a:srgbClr val="000000"/>
                          </a:solidFill>
                          <a:effectLst/>
                          <a:latin typeface="Calibri"/>
                        </a:rPr>
                        <a:t>15.5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19.0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21.6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23.2</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26.0</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27.3</a:t>
                      </a:r>
                    </a:p>
                  </a:txBody>
                  <a:tcPr marL="0" marR="0" marT="0" marB="0" anchor="ctr">
                    <a:lnL>
                      <a:noFill/>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432115">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19.3</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20.0</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21.1</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16.6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20.0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22.5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24.1</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26.8</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28.0</a:t>
                      </a:r>
                    </a:p>
                  </a:txBody>
                  <a:tcPr marL="0" marR="0" marT="0" marB="0" anchor="ctr">
                    <a:lnL>
                      <a:noFill/>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44707">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336089">
                <a:tc gridSpan="10">
                  <a:txBody>
                    <a:bodyPr/>
                    <a:lstStyle/>
                    <a:p>
                      <a:pPr algn="ctr" fontAlgn="ctr"/>
                      <a:r>
                        <a:rPr lang="en-US" sz="1600" b="1" i="0" u="none" strike="noStrike" dirty="0">
                          <a:solidFill>
                            <a:srgbClr val="FFFFFF"/>
                          </a:solidFill>
                          <a:effectLst/>
                          <a:latin typeface="Calibri"/>
                        </a:rPr>
                        <a:t>Recruiting Intensity Index</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7281">
                <a:tc gridSpan="10">
                  <a:txBody>
                    <a:bodyPr/>
                    <a:lstStyle/>
                    <a:p>
                      <a:pPr algn="ctr" fontAlgn="ctr"/>
                      <a:r>
                        <a:rPr lang="en-US" sz="16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7743">
                <a:tc>
                  <a:txBody>
                    <a:bodyPr/>
                    <a:lstStyle/>
                    <a:p>
                      <a:pPr algn="l" fontAlgn="b"/>
                      <a:r>
                        <a:rPr lang="en-US" sz="1400" b="0" i="0" u="none" strike="noStrike">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2013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nb-NO" sz="1400" b="1" i="0" u="none" strike="noStrike" dirty="0" smtClean="0">
                          <a:solidFill>
                            <a:srgbClr val="000000"/>
                          </a:solidFill>
                          <a:effectLst/>
                          <a:latin typeface="Calibri" charset="0"/>
                        </a:rPr>
                        <a:t>2016</a:t>
                      </a:r>
                      <a:endParaRPr lang="nb-NO" sz="1400" b="1" i="0" u="none" strike="noStrike" dirty="0">
                        <a:solidFill>
                          <a:srgbClr val="000000"/>
                        </a:solidFill>
                        <a:effectLst/>
                        <a:latin typeface="Calibri" charset="0"/>
                      </a:endParaRP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537743">
                <a:tc>
                  <a:txBody>
                    <a:bodyPr/>
                    <a:lstStyle/>
                    <a:p>
                      <a:pPr algn="l" fontAlgn="ctr"/>
                      <a:r>
                        <a:rPr lang="en-US" sz="1400" b="0" i="0" u="none" strike="noStrike" dirty="0">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68872">
                <a:tc>
                  <a:txBody>
                    <a:bodyPr/>
                    <a:lstStyle/>
                    <a:p>
                      <a:pPr algn="l" fontAlgn="ctr"/>
                      <a:r>
                        <a:rPr lang="en-US" sz="1400" b="0" i="0" u="none" strike="noStrike">
                          <a:solidFill>
                            <a:srgbClr val="000000"/>
                          </a:solidFill>
                          <a:effectLst/>
                          <a:latin typeface="Calibri"/>
                        </a:rPr>
                        <a:t>Private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0.86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0.99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n-US" sz="1400" b="0" i="0" u="none" strike="noStrike">
                          <a:solidFill>
                            <a:srgbClr val="000000"/>
                          </a:solidFill>
                          <a:effectLst/>
                          <a:latin typeface="Calibri"/>
                        </a:rPr>
                        <a:t>1.00</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68872">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1.08</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0.86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DC8048A4-0C28-41D8-982B-FEBDB2A67581}" type="slidenum">
              <a:rPr lang="en-US" altLang="en-US" smtClean="0"/>
              <a:pPr/>
              <a:t>12</a:t>
            </a:fld>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513259670"/>
              </p:ext>
            </p:extLst>
          </p:nvPr>
        </p:nvGraphicFramePr>
        <p:xfrm>
          <a:off x="102746" y="123291"/>
          <a:ext cx="9041253" cy="6591933"/>
        </p:xfrm>
        <a:graphic>
          <a:graphicData uri="http://schemas.openxmlformats.org/drawingml/2006/table">
            <a:tbl>
              <a:tblPr/>
              <a:tblGrid>
                <a:gridCol w="885027"/>
                <a:gridCol w="748582"/>
                <a:gridCol w="771714"/>
                <a:gridCol w="639180"/>
                <a:gridCol w="755803"/>
                <a:gridCol w="755803"/>
                <a:gridCol w="755803"/>
                <a:gridCol w="755803"/>
                <a:gridCol w="883546"/>
                <a:gridCol w="883546"/>
                <a:gridCol w="1206446"/>
              </a:tblGrid>
              <a:tr h="308485">
                <a:tc gridSpan="11">
                  <a:txBody>
                    <a:bodyPr/>
                    <a:lstStyle/>
                    <a:p>
                      <a:pPr algn="ctr" fontAlgn="ctr"/>
                      <a:r>
                        <a:rPr lang="en-US" sz="1600" b="1" i="0" u="none" strike="noStrike" dirty="0">
                          <a:solidFill>
                            <a:srgbClr val="FFFFFF"/>
                          </a:solidFill>
                          <a:effectLst/>
                          <a:latin typeface="Calibri" charset="0"/>
                        </a:rPr>
                        <a:t>Mean Vacancy Duration by Establishment Size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8485">
                <a:tc gridSpan="11">
                  <a:txBody>
                    <a:bodyPr/>
                    <a:lstStyle/>
                    <a:p>
                      <a:pPr algn="ctr" fontAlgn="ctr"/>
                      <a:r>
                        <a:rPr lang="en-US" sz="1600" b="1" i="0" u="none" strike="noStrike" dirty="0">
                          <a:solidFill>
                            <a:srgbClr val="FFFFFF"/>
                          </a:solidFill>
                          <a:effectLst/>
                          <a:latin typeface="Calibri" charset="0"/>
                        </a:rPr>
                        <a:t>Selected Time Periods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90419">
                <a:tc>
                  <a:txBody>
                    <a:bodyPr/>
                    <a:lstStyle/>
                    <a:p>
                      <a:pPr algn="l" fontAlgn="ctr"/>
                      <a:r>
                        <a:rPr lang="en-US" sz="1600" b="1" i="0" u="none" strike="noStrike" dirty="0">
                          <a:solidFill>
                            <a:srgbClr val="000000"/>
                          </a:solidFill>
                          <a:effectLst/>
                          <a:latin typeface="Calibri" charset="0"/>
                        </a:rPr>
                        <a:t>Class Size</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dirty="0">
                          <a:solidFill>
                            <a:srgbClr val="000000"/>
                          </a:solidFill>
                          <a:effectLst/>
                          <a:latin typeface="Calibri" charset="0"/>
                        </a:rPr>
                        <a:t>2001 to 2003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dirty="0">
                          <a:solidFill>
                            <a:srgbClr val="000000"/>
                          </a:solidFill>
                          <a:effectLst/>
                          <a:latin typeface="Calibri" charset="0"/>
                        </a:rPr>
                        <a:t>2004 to 2005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2010 to 2012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de-DE" sz="1600" b="1" i="0" u="none" strike="noStrike" dirty="0">
                          <a:solidFill>
                            <a:srgbClr val="000000"/>
                          </a:solidFill>
                          <a:effectLst/>
                          <a:latin typeface="Calibri" charset="0"/>
                        </a:rPr>
                        <a:t>Jan</a:t>
                      </a:r>
                      <a:r>
                        <a:rPr lang="de-DE" sz="1600" b="1" i="0" u="none" strike="noStrike" dirty="0" smtClean="0">
                          <a:solidFill>
                            <a:srgbClr val="000000"/>
                          </a:solidFill>
                          <a:effectLst/>
                          <a:latin typeface="Calibri" charset="0"/>
                        </a:rPr>
                        <a:t>.-Aug </a:t>
                      </a:r>
                      <a:r>
                        <a:rPr lang="de-DE" sz="1600" b="1" i="0" u="none" strike="noStrike" dirty="0">
                          <a:solidFill>
                            <a:srgbClr val="000000"/>
                          </a:solidFill>
                          <a:effectLst/>
                          <a:latin typeface="Calibri" charset="0"/>
                        </a:rPr>
                        <a:t>2016</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en-US" sz="1400" b="0" i="0" u="none" strike="noStrike">
                          <a:solidFill>
                            <a:srgbClr val="000000"/>
                          </a:solidFill>
                          <a:effectLst/>
                          <a:latin typeface="Calibri" charset="0"/>
                        </a:rPr>
                        <a:t>1-9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18.2</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17.2</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19.9</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13.3</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16.7</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19.2</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23.3</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27.8</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26.4</a:t>
                      </a:r>
                    </a:p>
                  </a:txBody>
                  <a:tcPr marL="6350" marR="6350" marT="635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cs-CZ" sz="1400" b="0" i="0" u="none" strike="noStrike">
                          <a:solidFill>
                            <a:srgbClr val="000000"/>
                          </a:solidFill>
                          <a:effectLst/>
                          <a:latin typeface="Calibri" charset="0"/>
                        </a:rPr>
                        <a:t>10-49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15.2</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14.9</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16.5</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12.9</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15.7</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19.0</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20.7</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22.9</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26.0</a:t>
                      </a:r>
                    </a:p>
                  </a:txBody>
                  <a:tcPr marL="6350" marR="6350" marT="635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cs-CZ" sz="1400" b="0" i="0" u="none" strike="noStrike">
                          <a:solidFill>
                            <a:srgbClr val="000000"/>
                          </a:solidFill>
                          <a:effectLst/>
                          <a:latin typeface="Calibri" charset="0"/>
                        </a:rPr>
                        <a:t>50-249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15.7</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17.0</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19.3</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18.2</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15.1</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17.9</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21.0</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21.2</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22.9</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25.1</a:t>
                      </a:r>
                    </a:p>
                  </a:txBody>
                  <a:tcPr marL="6350" marR="6350" marT="635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is-IS" sz="1400" b="0" i="0" u="none" strike="noStrike">
                          <a:solidFill>
                            <a:srgbClr val="000000"/>
                          </a:solidFill>
                          <a:effectLst/>
                          <a:latin typeface="Calibri" charset="0"/>
                        </a:rPr>
                        <a:t>250-999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21.0</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21.5</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24.8</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17.7</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24.4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24.0</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26.5</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29.4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30.7</a:t>
                      </a:r>
                    </a:p>
                  </a:txBody>
                  <a:tcPr marL="6350" marR="6350" marT="635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428607">
                <a:tc>
                  <a:txBody>
                    <a:bodyPr/>
                    <a:lstStyle/>
                    <a:p>
                      <a:pPr algn="l" fontAlgn="b"/>
                      <a:r>
                        <a:rPr lang="cs-CZ" sz="1400" b="0" i="0" u="none" strike="noStrike">
                          <a:solidFill>
                            <a:srgbClr val="000000"/>
                          </a:solidFill>
                          <a:effectLst/>
                          <a:latin typeface="Calibri" charset="0"/>
                        </a:rPr>
                        <a:t>1000-4999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36.3</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34.8</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44.2</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35.8</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30.8</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37.2</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36.7</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uk-UA" sz="1400" b="0" i="0" u="none" strike="noStrike" dirty="0">
                          <a:solidFill>
                            <a:srgbClr val="000000"/>
                          </a:solidFill>
                          <a:effectLst/>
                          <a:latin typeface="Calibri" charset="0"/>
                        </a:rPr>
                        <a:t>39.5</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40.7</a:t>
                      </a:r>
                    </a:p>
                  </a:txBody>
                  <a:tcPr marL="6350" marR="6350" marT="635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08485">
                <a:tc>
                  <a:txBody>
                    <a:bodyPr/>
                    <a:lstStyle/>
                    <a:p>
                      <a:pPr algn="l" fontAlgn="b"/>
                      <a:r>
                        <a:rPr lang="en-US" sz="1400" b="0" i="0" u="none" strike="noStrike">
                          <a:solidFill>
                            <a:srgbClr val="000000"/>
                          </a:solidFill>
                          <a:effectLst/>
                          <a:latin typeface="Calibri" charset="0"/>
                        </a:rPr>
                        <a:t>5000+</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48.8</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44.3</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uk-UA" sz="1400" b="0" i="0" u="none" strike="noStrike">
                          <a:solidFill>
                            <a:srgbClr val="000000"/>
                          </a:solidFill>
                          <a:effectLst/>
                          <a:latin typeface="Calibri" charset="0"/>
                        </a:rPr>
                        <a:t>39.4</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uk-UA" sz="1400" b="0" i="0" u="none" strike="noStrike">
                          <a:solidFill>
                            <a:srgbClr val="000000"/>
                          </a:solidFill>
                          <a:effectLst/>
                          <a:latin typeface="Calibri" charset="0"/>
                        </a:rPr>
                        <a:t>39.9</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40.8</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55.9</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56.7</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57.0</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60.8</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59.3</a:t>
                      </a:r>
                    </a:p>
                  </a:txBody>
                  <a:tcPr marL="6350" marR="6350" marT="635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r h="189036">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8485">
                <a:tc gridSpan="11">
                  <a:txBody>
                    <a:bodyPr/>
                    <a:lstStyle/>
                    <a:p>
                      <a:pPr algn="ctr" fontAlgn="ctr"/>
                      <a:r>
                        <a:rPr lang="en-US" sz="1600" b="1" i="0" u="none" strike="noStrike">
                          <a:solidFill>
                            <a:srgbClr val="FFFFFF"/>
                          </a:solidFill>
                          <a:effectLst/>
                          <a:latin typeface="Calibri" charset="0"/>
                        </a:rPr>
                        <a:t>Recruiting Intensity Index</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8485">
                <a:tc gridSpan="11">
                  <a:txBody>
                    <a:bodyPr/>
                    <a:lstStyle/>
                    <a:p>
                      <a:pPr algn="ctr" fontAlgn="ctr"/>
                      <a:r>
                        <a:rPr lang="en-US" sz="1600" b="1" i="0" u="none" strike="noStrike">
                          <a:solidFill>
                            <a:srgbClr val="FFFFFF"/>
                          </a:solidFill>
                          <a:effectLst/>
                          <a:latin typeface="Calibri" charset="0"/>
                        </a:rPr>
                        <a:t>By Establishment Size and Time Period</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16970">
                <a:tc>
                  <a:txBody>
                    <a:bodyPr/>
                    <a:lstStyle/>
                    <a:p>
                      <a:pPr algn="l" fontAlgn="ctr"/>
                      <a:r>
                        <a:rPr lang="en-US" sz="1600" b="1" i="0" u="none" strike="noStrike">
                          <a:solidFill>
                            <a:srgbClr val="000000"/>
                          </a:solidFill>
                          <a:effectLst/>
                          <a:latin typeface="Calibri" charset="0"/>
                        </a:rPr>
                        <a:t>Class Size</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2001 to 2003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2004 to 2005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2010 to 2012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de-DE" sz="1600" b="1" i="0" u="none" strike="noStrike" dirty="0">
                          <a:solidFill>
                            <a:srgbClr val="000000"/>
                          </a:solidFill>
                          <a:effectLst/>
                          <a:latin typeface="Calibri" charset="0"/>
                        </a:rPr>
                        <a:t>Jan</a:t>
                      </a:r>
                      <a:r>
                        <a:rPr lang="de-DE" sz="1600" b="1" i="0" u="none" strike="noStrike" dirty="0" smtClean="0">
                          <a:solidFill>
                            <a:srgbClr val="000000"/>
                          </a:solidFill>
                          <a:effectLst/>
                          <a:latin typeface="Calibri" charset="0"/>
                        </a:rPr>
                        <a:t>.-Aug </a:t>
                      </a:r>
                      <a:r>
                        <a:rPr lang="de-DE" sz="1600" b="1" i="0" u="none" strike="noStrike" dirty="0">
                          <a:solidFill>
                            <a:srgbClr val="000000"/>
                          </a:solidFill>
                          <a:effectLst/>
                          <a:latin typeface="Calibri" charset="0"/>
                        </a:rPr>
                        <a:t>2016</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en-US" sz="1400" b="0" i="0" u="none" strike="noStrike">
                          <a:solidFill>
                            <a:srgbClr val="000000"/>
                          </a:solidFill>
                          <a:effectLst/>
                          <a:latin typeface="Calibri" charset="0"/>
                        </a:rPr>
                        <a:t>1-9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0.98</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1.06</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0.98</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a:t>
                      </a:r>
                    </a:p>
                  </a:txBody>
                  <a:tcPr marL="6350" marR="6350" marT="635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cs-CZ" sz="1400" b="0" i="0" u="none" strike="noStrike">
                          <a:solidFill>
                            <a:srgbClr val="000000"/>
                          </a:solidFill>
                          <a:effectLst/>
                          <a:latin typeface="Calibri" charset="0"/>
                        </a:rPr>
                        <a:t>10-49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1.10</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1.07</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0.89</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0.90</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a:t>
                      </a:r>
                    </a:p>
                  </a:txBody>
                  <a:tcPr marL="6350" marR="6350" marT="635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cs-CZ" sz="1400" b="0" i="0" u="none" strike="noStrike">
                          <a:solidFill>
                            <a:srgbClr val="000000"/>
                          </a:solidFill>
                          <a:effectLst/>
                          <a:latin typeface="Calibri" charset="0"/>
                        </a:rPr>
                        <a:t>50-249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1.09</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0.81</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0.91</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a:t>
                      </a:r>
                    </a:p>
                  </a:txBody>
                  <a:tcPr marL="6350" marR="6350" marT="635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is-IS" sz="1400" b="0" i="0" u="none" strike="noStrike">
                          <a:solidFill>
                            <a:srgbClr val="000000"/>
                          </a:solidFill>
                          <a:effectLst/>
                          <a:latin typeface="Calibri" charset="0"/>
                        </a:rPr>
                        <a:t>250-999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1.07</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1.07</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0.91</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a:t>
                      </a:r>
                    </a:p>
                  </a:txBody>
                  <a:tcPr marL="6350" marR="6350" marT="635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428607">
                <a:tc>
                  <a:txBody>
                    <a:bodyPr/>
                    <a:lstStyle/>
                    <a:p>
                      <a:pPr algn="l" fontAlgn="b"/>
                      <a:r>
                        <a:rPr lang="cs-CZ" sz="1400" b="0" i="0" u="none" strike="noStrike">
                          <a:solidFill>
                            <a:srgbClr val="000000"/>
                          </a:solidFill>
                          <a:effectLst/>
                          <a:latin typeface="Calibri" charset="0"/>
                        </a:rPr>
                        <a:t>1000-4999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1.06</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0.99</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1.14</a:t>
                      </a:r>
                    </a:p>
                  </a:txBody>
                  <a:tcPr marL="6350" marR="6350" marT="635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1.1</a:t>
                      </a:r>
                    </a:p>
                  </a:txBody>
                  <a:tcPr marL="6350" marR="6350" marT="635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08485">
                <a:tc>
                  <a:txBody>
                    <a:bodyPr/>
                    <a:lstStyle/>
                    <a:p>
                      <a:pPr algn="l" fontAlgn="b"/>
                      <a:r>
                        <a:rPr lang="en-US" sz="1400" b="0" i="0" u="none" strike="noStrike">
                          <a:solidFill>
                            <a:srgbClr val="000000"/>
                          </a:solidFill>
                          <a:effectLst/>
                          <a:latin typeface="Calibri" charset="0"/>
                        </a:rPr>
                        <a:t>5000+</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0.97</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1.11</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1.35</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1.12</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0.78</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fi-FI" sz="1400" b="0" i="0" u="none" strike="noStrike">
                          <a:solidFill>
                            <a:srgbClr val="000000"/>
                          </a:solidFill>
                          <a:effectLst/>
                          <a:latin typeface="Calibri" charset="0"/>
                        </a:rPr>
                        <a:t>0.79</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0.83</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0.89</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0.98</a:t>
                      </a:r>
                    </a:p>
                  </a:txBody>
                  <a:tcPr marL="6350" marR="6350" marT="635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1.0</a:t>
                      </a:r>
                    </a:p>
                  </a:txBody>
                  <a:tcPr marL="6350" marR="6350" marT="635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1125538"/>
            <a:ext cx="9144000" cy="1422400"/>
          </a:xfrm>
        </p:spPr>
        <p:txBody>
          <a:bodyPr anchorCtr="1"/>
          <a:lstStyle/>
          <a:p>
            <a:pPr eaLnBrk="1" hangingPunct="1"/>
            <a:r>
              <a:rPr lang="en-US" altLang="en-US" b="1" i="1" smtClean="0"/>
              <a:t/>
            </a:r>
            <a:br>
              <a:rPr lang="en-US" altLang="en-US" b="1" i="1" smtClean="0"/>
            </a:br>
            <a:r>
              <a:rPr lang="en-US" altLang="en-US" sz="3600" b="1" smtClean="0"/>
              <a:t/>
            </a:r>
            <a:br>
              <a:rPr lang="en-US" altLang="en-US" sz="3600" b="1" smtClean="0"/>
            </a:br>
            <a:r>
              <a:rPr lang="en-US" altLang="en-US" sz="4800" b="1" smtClean="0"/>
              <a:t/>
            </a:r>
            <a:br>
              <a:rPr lang="en-US" altLang="en-US" sz="4800" b="1" smtClean="0"/>
            </a:br>
            <a:endParaRPr lang="en-US" altLang="en-US" i="1" smtClean="0"/>
          </a:p>
        </p:txBody>
      </p:sp>
      <p:sp>
        <p:nvSpPr>
          <p:cNvPr id="4099" name="Rectangle 3"/>
          <p:cNvSpPr>
            <a:spLocks noGrp="1" noChangeArrowheads="1"/>
          </p:cNvSpPr>
          <p:nvPr>
            <p:ph type="subTitle" idx="1"/>
          </p:nvPr>
        </p:nvSpPr>
        <p:spPr>
          <a:xfrm>
            <a:off x="0" y="157163"/>
            <a:ext cx="8634334" cy="6686550"/>
          </a:xfrm>
        </p:spPr>
        <p:txBody>
          <a:bodyPr/>
          <a:lstStyle/>
          <a:p>
            <a:pPr eaLnBrk="1" hangingPunct="1">
              <a:lnSpc>
                <a:spcPct val="80000"/>
              </a:lnSpc>
            </a:pPr>
            <a:endParaRPr lang="en-US" altLang="en-US" sz="1400" b="1" dirty="0" smtClean="0">
              <a:solidFill>
                <a:schemeClr val="accent1"/>
              </a:solidFill>
            </a:endParaRPr>
          </a:p>
          <a:p>
            <a:pPr eaLnBrk="1" hangingPunct="1">
              <a:lnSpc>
                <a:spcPct val="80000"/>
              </a:lnSpc>
            </a:pPr>
            <a:endParaRPr lang="en-US" altLang="en-US" sz="1400" dirty="0" smtClean="0">
              <a:solidFill>
                <a:schemeClr val="accent1"/>
              </a:solidFill>
            </a:endParaRPr>
          </a:p>
          <a:p>
            <a:pPr eaLnBrk="1" hangingPunct="1">
              <a:lnSpc>
                <a:spcPct val="80000"/>
              </a:lnSpc>
            </a:pPr>
            <a:r>
              <a:rPr lang="en-US" altLang="en-US" sz="4300" b="1" dirty="0" smtClean="0">
                <a:solidFill>
                  <a:srgbClr val="898989"/>
                </a:solidFill>
              </a:rPr>
              <a:t>Selected Statistical Products,</a:t>
            </a:r>
          </a:p>
          <a:p>
            <a:pPr eaLnBrk="1" hangingPunct="1">
              <a:lnSpc>
                <a:spcPct val="80000"/>
              </a:lnSpc>
            </a:pPr>
            <a:r>
              <a:rPr lang="en-US" altLang="en-US" sz="4300" b="1" dirty="0" smtClean="0">
                <a:solidFill>
                  <a:srgbClr val="898989"/>
                </a:solidFill>
              </a:rPr>
              <a:t>DHI Hiring Indicators Report </a:t>
            </a:r>
          </a:p>
          <a:p>
            <a:pPr lvl="1" algn="l" eaLnBrk="1" hangingPunct="1">
              <a:lnSpc>
                <a:spcPct val="80000"/>
              </a:lnSpc>
            </a:pPr>
            <a:endParaRPr lang="en-US" altLang="en-US" sz="1200" b="1" dirty="0" smtClean="0">
              <a:solidFill>
                <a:srgbClr val="898989"/>
              </a:solidFill>
            </a:endParaRPr>
          </a:p>
          <a:p>
            <a:pPr lvl="1" algn="just" eaLnBrk="1" hangingPunct="1">
              <a:lnSpc>
                <a:spcPct val="80000"/>
              </a:lnSpc>
              <a:tabLst>
                <a:tab pos="8445500" algn="l"/>
              </a:tabLst>
            </a:pPr>
            <a:r>
              <a:rPr lang="en-US" altLang="en-US" b="1" dirty="0">
                <a:solidFill>
                  <a:srgbClr val="898989"/>
                </a:solidFill>
              </a:rPr>
              <a:t>Slides </a:t>
            </a:r>
            <a:r>
              <a:rPr lang="en-US" altLang="en-US" b="1" dirty="0" smtClean="0">
                <a:solidFill>
                  <a:srgbClr val="898989"/>
                </a:solidFill>
              </a:rPr>
              <a:t>2-13 </a:t>
            </a:r>
            <a:r>
              <a:rPr lang="en-US" altLang="en-US" b="1" dirty="0">
                <a:solidFill>
                  <a:srgbClr val="898989"/>
                </a:solidFill>
              </a:rPr>
              <a:t>below </a:t>
            </a:r>
            <a:r>
              <a:rPr lang="en-US" altLang="en-US" b="1" dirty="0" smtClean="0">
                <a:solidFill>
                  <a:srgbClr val="898989"/>
                </a:solidFill>
              </a:rPr>
              <a:t>show </a:t>
            </a:r>
            <a:r>
              <a:rPr lang="en-US" altLang="en-US" b="1" dirty="0">
                <a:solidFill>
                  <a:srgbClr val="898989"/>
                </a:solidFill>
              </a:rPr>
              <a:t>charts and tables produced using </a:t>
            </a:r>
            <a:r>
              <a:rPr lang="en-US" altLang="en-US" b="1" dirty="0" smtClean="0">
                <a:solidFill>
                  <a:srgbClr val="898989"/>
                </a:solidFill>
              </a:rPr>
              <a:t>data from the Job Openings and Labor Turnover Survey, and following the analytical framework and measurement methods in Davis, </a:t>
            </a:r>
            <a:r>
              <a:rPr lang="en-US" altLang="en-US" b="1" dirty="0" err="1" smtClean="0">
                <a:solidFill>
                  <a:srgbClr val="898989"/>
                </a:solidFill>
              </a:rPr>
              <a:t>Faberman</a:t>
            </a:r>
            <a:r>
              <a:rPr lang="en-US" altLang="en-US" b="1" dirty="0" smtClean="0">
                <a:solidFill>
                  <a:srgbClr val="898989"/>
                </a:solidFill>
              </a:rPr>
              <a:t> and </a:t>
            </a:r>
            <a:r>
              <a:rPr lang="en-US" altLang="en-US" b="1" dirty="0" err="1" smtClean="0">
                <a:solidFill>
                  <a:srgbClr val="898989"/>
                </a:solidFill>
              </a:rPr>
              <a:t>Haltiwanger</a:t>
            </a:r>
            <a:r>
              <a:rPr lang="en-US" altLang="en-US" b="1" dirty="0" smtClean="0">
                <a:solidFill>
                  <a:srgbClr val="898989"/>
                </a:solidFill>
              </a:rPr>
              <a:t> (2012, 2013). </a:t>
            </a:r>
            <a:endParaRPr lang="en-US" altLang="en-US" b="1" dirty="0" smtClean="0">
              <a:solidFill>
                <a:srgbClr val="898989"/>
              </a:solidFill>
            </a:endParaRPr>
          </a:p>
          <a:p>
            <a:pPr lvl="1" algn="just" eaLnBrk="1" hangingPunct="1">
              <a:lnSpc>
                <a:spcPct val="80000"/>
              </a:lnSpc>
              <a:tabLst>
                <a:tab pos="8445500" algn="l"/>
              </a:tabLst>
            </a:pPr>
            <a:endParaRPr lang="en-US" altLang="en-US" sz="2800" b="1" dirty="0" smtClean="0">
              <a:solidFill>
                <a:srgbClr val="898989"/>
              </a:solidFill>
            </a:endParaRPr>
          </a:p>
          <a:p>
            <a:pPr eaLnBrk="1" hangingPunct="1">
              <a:lnSpc>
                <a:spcPct val="80000"/>
              </a:lnSpc>
            </a:pPr>
            <a:r>
              <a:rPr lang="en-US" altLang="en-US" sz="3600" b="1" dirty="0" smtClean="0">
                <a:solidFill>
                  <a:srgbClr val="898989"/>
                </a:solidFill>
              </a:rPr>
              <a:t> Steven J. Davis</a:t>
            </a:r>
          </a:p>
          <a:p>
            <a:pPr eaLnBrk="1" hangingPunct="1">
              <a:lnSpc>
                <a:spcPct val="80000"/>
              </a:lnSpc>
            </a:pPr>
            <a:r>
              <a:rPr lang="en-US" altLang="en-US" dirty="0" smtClean="0">
                <a:solidFill>
                  <a:schemeClr val="accent1"/>
                </a:solidFill>
                <a:hlinkClick r:id="rId3"/>
              </a:rPr>
              <a:t>faculty.chicagobooth.edu/steven.davis/</a:t>
            </a:r>
            <a:endParaRPr lang="en-US" altLang="en-US" sz="3600" b="1" dirty="0" smtClean="0">
              <a:solidFill>
                <a:srgbClr val="898989"/>
              </a:solidFill>
            </a:endParaRPr>
          </a:p>
          <a:p>
            <a:pPr eaLnBrk="1" hangingPunct="1">
              <a:lnSpc>
                <a:spcPct val="80000"/>
              </a:lnSpc>
            </a:pPr>
            <a:r>
              <a:rPr lang="en-US" altLang="en-US" sz="3600" b="1" dirty="0" smtClean="0">
                <a:solidFill>
                  <a:srgbClr val="898989"/>
                </a:solidFill>
              </a:rPr>
              <a:t>February 2017</a:t>
            </a:r>
          </a:p>
          <a:p>
            <a:pPr eaLnBrk="1" hangingPunct="1">
              <a:lnSpc>
                <a:spcPct val="80000"/>
              </a:lnSpc>
            </a:pPr>
            <a:endParaRPr lang="en-US" altLang="en-US" sz="3600" dirty="0" smtClean="0">
              <a:solidFill>
                <a:schemeClr val="accent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8048A4-0C28-41D8-982B-FEBDB2A67581}" type="slidenum">
              <a:rPr lang="en-US" altLang="en-US" smtClean="0"/>
              <a:pPr/>
              <a:t>2</a:t>
            </a:fld>
            <a:endParaRPr lang="en-US" altLang="en-US"/>
          </a:p>
        </p:txBody>
      </p:sp>
      <p:graphicFrame>
        <p:nvGraphicFramePr>
          <p:cNvPr id="4" name="6 Gráfico"/>
          <p:cNvGraphicFramePr>
            <a:graphicFrameLocks/>
          </p:cNvGraphicFramePr>
          <p:nvPr>
            <p:extLst>
              <p:ext uri="{D42A27DB-BD31-4B8C-83A1-F6EECF244321}">
                <p14:modId xmlns:p14="http://schemas.microsoft.com/office/powerpoint/2010/main" val="2899481216"/>
              </p:ext>
            </p:extLst>
          </p:nvPr>
        </p:nvGraphicFramePr>
        <p:xfrm>
          <a:off x="156754" y="261257"/>
          <a:ext cx="8791303" cy="624404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7" name="1 Grupo"/>
          <p:cNvGrpSpPr>
            <a:grpSpLocks/>
          </p:cNvGrpSpPr>
          <p:nvPr/>
        </p:nvGrpSpPr>
        <p:grpSpPr bwMode="auto">
          <a:xfrm>
            <a:off x="5309156" y="2011816"/>
            <a:ext cx="1622425" cy="923925"/>
            <a:chOff x="6076260" y="2020887"/>
            <a:chExt cx="1622425" cy="923925"/>
          </a:xfrm>
        </p:grpSpPr>
        <p:sp>
          <p:nvSpPr>
            <p:cNvPr id="6148" name="TextBox 2"/>
            <p:cNvSpPr txBox="1">
              <a:spLocks noChangeArrowheads="1"/>
            </p:cNvSpPr>
            <p:nvPr/>
          </p:nvSpPr>
          <p:spPr bwMode="auto">
            <a:xfrm>
              <a:off x="6487423" y="2020887"/>
              <a:ext cx="12112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3366FF"/>
                  </a:solidFill>
                  <a:latin typeface="Arial" panose="020B0604020202020204" pitchFamily="34" charset="0"/>
                </a:rPr>
                <a:t>Decennial</a:t>
              </a:r>
            </a:p>
            <a:p>
              <a:pPr eaLnBrk="1" hangingPunct="1">
                <a:spcBef>
                  <a:spcPct val="0"/>
                </a:spcBef>
                <a:buFontTx/>
                <a:buNone/>
              </a:pPr>
              <a:r>
                <a:rPr lang="en-US" altLang="en-US" sz="1800" dirty="0">
                  <a:solidFill>
                    <a:srgbClr val="3366FF"/>
                  </a:solidFill>
                  <a:latin typeface="Arial" panose="020B0604020202020204" pitchFamily="34" charset="0"/>
                </a:rPr>
                <a:t>Census</a:t>
              </a:r>
            </a:p>
            <a:p>
              <a:pPr eaLnBrk="1" hangingPunct="1">
                <a:spcBef>
                  <a:spcPct val="0"/>
                </a:spcBef>
                <a:buFontTx/>
                <a:buNone/>
              </a:pPr>
              <a:r>
                <a:rPr lang="en-US" altLang="en-US" sz="1800" dirty="0">
                  <a:solidFill>
                    <a:srgbClr val="3366FF"/>
                  </a:solidFill>
                  <a:latin typeface="Arial" panose="020B0604020202020204" pitchFamily="34" charset="0"/>
                </a:rPr>
                <a:t>Hiring</a:t>
              </a:r>
            </a:p>
          </p:txBody>
        </p:sp>
        <p:cxnSp>
          <p:nvCxnSpPr>
            <p:cNvPr id="7" name="Straight Arrow Connector 6"/>
            <p:cNvCxnSpPr>
              <a:cxnSpLocks noChangeShapeType="1"/>
            </p:cNvCxnSpPr>
            <p:nvPr/>
          </p:nvCxnSpPr>
          <p:spPr bwMode="auto">
            <a:xfrm flipH="1">
              <a:off x="6076260" y="2482849"/>
              <a:ext cx="411163" cy="60325"/>
            </a:xfrm>
            <a:prstGeom prst="straightConnector1">
              <a:avLst/>
            </a:prstGeom>
            <a:noFill/>
            <a:ln w="25400">
              <a:solidFill>
                <a:srgbClr val="3366FF"/>
              </a:solidFill>
              <a:round/>
              <a:headEnd/>
              <a:tailEnd type="arrow" w="med" len="me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grpSp>
      <p:sp>
        <p:nvSpPr>
          <p:cNvPr id="2" name="Slide Number Placeholder 1"/>
          <p:cNvSpPr>
            <a:spLocks noGrp="1"/>
          </p:cNvSpPr>
          <p:nvPr>
            <p:ph type="sldNum" sz="quarter" idx="12"/>
          </p:nvPr>
        </p:nvSpPr>
        <p:spPr/>
        <p:txBody>
          <a:bodyPr/>
          <a:lstStyle/>
          <a:p>
            <a:fld id="{DC8048A4-0C28-41D8-982B-FEBDB2A67581}" type="slidenum">
              <a:rPr lang="en-US" altLang="en-US" smtClean="0"/>
              <a:pPr/>
              <a:t>3</a:t>
            </a:fld>
            <a:endParaRPr lang="en-US" altLang="en-US"/>
          </a:p>
        </p:txBody>
      </p:sp>
      <p:graphicFrame>
        <p:nvGraphicFramePr>
          <p:cNvPr id="9" name="4 Gráfico"/>
          <p:cNvGraphicFramePr>
            <a:graphicFrameLocks/>
          </p:cNvGraphicFramePr>
          <p:nvPr>
            <p:extLst>
              <p:ext uri="{D42A27DB-BD31-4B8C-83A1-F6EECF244321}">
                <p14:modId xmlns:p14="http://schemas.microsoft.com/office/powerpoint/2010/main" val="3398304037"/>
              </p:ext>
            </p:extLst>
          </p:nvPr>
        </p:nvGraphicFramePr>
        <p:xfrm>
          <a:off x="91440" y="326571"/>
          <a:ext cx="8908869" cy="633548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8048A4-0C28-41D8-982B-FEBDB2A67581}" type="slidenum">
              <a:rPr lang="en-US" altLang="en-US" smtClean="0"/>
              <a:pPr/>
              <a:t>4</a:t>
            </a:fld>
            <a:endParaRPr lang="en-US" altLang="en-US"/>
          </a:p>
        </p:txBody>
      </p:sp>
      <p:graphicFrame>
        <p:nvGraphicFramePr>
          <p:cNvPr id="4" name="5 Gráfico"/>
          <p:cNvGraphicFramePr>
            <a:graphicFrameLocks/>
          </p:cNvGraphicFramePr>
          <p:nvPr>
            <p:extLst>
              <p:ext uri="{D42A27DB-BD31-4B8C-83A1-F6EECF244321}">
                <p14:modId xmlns:p14="http://schemas.microsoft.com/office/powerpoint/2010/main" val="122908550"/>
              </p:ext>
            </p:extLst>
          </p:nvPr>
        </p:nvGraphicFramePr>
        <p:xfrm>
          <a:off x="104503" y="287384"/>
          <a:ext cx="8895805" cy="620485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8048A4-0C28-41D8-982B-FEBDB2A67581}" type="slidenum">
              <a:rPr lang="en-US" altLang="en-US" smtClean="0"/>
              <a:pPr/>
              <a:t>5</a:t>
            </a:fld>
            <a:endParaRPr lang="en-US" altLang="en-US"/>
          </a:p>
        </p:txBody>
      </p:sp>
      <p:graphicFrame>
        <p:nvGraphicFramePr>
          <p:cNvPr id="5" name="Chart 4"/>
          <p:cNvGraphicFramePr>
            <a:graphicFrameLocks/>
          </p:cNvGraphicFramePr>
          <p:nvPr>
            <p:extLst>
              <p:ext uri="{D42A27DB-BD31-4B8C-83A1-F6EECF244321}">
                <p14:modId xmlns:p14="http://schemas.microsoft.com/office/powerpoint/2010/main" val="3864830827"/>
              </p:ext>
            </p:extLst>
          </p:nvPr>
        </p:nvGraphicFramePr>
        <p:xfrm>
          <a:off x="0" y="130629"/>
          <a:ext cx="8974183" cy="659402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Box 3"/>
          <p:cNvSpPr txBox="1">
            <a:spLocks noChangeArrowheads="1"/>
          </p:cNvSpPr>
          <p:nvPr/>
        </p:nvSpPr>
        <p:spPr bwMode="auto">
          <a:xfrm>
            <a:off x="5660977" y="1088390"/>
            <a:ext cx="3348111"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buFontTx/>
              <a:buNone/>
            </a:pPr>
            <a:r>
              <a:rPr lang="en-US" altLang="en-US" sz="1600" dirty="0">
                <a:latin typeface="Arial" panose="020B0604020202020204" pitchFamily="34" charset="0"/>
              </a:rPr>
              <a:t>Three-Month Moving Averages</a:t>
            </a:r>
          </a:p>
        </p:txBody>
      </p:sp>
      <p:sp>
        <p:nvSpPr>
          <p:cNvPr id="2" name="Slide Number Placeholder 1"/>
          <p:cNvSpPr>
            <a:spLocks noGrp="1"/>
          </p:cNvSpPr>
          <p:nvPr>
            <p:ph type="sldNum" sz="quarter" idx="12"/>
          </p:nvPr>
        </p:nvSpPr>
        <p:spPr/>
        <p:txBody>
          <a:bodyPr/>
          <a:lstStyle/>
          <a:p>
            <a:fld id="{DC8048A4-0C28-41D8-982B-FEBDB2A67581}" type="slidenum">
              <a:rPr lang="en-US" altLang="en-US" smtClean="0"/>
              <a:pPr/>
              <a:t>6</a:t>
            </a:fld>
            <a:endParaRPr lang="en-US" altLang="en-US"/>
          </a:p>
        </p:txBody>
      </p:sp>
      <p:graphicFrame>
        <p:nvGraphicFramePr>
          <p:cNvPr id="6" name="Chart 5"/>
          <p:cNvGraphicFramePr>
            <a:graphicFrameLocks/>
          </p:cNvGraphicFramePr>
          <p:nvPr>
            <p:extLst>
              <p:ext uri="{D42A27DB-BD31-4B8C-83A1-F6EECF244321}">
                <p14:modId xmlns:p14="http://schemas.microsoft.com/office/powerpoint/2010/main" val="442915834"/>
              </p:ext>
            </p:extLst>
          </p:nvPr>
        </p:nvGraphicFramePr>
        <p:xfrm>
          <a:off x="130630" y="156753"/>
          <a:ext cx="8878458" cy="646611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8048A4-0C28-41D8-982B-FEBDB2A67581}" type="slidenum">
              <a:rPr lang="en-US" altLang="en-US" smtClean="0"/>
              <a:pPr/>
              <a:t>7</a:t>
            </a:fld>
            <a:endParaRPr lang="en-US" altLang="en-US"/>
          </a:p>
        </p:txBody>
      </p:sp>
      <p:graphicFrame>
        <p:nvGraphicFramePr>
          <p:cNvPr id="4" name="2 Gráfico"/>
          <p:cNvGraphicFramePr>
            <a:graphicFrameLocks/>
          </p:cNvGraphicFramePr>
          <p:nvPr>
            <p:extLst>
              <p:ext uri="{D42A27DB-BD31-4B8C-83A1-F6EECF244321}">
                <p14:modId xmlns:p14="http://schemas.microsoft.com/office/powerpoint/2010/main" val="2407350528"/>
              </p:ext>
            </p:extLst>
          </p:nvPr>
        </p:nvGraphicFramePr>
        <p:xfrm>
          <a:off x="169817" y="261257"/>
          <a:ext cx="8804366" cy="629629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8048A4-0C28-41D8-982B-FEBDB2A67581}" type="slidenum">
              <a:rPr lang="en-US" altLang="en-US" smtClean="0"/>
              <a:pPr/>
              <a:t>8</a:t>
            </a:fld>
            <a:endParaRPr lang="en-US" altLang="en-US"/>
          </a:p>
        </p:txBody>
      </p:sp>
      <p:graphicFrame>
        <p:nvGraphicFramePr>
          <p:cNvPr id="4" name="17 Gráfico"/>
          <p:cNvGraphicFramePr>
            <a:graphicFrameLocks/>
          </p:cNvGraphicFramePr>
          <p:nvPr>
            <p:extLst>
              <p:ext uri="{D42A27DB-BD31-4B8C-83A1-F6EECF244321}">
                <p14:modId xmlns:p14="http://schemas.microsoft.com/office/powerpoint/2010/main" val="150379915"/>
              </p:ext>
            </p:extLst>
          </p:nvPr>
        </p:nvGraphicFramePr>
        <p:xfrm>
          <a:off x="0" y="149903"/>
          <a:ext cx="9143999" cy="620644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BLS Logo Layout">
  <a:themeElements>
    <a:clrScheme name="BLS Logo Layo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S Logo Layout">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S Logo Layo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S Logo Layo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S Logo Layo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S Logo Layo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S Logo Layo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S Logo Layo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S Logo Layo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S Logo Layo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S Logo Layo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S Logo Layo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S Logo Layo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S Logo Layo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D6C6131-0BDC-4099-A705-16D0F5A84B19}">
  <ds:schemaRefs>
    <ds:schemaRef ds:uri="ESRI.ArcGIS.Mapping.OfficeIntegration.PowerPointInfo"/>
  </ds:schemaRefs>
</ds:datastoreItem>
</file>

<file path=customXml/itemProps2.xml><?xml version="1.0" encoding="utf-8"?>
<ds:datastoreItem xmlns:ds="http://schemas.openxmlformats.org/officeDocument/2006/customXml" ds:itemID="{A5D650AC-C2D5-463B-8D9D-26CECF94B3AC}">
  <ds:schemaRefs>
    <ds:schemaRef ds:uri="ESRI.ArcGIS.Mapping.OfficeIntegration.PowerPointInfo"/>
  </ds:schemaRefs>
</ds:datastoreItem>
</file>

<file path=customXml/itemProps3.xml><?xml version="1.0" encoding="utf-8"?>
<ds:datastoreItem xmlns:ds="http://schemas.openxmlformats.org/officeDocument/2006/customXml" ds:itemID="{A5F9192E-FD54-4EA1-9AF0-1DFBC0192F8A}">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26518</TotalTime>
  <Words>1003</Words>
  <Application>Microsoft Macintosh PowerPoint</Application>
  <PresentationFormat>On-screen Show (4:3)</PresentationFormat>
  <Paragraphs>601</Paragraphs>
  <Slides>14</Slides>
  <Notes>9</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14</vt:i4>
      </vt:variant>
    </vt:vector>
  </HeadingPairs>
  <TitlesOfParts>
    <vt:vector size="22" baseType="lpstr">
      <vt:lpstr>Calibri</vt:lpstr>
      <vt:lpstr>Garamond</vt:lpstr>
      <vt:lpstr>MS PGothic</vt:lpstr>
      <vt:lpstr>ＭＳ Ｐゴシック</vt:lpstr>
      <vt:lpstr>Arial</vt:lpstr>
      <vt:lpstr>BLS Logo Layout</vt:lpstr>
      <vt:lpstr>Office Theme</vt:lpstr>
      <vt:lpstr>CorelDRAW</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Focus on Professional &amp; Business Services </vt:lpstr>
      <vt:lpstr>PowerPoint Presentation</vt:lpstr>
    </vt:vector>
  </TitlesOfParts>
  <Company>Bureau of Labor Statistics</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BLS Data on Worker and Job Flows: A Primer for Empirical Research</dc:title>
  <dc:creator>R Jason Faberman</dc:creator>
  <cp:lastModifiedBy>Microsoft Office User</cp:lastModifiedBy>
  <cp:revision>933</cp:revision>
  <dcterms:created xsi:type="dcterms:W3CDTF">2011-01-10T15:17:01Z</dcterms:created>
  <dcterms:modified xsi:type="dcterms:W3CDTF">2017-02-10T05:48:19Z</dcterms:modified>
</cp:coreProperties>
</file>