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oleObject"/>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drawings/drawing2.xml" ContentType="application/vnd.openxmlformats-officedocument.drawingml.chartshapes+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drawings/drawing3.xml" ContentType="application/vnd.openxmlformats-officedocument.drawingml.chartshapes+xml"/>
  <Override PartName="/ppt/charts/chart7.xml" ContentType="application/vnd.openxmlformats-officedocument.drawingml.chart+xml"/>
  <Override PartName="/ppt/drawings/drawing4.xml" ContentType="application/vnd.openxmlformats-officedocument.drawingml.chartshapes+xml"/>
  <Override PartName="/ppt/charts/chart8.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9" r:id="rId4"/>
    <p:sldMasterId id="2147484375" r:id="rId5"/>
  </p:sldMasterIdLst>
  <p:notesMasterIdLst>
    <p:notesMasterId r:id="rId21"/>
  </p:notesMasterIdLst>
  <p:handoutMasterIdLst>
    <p:handoutMasterId r:id="rId22"/>
  </p:handoutMasterIdLst>
  <p:sldIdLst>
    <p:sldId id="279" r:id="rId6"/>
    <p:sldId id="256" r:id="rId7"/>
    <p:sldId id="265" r:id="rId8"/>
    <p:sldId id="267" r:id="rId9"/>
    <p:sldId id="273" r:id="rId10"/>
    <p:sldId id="278" r:id="rId11"/>
    <p:sldId id="268" r:id="rId12"/>
    <p:sldId id="269" r:id="rId13"/>
    <p:sldId id="275" r:id="rId14"/>
    <p:sldId id="276" r:id="rId15"/>
    <p:sldId id="270" r:id="rId16"/>
    <p:sldId id="272" r:id="rId17"/>
    <p:sldId id="271" r:id="rId18"/>
    <p:sldId id="277" r:id="rId19"/>
    <p:sldId id="266" r:id="rId20"/>
  </p:sldIdLst>
  <p:sldSz cx="9144000" cy="6858000" type="screen4x3"/>
  <p:notesSz cx="9601200" cy="73152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82"/>
    <p:restoredTop sz="94815"/>
  </p:normalViewPr>
  <p:slideViewPr>
    <p:cSldViewPr snapToGrid="0">
      <p:cViewPr varScale="1">
        <p:scale>
          <a:sx n="182" d="100"/>
          <a:sy n="182" d="100"/>
        </p:scale>
        <p:origin x="137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slide" Target="slides/slide15.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HI\Files%20for%20JOLTS%20Updates\Jan-Feb%202017.xlsm"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HI\Files%20for%20JOLTS%20Updates\Jan-Feb%202017.xlsm"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HI\Files%20for%20JOLTS%20Updates\Jan-Feb%202017.xlsm" TargetMode="External"/><Relationship Id="rId2"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1" Type="http://schemas.openxmlformats.org/officeDocument/2006/relationships/oleObject" Target="file:////C:\Users\DHI\Files%20for%20JOLTS%20Updates\Slack%20measures%20April%202017.xlsm" TargetMode="External"/><Relationship Id="rId2"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1" Type="http://schemas.openxmlformats.org/officeDocument/2006/relationships/oleObject" Target="file:////C:\Users\DHI\Files%20for%20JOLTS%20Updates\Jan-Feb%202017.xlsm"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DHI\Files%20for%20JOLTS%20Updates\Dec-Jan%202017.xlsm" TargetMode="External"/><Relationship Id="rId2" Type="http://schemas.openxmlformats.org/officeDocument/2006/relationships/chartUserShapes" Target="../drawings/drawing3.xml"/></Relationships>
</file>

<file path=ppt/charts/_rels/chart7.xml.rels><?xml version="1.0" encoding="UTF-8" standalone="yes"?>
<Relationships xmlns="http://schemas.openxmlformats.org/package/2006/relationships"><Relationship Id="rId1" Type="http://schemas.openxmlformats.org/officeDocument/2006/relationships/oleObject" Target="file:////C:\Users\DHI\Files%20for%20JOLTS%20Updates\Class%20Size%20Charts%20(form).xlsm" TargetMode="External"/><Relationship Id="rId2" Type="http://schemas.openxmlformats.org/officeDocument/2006/relationships/chartUserShapes" Target="../drawings/drawing4.xml"/></Relationships>
</file>

<file path=ppt/charts/_rels/chart8.xml.rels><?xml version="1.0" encoding="UTF-8" standalone="yes"?>
<Relationships xmlns="http://schemas.openxmlformats.org/package/2006/relationships"><Relationship Id="rId1" Type="http://schemas.openxmlformats.org/officeDocument/2006/relationships/oleObject" Target="file:////C:\Users\DHI\Files%20for%20JOLTS%20Updates\Class%20Size%20Charts%20(form).xlsm"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DHI-DFH Index of Recruiting Intensity Per Vacancy,</a:t>
            </a:r>
          </a:p>
          <a:p>
            <a:pPr>
              <a:defRPr sz="2400"/>
            </a:pPr>
            <a:r>
              <a:rPr lang="en-US" sz="2400"/>
              <a:t>January 2001 to February 2017</a:t>
            </a:r>
          </a:p>
        </c:rich>
      </c:tx>
      <c:layout>
        <c:manualLayout>
          <c:xMode val="edge"/>
          <c:yMode val="edge"/>
          <c:x val="0.16455341619126"/>
          <c:y val="0.0165465912483513"/>
        </c:manualLayout>
      </c:layout>
      <c:overlay val="0"/>
    </c:title>
    <c:autoTitleDeleted val="0"/>
    <c:plotArea>
      <c:layout>
        <c:manualLayout>
          <c:layoutTarget val="inner"/>
          <c:xMode val="edge"/>
          <c:yMode val="edge"/>
          <c:x val="0.067415534801"/>
          <c:y val="0.137165575599977"/>
          <c:w val="0.912656934652249"/>
          <c:h val="0.701208858959388"/>
        </c:manualLayout>
      </c:layout>
      <c:lineChart>
        <c:grouping val="standard"/>
        <c:varyColors val="0"/>
        <c:ser>
          <c:idx val="0"/>
          <c:order val="0"/>
          <c:marker>
            <c:symbol val="none"/>
          </c:marker>
          <c:cat>
            <c:numRef>
              <c:f>'Normalized Recruiting Intensity'!$A$6:$A$199</c:f>
              <c:numCache>
                <c:formatCode>mmm\-yy</c:formatCode>
                <c:ptCount val="194"/>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pt idx="193">
                  <c:v>42767.0</c:v>
                </c:pt>
              </c:numCache>
            </c:numRef>
          </c:cat>
          <c:val>
            <c:numRef>
              <c:f>'Normalized Recruiting Intensity'!$B$6:$B$200</c:f>
              <c:numCache>
                <c:formatCode>0.00</c:formatCode>
                <c:ptCount val="195"/>
                <c:pt idx="0">
                  <c:v>1.183993983250871</c:v>
                </c:pt>
                <c:pt idx="1">
                  <c:v>1.140878163109221</c:v>
                </c:pt>
                <c:pt idx="2">
                  <c:v>1.162487540699964</c:v>
                </c:pt>
                <c:pt idx="3">
                  <c:v>1.110959574836725</c:v>
                </c:pt>
                <c:pt idx="4">
                  <c:v>1.121848964620945</c:v>
                </c:pt>
                <c:pt idx="5">
                  <c:v>1.065668897295756</c:v>
                </c:pt>
                <c:pt idx="6">
                  <c:v>1.08404767946302</c:v>
                </c:pt>
                <c:pt idx="7">
                  <c:v>1.063906078648226</c:v>
                </c:pt>
                <c:pt idx="8">
                  <c:v>1.048015352233397</c:v>
                </c:pt>
                <c:pt idx="9">
                  <c:v>1.06569637021402</c:v>
                </c:pt>
                <c:pt idx="10">
                  <c:v>1.04510987096652</c:v>
                </c:pt>
                <c:pt idx="11">
                  <c:v>1.023142441097358</c:v>
                </c:pt>
                <c:pt idx="12">
                  <c:v>1.038397860724755</c:v>
                </c:pt>
                <c:pt idx="13">
                  <c:v>1.04813821361566</c:v>
                </c:pt>
                <c:pt idx="14">
                  <c:v>1.003939443717482</c:v>
                </c:pt>
                <c:pt idx="15">
                  <c:v>1.05591968182894</c:v>
                </c:pt>
                <c:pt idx="16">
                  <c:v>1.059489439453251</c:v>
                </c:pt>
                <c:pt idx="17">
                  <c:v>1.035844373035809</c:v>
                </c:pt>
                <c:pt idx="18">
                  <c:v>1.067386454535032</c:v>
                </c:pt>
                <c:pt idx="19">
                  <c:v>1.040957165834712</c:v>
                </c:pt>
                <c:pt idx="20">
                  <c:v>1.040673823868539</c:v>
                </c:pt>
                <c:pt idx="21">
                  <c:v>1.033147870578583</c:v>
                </c:pt>
                <c:pt idx="22">
                  <c:v>1.052214093935392</c:v>
                </c:pt>
                <c:pt idx="23">
                  <c:v>1.053904919520116</c:v>
                </c:pt>
                <c:pt idx="24">
                  <c:v>1.062108866761848</c:v>
                </c:pt>
                <c:pt idx="25">
                  <c:v>1.017305081125254</c:v>
                </c:pt>
                <c:pt idx="26">
                  <c:v>0.969027741295932</c:v>
                </c:pt>
                <c:pt idx="27">
                  <c:v>1.014850344051099</c:v>
                </c:pt>
                <c:pt idx="28">
                  <c:v>1.001806164849851</c:v>
                </c:pt>
                <c:pt idx="29">
                  <c:v>1.026765564629367</c:v>
                </c:pt>
                <c:pt idx="30">
                  <c:v>1.019469114714517</c:v>
                </c:pt>
                <c:pt idx="31">
                  <c:v>1.008803788348729</c:v>
                </c:pt>
                <c:pt idx="32">
                  <c:v>1.047159515115279</c:v>
                </c:pt>
                <c:pt idx="33">
                  <c:v>1.050340198478344</c:v>
                </c:pt>
                <c:pt idx="34">
                  <c:v>1.018202480768055</c:v>
                </c:pt>
                <c:pt idx="35">
                  <c:v>1.06708762536989</c:v>
                </c:pt>
                <c:pt idx="36">
                  <c:v>1.036100203473272</c:v>
                </c:pt>
                <c:pt idx="37">
                  <c:v>1.013258143057536</c:v>
                </c:pt>
                <c:pt idx="38">
                  <c:v>1.101912215671408</c:v>
                </c:pt>
                <c:pt idx="39">
                  <c:v>1.082097086159562</c:v>
                </c:pt>
                <c:pt idx="40">
                  <c:v>1.049952888130919</c:v>
                </c:pt>
                <c:pt idx="41">
                  <c:v>1.050261768366613</c:v>
                </c:pt>
                <c:pt idx="42">
                  <c:v>1.038136140076224</c:v>
                </c:pt>
                <c:pt idx="43">
                  <c:v>1.073895990122327</c:v>
                </c:pt>
                <c:pt idx="44">
                  <c:v>1.054791855974595</c:v>
                </c:pt>
                <c:pt idx="45">
                  <c:v>1.071465756800642</c:v>
                </c:pt>
                <c:pt idx="46">
                  <c:v>1.085105534414216</c:v>
                </c:pt>
                <c:pt idx="47">
                  <c:v>1.095663960163004</c:v>
                </c:pt>
                <c:pt idx="48">
                  <c:v>1.088162364946292</c:v>
                </c:pt>
                <c:pt idx="49">
                  <c:v>1.098089337905757</c:v>
                </c:pt>
                <c:pt idx="50">
                  <c:v>1.087199099837156</c:v>
                </c:pt>
                <c:pt idx="51">
                  <c:v>1.094663821663136</c:v>
                </c:pt>
                <c:pt idx="52">
                  <c:v>1.097576597781586</c:v>
                </c:pt>
                <c:pt idx="53">
                  <c:v>1.10188001149148</c:v>
                </c:pt>
                <c:pt idx="54">
                  <c:v>1.090258707442429</c:v>
                </c:pt>
                <c:pt idx="55">
                  <c:v>1.110945254381718</c:v>
                </c:pt>
                <c:pt idx="56">
                  <c:v>1.11289516082355</c:v>
                </c:pt>
                <c:pt idx="57">
                  <c:v>1.038747853289201</c:v>
                </c:pt>
                <c:pt idx="58">
                  <c:v>1.091142835743152</c:v>
                </c:pt>
                <c:pt idx="59">
                  <c:v>1.055216289166927</c:v>
                </c:pt>
                <c:pt idx="60">
                  <c:v>1.069407371347455</c:v>
                </c:pt>
                <c:pt idx="61">
                  <c:v>1.08964310209195</c:v>
                </c:pt>
                <c:pt idx="62">
                  <c:v>1.094820699739458</c:v>
                </c:pt>
                <c:pt idx="63">
                  <c:v>1.050302852048979</c:v>
                </c:pt>
                <c:pt idx="64">
                  <c:v>1.111908408098942</c:v>
                </c:pt>
                <c:pt idx="65">
                  <c:v>1.076740588124624</c:v>
                </c:pt>
                <c:pt idx="66">
                  <c:v>1.091359599969405</c:v>
                </c:pt>
                <c:pt idx="67">
                  <c:v>1.062996692887615</c:v>
                </c:pt>
                <c:pt idx="68">
                  <c:v>1.062929886243385</c:v>
                </c:pt>
                <c:pt idx="69">
                  <c:v>1.056627652424757</c:v>
                </c:pt>
                <c:pt idx="70">
                  <c:v>1.113371551295904</c:v>
                </c:pt>
                <c:pt idx="71">
                  <c:v>1.062030940725823</c:v>
                </c:pt>
                <c:pt idx="72">
                  <c:v>1.064367411663915</c:v>
                </c:pt>
                <c:pt idx="73">
                  <c:v>1.056249605835301</c:v>
                </c:pt>
                <c:pt idx="74">
                  <c:v>1.084610941657496</c:v>
                </c:pt>
                <c:pt idx="75">
                  <c:v>1.04729259204293</c:v>
                </c:pt>
                <c:pt idx="76">
                  <c:v>1.064692935504823</c:v>
                </c:pt>
                <c:pt idx="77">
                  <c:v>1.05070656369243</c:v>
                </c:pt>
                <c:pt idx="78">
                  <c:v>1.032122289056973</c:v>
                </c:pt>
                <c:pt idx="79">
                  <c:v>1.037403419318834</c:v>
                </c:pt>
                <c:pt idx="80">
                  <c:v>1.043624187644032</c:v>
                </c:pt>
                <c:pt idx="81">
                  <c:v>1.05657579495019</c:v>
                </c:pt>
                <c:pt idx="82">
                  <c:v>1.045286253340218</c:v>
                </c:pt>
                <c:pt idx="83">
                  <c:v>1.012642631208424</c:v>
                </c:pt>
                <c:pt idx="84">
                  <c:v>0.995723830559078</c:v>
                </c:pt>
                <c:pt idx="85">
                  <c:v>1.0083608377669</c:v>
                </c:pt>
                <c:pt idx="86">
                  <c:v>0.979406861369614</c:v>
                </c:pt>
                <c:pt idx="87">
                  <c:v>0.998400543775736</c:v>
                </c:pt>
                <c:pt idx="88">
                  <c:v>0.953866959485111</c:v>
                </c:pt>
                <c:pt idx="89">
                  <c:v>0.979872648238235</c:v>
                </c:pt>
                <c:pt idx="90">
                  <c:v>0.933746476477337</c:v>
                </c:pt>
                <c:pt idx="91">
                  <c:v>0.943722698187968</c:v>
                </c:pt>
                <c:pt idx="92">
                  <c:v>0.91059167950542</c:v>
                </c:pt>
                <c:pt idx="93">
                  <c:v>0.936728878230774</c:v>
                </c:pt>
                <c:pt idx="94">
                  <c:v>0.853546955568276</c:v>
                </c:pt>
                <c:pt idx="95">
                  <c:v>0.903481463551749</c:v>
                </c:pt>
                <c:pt idx="96">
                  <c:v>0.897039693110083</c:v>
                </c:pt>
                <c:pt idx="97">
                  <c:v>0.875154450935796</c:v>
                </c:pt>
                <c:pt idx="98">
                  <c:v>0.828873036932919</c:v>
                </c:pt>
                <c:pt idx="99">
                  <c:v>0.854944110807098</c:v>
                </c:pt>
                <c:pt idx="100">
                  <c:v>0.846813268164653</c:v>
                </c:pt>
                <c:pt idx="101">
                  <c:v>0.82745118010329</c:v>
                </c:pt>
                <c:pt idx="102">
                  <c:v>0.86216432272675</c:v>
                </c:pt>
                <c:pt idx="103">
                  <c:v>0.843547455753909</c:v>
                </c:pt>
                <c:pt idx="104">
                  <c:v>0.865692157182911</c:v>
                </c:pt>
                <c:pt idx="105">
                  <c:v>0.850018409204415</c:v>
                </c:pt>
                <c:pt idx="106">
                  <c:v>0.891591211337665</c:v>
                </c:pt>
                <c:pt idx="107">
                  <c:v>0.85845091502879</c:v>
                </c:pt>
                <c:pt idx="108">
                  <c:v>0.872666613849064</c:v>
                </c:pt>
                <c:pt idx="109">
                  <c:v>0.85466272151459</c:v>
                </c:pt>
                <c:pt idx="110">
                  <c:v>0.927281408896325</c:v>
                </c:pt>
                <c:pt idx="111">
                  <c:v>0.908080219488925</c:v>
                </c:pt>
                <c:pt idx="112">
                  <c:v>0.958542752331723</c:v>
                </c:pt>
                <c:pt idx="113">
                  <c:v>0.901579892967207</c:v>
                </c:pt>
                <c:pt idx="114">
                  <c:v>0.911516848260121</c:v>
                </c:pt>
                <c:pt idx="115">
                  <c:v>0.874578474578376</c:v>
                </c:pt>
                <c:pt idx="116">
                  <c:v>0.887151990957743</c:v>
                </c:pt>
                <c:pt idx="117">
                  <c:v>0.901563601346235</c:v>
                </c:pt>
                <c:pt idx="118">
                  <c:v>0.907691930273775</c:v>
                </c:pt>
                <c:pt idx="119">
                  <c:v>0.9167983890595</c:v>
                </c:pt>
                <c:pt idx="120">
                  <c:v>0.872301232403115</c:v>
                </c:pt>
                <c:pt idx="121">
                  <c:v>0.898910564279808</c:v>
                </c:pt>
                <c:pt idx="122">
                  <c:v>0.938830336278706</c:v>
                </c:pt>
                <c:pt idx="123">
                  <c:v>0.924207510602433</c:v>
                </c:pt>
                <c:pt idx="124">
                  <c:v>0.904836452452102</c:v>
                </c:pt>
                <c:pt idx="125">
                  <c:v>0.936143021597914</c:v>
                </c:pt>
                <c:pt idx="126">
                  <c:v>0.90727306907214</c:v>
                </c:pt>
                <c:pt idx="127">
                  <c:v>0.911929302624237</c:v>
                </c:pt>
                <c:pt idx="128">
                  <c:v>0.937810371816924</c:v>
                </c:pt>
                <c:pt idx="129">
                  <c:v>0.922213203500155</c:v>
                </c:pt>
                <c:pt idx="130">
                  <c:v>0.922107399750059</c:v>
                </c:pt>
                <c:pt idx="131">
                  <c:v>0.919358022947884</c:v>
                </c:pt>
                <c:pt idx="132">
                  <c:v>0.927963263932078</c:v>
                </c:pt>
                <c:pt idx="133">
                  <c:v>0.948477199550726</c:v>
                </c:pt>
                <c:pt idx="134">
                  <c:v>0.955120531883504</c:v>
                </c:pt>
                <c:pt idx="135">
                  <c:v>0.925310372510733</c:v>
                </c:pt>
                <c:pt idx="136">
                  <c:v>0.950190505036667</c:v>
                </c:pt>
                <c:pt idx="137">
                  <c:v>0.947384716304247</c:v>
                </c:pt>
                <c:pt idx="138">
                  <c:v>0.918383636393612</c:v>
                </c:pt>
                <c:pt idx="139">
                  <c:v>0.94843876702697</c:v>
                </c:pt>
                <c:pt idx="140">
                  <c:v>0.911034398020286</c:v>
                </c:pt>
                <c:pt idx="141">
                  <c:v>0.920697671970935</c:v>
                </c:pt>
                <c:pt idx="142">
                  <c:v>0.936226331891309</c:v>
                </c:pt>
                <c:pt idx="143">
                  <c:v>0.929458847332403</c:v>
                </c:pt>
                <c:pt idx="144">
                  <c:v>0.938891822657845</c:v>
                </c:pt>
                <c:pt idx="145">
                  <c:v>0.952442152315877</c:v>
                </c:pt>
                <c:pt idx="146">
                  <c:v>0.914083953353202</c:v>
                </c:pt>
                <c:pt idx="147">
                  <c:v>0.954431149855186</c:v>
                </c:pt>
                <c:pt idx="148">
                  <c:v>0.959879782664272</c:v>
                </c:pt>
                <c:pt idx="149">
                  <c:v>0.930919448712906</c:v>
                </c:pt>
                <c:pt idx="150">
                  <c:v>0.950636232649831</c:v>
                </c:pt>
                <c:pt idx="151">
                  <c:v>0.983969982754433</c:v>
                </c:pt>
                <c:pt idx="152">
                  <c:v>0.974043962775075</c:v>
                </c:pt>
                <c:pt idx="153">
                  <c:v>0.932691897234197</c:v>
                </c:pt>
                <c:pt idx="154">
                  <c:v>0.955827084821947</c:v>
                </c:pt>
                <c:pt idx="155">
                  <c:v>0.940065089032005</c:v>
                </c:pt>
                <c:pt idx="156">
                  <c:v>0.958854412029689</c:v>
                </c:pt>
                <c:pt idx="157">
                  <c:v>0.959911798558418</c:v>
                </c:pt>
                <c:pt idx="158">
                  <c:v>0.980698045711813</c:v>
                </c:pt>
                <c:pt idx="159">
                  <c:v>0.987977771650207</c:v>
                </c:pt>
                <c:pt idx="160">
                  <c:v>0.983647624744517</c:v>
                </c:pt>
                <c:pt idx="161">
                  <c:v>0.985554123182809</c:v>
                </c:pt>
                <c:pt idx="162">
                  <c:v>1.014512499550864</c:v>
                </c:pt>
                <c:pt idx="163">
                  <c:v>0.98650002025599</c:v>
                </c:pt>
                <c:pt idx="164">
                  <c:v>1.024359742128773</c:v>
                </c:pt>
                <c:pt idx="165">
                  <c:v>1.029387585775672</c:v>
                </c:pt>
                <c:pt idx="166">
                  <c:v>1.012914115175157</c:v>
                </c:pt>
                <c:pt idx="167">
                  <c:v>1.033735250480056</c:v>
                </c:pt>
                <c:pt idx="168">
                  <c:v>1.009821870266975</c:v>
                </c:pt>
                <c:pt idx="169">
                  <c:v>1.002578456017571</c:v>
                </c:pt>
                <c:pt idx="170">
                  <c:v>1.017745458796262</c:v>
                </c:pt>
                <c:pt idx="171">
                  <c:v>1.017536866206941</c:v>
                </c:pt>
                <c:pt idx="172">
                  <c:v>1.02352914517415</c:v>
                </c:pt>
                <c:pt idx="173">
                  <c:v>1.0249796964763</c:v>
                </c:pt>
                <c:pt idx="174">
                  <c:v>1.01944166254009</c:v>
                </c:pt>
                <c:pt idx="175">
                  <c:v>1.017117135958912</c:v>
                </c:pt>
                <c:pt idx="176">
                  <c:v>1.019748511838988</c:v>
                </c:pt>
                <c:pt idx="177">
                  <c:v>1.043186684238242</c:v>
                </c:pt>
                <c:pt idx="178">
                  <c:v>1.044454667378164</c:v>
                </c:pt>
                <c:pt idx="179">
                  <c:v>1.071644231491945</c:v>
                </c:pt>
                <c:pt idx="180">
                  <c:v>1.008998195846017</c:v>
                </c:pt>
                <c:pt idx="181">
                  <c:v>1.060431976914599</c:v>
                </c:pt>
                <c:pt idx="182">
                  <c:v>1.03530299628104</c:v>
                </c:pt>
                <c:pt idx="183">
                  <c:v>0.992944101784905</c:v>
                </c:pt>
                <c:pt idx="184">
                  <c:v>1.010749826171774</c:v>
                </c:pt>
                <c:pt idx="185">
                  <c:v>1.013439133048146</c:v>
                </c:pt>
                <c:pt idx="186">
                  <c:v>1.035822407730435</c:v>
                </c:pt>
                <c:pt idx="187">
                  <c:v>1.028152843897301</c:v>
                </c:pt>
                <c:pt idx="188">
                  <c:v>1.009705332289472</c:v>
                </c:pt>
                <c:pt idx="189">
                  <c:v>1.011970005900484</c:v>
                </c:pt>
                <c:pt idx="190">
                  <c:v>1.021090523124257</c:v>
                </c:pt>
                <c:pt idx="191">
                  <c:v>1.026471384040418</c:v>
                </c:pt>
                <c:pt idx="192">
                  <c:v>1.044366126478662</c:v>
                </c:pt>
                <c:pt idx="193">
                  <c:v>1.025889283694769</c:v>
                </c:pt>
                <c:pt idx="194">
                  <c:v>#N/A</c:v>
                </c:pt>
              </c:numCache>
            </c:numRef>
          </c:val>
          <c:smooth val="0"/>
        </c:ser>
        <c:dLbls>
          <c:showLegendKey val="0"/>
          <c:showVal val="0"/>
          <c:showCatName val="0"/>
          <c:showSerName val="0"/>
          <c:showPercent val="0"/>
          <c:showBubbleSize val="0"/>
        </c:dLbls>
        <c:smooth val="0"/>
        <c:axId val="1370723920"/>
        <c:axId val="1370727920"/>
      </c:lineChart>
      <c:dateAx>
        <c:axId val="1370723920"/>
        <c:scaling>
          <c:orientation val="minMax"/>
        </c:scaling>
        <c:delete val="0"/>
        <c:axPos val="b"/>
        <c:numFmt formatCode="mmm\-yy" sourceLinked="1"/>
        <c:majorTickMark val="none"/>
        <c:minorTickMark val="none"/>
        <c:tickLblPos val="nextTo"/>
        <c:txPr>
          <a:bodyPr rot="-5400000" vert="horz"/>
          <a:lstStyle/>
          <a:p>
            <a:pPr>
              <a:defRPr/>
            </a:pPr>
            <a:endParaRPr lang="en-US"/>
          </a:p>
        </c:txPr>
        <c:crossAx val="1370727920"/>
        <c:crosses val="autoZero"/>
        <c:auto val="1"/>
        <c:lblOffset val="100"/>
        <c:baseTimeUnit val="months"/>
        <c:majorUnit val="6.0"/>
        <c:majorTimeUnit val="months"/>
      </c:dateAx>
      <c:valAx>
        <c:axId val="1370727920"/>
        <c:scaling>
          <c:orientation val="minMax"/>
          <c:max val="1.2"/>
          <c:min val="0.8"/>
        </c:scaling>
        <c:delete val="0"/>
        <c:axPos val="l"/>
        <c:numFmt formatCode="0.0" sourceLinked="0"/>
        <c:majorTickMark val="out"/>
        <c:minorTickMark val="none"/>
        <c:tickLblPos val="nextTo"/>
        <c:crossAx val="1370723920"/>
        <c:crosses val="autoZero"/>
        <c:crossBetween val="between"/>
        <c:majorUnit val="0.1"/>
      </c:valAx>
    </c:plotArea>
    <c:plotVisOnly val="1"/>
    <c:dispBlanksAs val="gap"/>
    <c:showDLblsOverMax val="0"/>
  </c:chart>
  <c:spPr>
    <a:noFill/>
    <a:ln>
      <a:noFill/>
    </a:ln>
  </c:spPr>
  <c:txPr>
    <a:bodyPr/>
    <a:lstStyle/>
    <a:p>
      <a:pPr>
        <a:defRPr sz="16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sz="2400"/>
            </a:pPr>
            <a:r>
              <a:rPr lang="en-US" sz="2400"/>
              <a:t>Public and Private Sector Recruiting Intensity Indices</a:t>
            </a:r>
          </a:p>
          <a:p>
            <a:pPr algn="ctr" rtl="0">
              <a:defRPr sz="2400"/>
            </a:pPr>
            <a:r>
              <a:rPr lang="en-US" sz="2400"/>
              <a:t>January 2001 to February 2017</a:t>
            </a:r>
          </a:p>
        </c:rich>
      </c:tx>
      <c:layout>
        <c:manualLayout>
          <c:xMode val="edge"/>
          <c:yMode val="edge"/>
          <c:x val="0.188449207331874"/>
          <c:y val="0.0"/>
        </c:manualLayout>
      </c:layout>
      <c:overlay val="0"/>
    </c:title>
    <c:autoTitleDeleted val="0"/>
    <c:plotArea>
      <c:layout>
        <c:manualLayout>
          <c:layoutTarget val="inner"/>
          <c:xMode val="edge"/>
          <c:yMode val="edge"/>
          <c:x val="0.0685371590256691"/>
          <c:y val="0.22195385071927"/>
          <c:w val="0.862925681948662"/>
          <c:h val="0.649201053845993"/>
        </c:manualLayout>
      </c:layout>
      <c:lineChart>
        <c:grouping val="standard"/>
        <c:varyColors val="0"/>
        <c:ser>
          <c:idx val="0"/>
          <c:order val="0"/>
          <c:tx>
            <c:v>Private Sector (left axis)</c:v>
          </c:tx>
          <c:marker>
            <c:symbol val="none"/>
          </c:marker>
          <c:cat>
            <c:numRef>
              <c:f>'Normalized Recruiting Intensity'!$A$6:$A$199</c:f>
              <c:numCache>
                <c:formatCode>mmm\-yy</c:formatCode>
                <c:ptCount val="194"/>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pt idx="193">
                  <c:v>42767.0</c:v>
                </c:pt>
              </c:numCache>
            </c:numRef>
          </c:cat>
          <c:val>
            <c:numRef>
              <c:f>'Normalized Recruiting Intensity'!$C$6:$C$200</c:f>
              <c:numCache>
                <c:formatCode>0.00</c:formatCode>
                <c:ptCount val="195"/>
                <c:pt idx="0">
                  <c:v>1.178953107376679</c:v>
                </c:pt>
                <c:pt idx="1">
                  <c:v>1.130361186353117</c:v>
                </c:pt>
                <c:pt idx="2">
                  <c:v>1.156971408415644</c:v>
                </c:pt>
                <c:pt idx="3">
                  <c:v>1.108054955363383</c:v>
                </c:pt>
                <c:pt idx="4">
                  <c:v>1.115075151927003</c:v>
                </c:pt>
                <c:pt idx="5">
                  <c:v>1.055154775425044</c:v>
                </c:pt>
                <c:pt idx="6">
                  <c:v>1.077990937726224</c:v>
                </c:pt>
                <c:pt idx="7">
                  <c:v>1.056569154233835</c:v>
                </c:pt>
                <c:pt idx="8">
                  <c:v>1.05191476993043</c:v>
                </c:pt>
                <c:pt idx="9">
                  <c:v>1.059292297048788</c:v>
                </c:pt>
                <c:pt idx="10">
                  <c:v>1.040263267775577</c:v>
                </c:pt>
                <c:pt idx="11">
                  <c:v>1.017821947882968</c:v>
                </c:pt>
                <c:pt idx="12">
                  <c:v>1.038535842039042</c:v>
                </c:pt>
                <c:pt idx="13">
                  <c:v>1.048633976424918</c:v>
                </c:pt>
                <c:pt idx="14">
                  <c:v>1.001266055083125</c:v>
                </c:pt>
                <c:pt idx="15">
                  <c:v>1.054693208914669</c:v>
                </c:pt>
                <c:pt idx="16">
                  <c:v>1.055158567380472</c:v>
                </c:pt>
                <c:pt idx="17">
                  <c:v>1.036191153533882</c:v>
                </c:pt>
                <c:pt idx="18">
                  <c:v>1.069152331240807</c:v>
                </c:pt>
                <c:pt idx="19">
                  <c:v>1.037881174810358</c:v>
                </c:pt>
                <c:pt idx="20">
                  <c:v>1.046572849770213</c:v>
                </c:pt>
                <c:pt idx="21">
                  <c:v>1.030905014869381</c:v>
                </c:pt>
                <c:pt idx="22">
                  <c:v>1.046197520219434</c:v>
                </c:pt>
                <c:pt idx="23">
                  <c:v>1.05748889257535</c:v>
                </c:pt>
                <c:pt idx="24">
                  <c:v>1.063133018657538</c:v>
                </c:pt>
                <c:pt idx="25">
                  <c:v>1.023165688446328</c:v>
                </c:pt>
                <c:pt idx="26">
                  <c:v>0.971180577785886</c:v>
                </c:pt>
                <c:pt idx="27">
                  <c:v>1.019310403898758</c:v>
                </c:pt>
                <c:pt idx="28">
                  <c:v>1.008597888763647</c:v>
                </c:pt>
                <c:pt idx="29">
                  <c:v>1.030276328213112</c:v>
                </c:pt>
                <c:pt idx="30">
                  <c:v>1.018182848245836</c:v>
                </c:pt>
                <c:pt idx="31">
                  <c:v>1.022017527204506</c:v>
                </c:pt>
                <c:pt idx="32">
                  <c:v>1.058354880473336</c:v>
                </c:pt>
                <c:pt idx="33">
                  <c:v>1.050067903857744</c:v>
                </c:pt>
                <c:pt idx="34">
                  <c:v>1.025615309952057</c:v>
                </c:pt>
                <c:pt idx="35">
                  <c:v>1.071268774916476</c:v>
                </c:pt>
                <c:pt idx="36">
                  <c:v>1.044155096446715</c:v>
                </c:pt>
                <c:pt idx="37">
                  <c:v>1.013675898403667</c:v>
                </c:pt>
                <c:pt idx="38">
                  <c:v>1.103765169521648</c:v>
                </c:pt>
                <c:pt idx="39">
                  <c:v>1.087713593561368</c:v>
                </c:pt>
                <c:pt idx="40">
                  <c:v>1.058374166835089</c:v>
                </c:pt>
                <c:pt idx="41">
                  <c:v>1.056088787894846</c:v>
                </c:pt>
                <c:pt idx="42">
                  <c:v>1.040653398435699</c:v>
                </c:pt>
                <c:pt idx="43">
                  <c:v>1.081268220826148</c:v>
                </c:pt>
                <c:pt idx="44">
                  <c:v>1.056820390641685</c:v>
                </c:pt>
                <c:pt idx="45">
                  <c:v>1.07271356816036</c:v>
                </c:pt>
                <c:pt idx="46">
                  <c:v>1.082975359684571</c:v>
                </c:pt>
                <c:pt idx="47">
                  <c:v>1.09886450990837</c:v>
                </c:pt>
                <c:pt idx="48">
                  <c:v>1.089093645758488</c:v>
                </c:pt>
                <c:pt idx="49">
                  <c:v>1.102997136064366</c:v>
                </c:pt>
                <c:pt idx="50">
                  <c:v>1.09248802716164</c:v>
                </c:pt>
                <c:pt idx="51">
                  <c:v>1.099373109796859</c:v>
                </c:pt>
                <c:pt idx="52">
                  <c:v>1.102585556349589</c:v>
                </c:pt>
                <c:pt idx="53">
                  <c:v>1.109530359364693</c:v>
                </c:pt>
                <c:pt idx="54">
                  <c:v>1.086954116197017</c:v>
                </c:pt>
                <c:pt idx="55">
                  <c:v>1.117402437671109</c:v>
                </c:pt>
                <c:pt idx="56">
                  <c:v>1.117538593487277</c:v>
                </c:pt>
                <c:pt idx="57">
                  <c:v>1.039138763407086</c:v>
                </c:pt>
                <c:pt idx="58">
                  <c:v>1.089737809958162</c:v>
                </c:pt>
                <c:pt idx="59">
                  <c:v>1.054607045591426</c:v>
                </c:pt>
                <c:pt idx="60">
                  <c:v>1.071483869839939</c:v>
                </c:pt>
                <c:pt idx="61">
                  <c:v>1.087662342330706</c:v>
                </c:pt>
                <c:pt idx="62">
                  <c:v>1.088569857457362</c:v>
                </c:pt>
                <c:pt idx="63">
                  <c:v>1.045658453691115</c:v>
                </c:pt>
                <c:pt idx="64">
                  <c:v>1.107490158670526</c:v>
                </c:pt>
                <c:pt idx="65">
                  <c:v>1.071887898483713</c:v>
                </c:pt>
                <c:pt idx="66">
                  <c:v>1.085084977295206</c:v>
                </c:pt>
                <c:pt idx="67">
                  <c:v>1.054476813382544</c:v>
                </c:pt>
                <c:pt idx="68">
                  <c:v>1.04672932421586</c:v>
                </c:pt>
                <c:pt idx="69">
                  <c:v>1.058541383227145</c:v>
                </c:pt>
                <c:pt idx="70">
                  <c:v>1.112969174664647</c:v>
                </c:pt>
                <c:pt idx="71">
                  <c:v>1.062200108787811</c:v>
                </c:pt>
                <c:pt idx="72">
                  <c:v>1.05736785788372</c:v>
                </c:pt>
                <c:pt idx="73">
                  <c:v>1.04733696051946</c:v>
                </c:pt>
                <c:pt idx="74">
                  <c:v>1.078054813397744</c:v>
                </c:pt>
                <c:pt idx="75">
                  <c:v>1.035827389346891</c:v>
                </c:pt>
                <c:pt idx="76">
                  <c:v>1.0557217441927</c:v>
                </c:pt>
                <c:pt idx="77">
                  <c:v>1.041180718148845</c:v>
                </c:pt>
                <c:pt idx="78">
                  <c:v>1.0252967254681</c:v>
                </c:pt>
                <c:pt idx="79">
                  <c:v>1.02450145009739</c:v>
                </c:pt>
                <c:pt idx="80">
                  <c:v>1.030987759989923</c:v>
                </c:pt>
                <c:pt idx="81">
                  <c:v>1.05747000232668</c:v>
                </c:pt>
                <c:pt idx="82">
                  <c:v>1.043280498517446</c:v>
                </c:pt>
                <c:pt idx="83">
                  <c:v>1.004942556224754</c:v>
                </c:pt>
                <c:pt idx="84">
                  <c:v>0.993931026531741</c:v>
                </c:pt>
                <c:pt idx="85">
                  <c:v>1.005992030370561</c:v>
                </c:pt>
                <c:pt idx="86">
                  <c:v>0.974609939250366</c:v>
                </c:pt>
                <c:pt idx="87">
                  <c:v>0.998669241448861</c:v>
                </c:pt>
                <c:pt idx="88">
                  <c:v>0.951742220287095</c:v>
                </c:pt>
                <c:pt idx="89">
                  <c:v>0.980062334816819</c:v>
                </c:pt>
                <c:pt idx="90">
                  <c:v>0.934061673865594</c:v>
                </c:pt>
                <c:pt idx="91">
                  <c:v>0.945972319161559</c:v>
                </c:pt>
                <c:pt idx="92">
                  <c:v>0.911963501429639</c:v>
                </c:pt>
                <c:pt idx="93">
                  <c:v>0.937276236084727</c:v>
                </c:pt>
                <c:pt idx="94">
                  <c:v>0.853468410822863</c:v>
                </c:pt>
                <c:pt idx="95">
                  <c:v>0.907336530930566</c:v>
                </c:pt>
                <c:pt idx="96">
                  <c:v>0.889916514797502</c:v>
                </c:pt>
                <c:pt idx="97">
                  <c:v>0.879830230832089</c:v>
                </c:pt>
                <c:pt idx="98">
                  <c:v>0.833824031328787</c:v>
                </c:pt>
                <c:pt idx="99">
                  <c:v>0.837626725781171</c:v>
                </c:pt>
                <c:pt idx="100">
                  <c:v>0.852389150511923</c:v>
                </c:pt>
                <c:pt idx="101">
                  <c:v>0.829899910177759</c:v>
                </c:pt>
                <c:pt idx="102">
                  <c:v>0.871837797242503</c:v>
                </c:pt>
                <c:pt idx="103">
                  <c:v>0.843756868430385</c:v>
                </c:pt>
                <c:pt idx="104">
                  <c:v>0.876445138397344</c:v>
                </c:pt>
                <c:pt idx="105">
                  <c:v>0.84304526882886</c:v>
                </c:pt>
                <c:pt idx="106">
                  <c:v>0.896819342252305</c:v>
                </c:pt>
                <c:pt idx="107">
                  <c:v>0.86750434356985</c:v>
                </c:pt>
                <c:pt idx="108">
                  <c:v>0.874318783172623</c:v>
                </c:pt>
                <c:pt idx="109">
                  <c:v>0.857428068356384</c:v>
                </c:pt>
                <c:pt idx="110">
                  <c:v>0.923841433792275</c:v>
                </c:pt>
                <c:pt idx="111">
                  <c:v>0.904599995064731</c:v>
                </c:pt>
                <c:pt idx="112">
                  <c:v>0.882065271461947</c:v>
                </c:pt>
                <c:pt idx="113">
                  <c:v>0.907754681911245</c:v>
                </c:pt>
                <c:pt idx="114">
                  <c:v>0.919054054018128</c:v>
                </c:pt>
                <c:pt idx="115">
                  <c:v>0.881854079454245</c:v>
                </c:pt>
                <c:pt idx="116">
                  <c:v>0.896701846628011</c:v>
                </c:pt>
                <c:pt idx="117">
                  <c:v>0.900639145864111</c:v>
                </c:pt>
                <c:pt idx="118">
                  <c:v>0.907634402100201</c:v>
                </c:pt>
                <c:pt idx="119">
                  <c:v>0.921513548832544</c:v>
                </c:pt>
                <c:pt idx="120">
                  <c:v>0.8748229038796</c:v>
                </c:pt>
                <c:pt idx="121">
                  <c:v>0.912283623670586</c:v>
                </c:pt>
                <c:pt idx="122">
                  <c:v>0.949743011222353</c:v>
                </c:pt>
                <c:pt idx="123">
                  <c:v>0.928928623175291</c:v>
                </c:pt>
                <c:pt idx="124">
                  <c:v>0.912535312387521</c:v>
                </c:pt>
                <c:pt idx="125">
                  <c:v>0.937377980887039</c:v>
                </c:pt>
                <c:pt idx="126">
                  <c:v>0.918202556875764</c:v>
                </c:pt>
                <c:pt idx="127">
                  <c:v>0.920143289202063</c:v>
                </c:pt>
                <c:pt idx="128">
                  <c:v>0.940681649164844</c:v>
                </c:pt>
                <c:pt idx="129">
                  <c:v>0.925623275022286</c:v>
                </c:pt>
                <c:pt idx="130">
                  <c:v>0.925149622559304</c:v>
                </c:pt>
                <c:pt idx="131">
                  <c:v>0.91569356733316</c:v>
                </c:pt>
                <c:pt idx="132">
                  <c:v>0.928963909961716</c:v>
                </c:pt>
                <c:pt idx="133">
                  <c:v>0.948246017399364</c:v>
                </c:pt>
                <c:pt idx="134">
                  <c:v>0.956658124607153</c:v>
                </c:pt>
                <c:pt idx="135">
                  <c:v>0.923860034877913</c:v>
                </c:pt>
                <c:pt idx="136">
                  <c:v>0.950662598071557</c:v>
                </c:pt>
                <c:pt idx="137">
                  <c:v>0.944991536147266</c:v>
                </c:pt>
                <c:pt idx="138">
                  <c:v>0.915204815627673</c:v>
                </c:pt>
                <c:pt idx="139">
                  <c:v>0.945332256536648</c:v>
                </c:pt>
                <c:pt idx="140">
                  <c:v>0.909529688729784</c:v>
                </c:pt>
                <c:pt idx="141">
                  <c:v>0.922291540211834</c:v>
                </c:pt>
                <c:pt idx="142">
                  <c:v>0.936037015075248</c:v>
                </c:pt>
                <c:pt idx="143">
                  <c:v>0.925299210190336</c:v>
                </c:pt>
                <c:pt idx="144">
                  <c:v>0.938495779149625</c:v>
                </c:pt>
                <c:pt idx="145">
                  <c:v>0.946927308228071</c:v>
                </c:pt>
                <c:pt idx="146">
                  <c:v>0.913378415576679</c:v>
                </c:pt>
                <c:pt idx="147">
                  <c:v>0.95237073614417</c:v>
                </c:pt>
                <c:pt idx="148">
                  <c:v>0.960162665296678</c:v>
                </c:pt>
                <c:pt idx="149">
                  <c:v>0.930705610051734</c:v>
                </c:pt>
                <c:pt idx="150">
                  <c:v>0.951096657468531</c:v>
                </c:pt>
                <c:pt idx="151">
                  <c:v>0.982452775130054</c:v>
                </c:pt>
                <c:pt idx="152">
                  <c:v>0.972349952911449</c:v>
                </c:pt>
                <c:pt idx="153">
                  <c:v>0.929832228440517</c:v>
                </c:pt>
                <c:pt idx="154">
                  <c:v>0.951969887545917</c:v>
                </c:pt>
                <c:pt idx="155">
                  <c:v>0.9384601220704</c:v>
                </c:pt>
                <c:pt idx="156">
                  <c:v>0.956965933536825</c:v>
                </c:pt>
                <c:pt idx="157">
                  <c:v>0.955277719108969</c:v>
                </c:pt>
                <c:pt idx="158">
                  <c:v>0.974110730219856</c:v>
                </c:pt>
                <c:pt idx="159">
                  <c:v>0.983919326318566</c:v>
                </c:pt>
                <c:pt idx="160">
                  <c:v>0.98114639310462</c:v>
                </c:pt>
                <c:pt idx="161">
                  <c:v>0.978873998650229</c:v>
                </c:pt>
                <c:pt idx="162">
                  <c:v>1.017069383644054</c:v>
                </c:pt>
                <c:pt idx="163">
                  <c:v>0.985153998735889</c:v>
                </c:pt>
                <c:pt idx="164">
                  <c:v>1.015858897583862</c:v>
                </c:pt>
                <c:pt idx="165">
                  <c:v>1.026601147899122</c:v>
                </c:pt>
                <c:pt idx="166">
                  <c:v>1.00918128811572</c:v>
                </c:pt>
                <c:pt idx="167">
                  <c:v>1.027704464819563</c:v>
                </c:pt>
                <c:pt idx="168">
                  <c:v>1.002576962464912</c:v>
                </c:pt>
                <c:pt idx="169">
                  <c:v>0.99307836779469</c:v>
                </c:pt>
                <c:pt idx="170">
                  <c:v>1.010468393624333</c:v>
                </c:pt>
                <c:pt idx="171">
                  <c:v>1.00760349605596</c:v>
                </c:pt>
                <c:pt idx="172">
                  <c:v>1.014269431721227</c:v>
                </c:pt>
                <c:pt idx="173">
                  <c:v>1.018127544933138</c:v>
                </c:pt>
                <c:pt idx="174">
                  <c:v>1.007402874743837</c:v>
                </c:pt>
                <c:pt idx="175">
                  <c:v>1.00329085010702</c:v>
                </c:pt>
                <c:pt idx="176">
                  <c:v>1.013256953890534</c:v>
                </c:pt>
                <c:pt idx="177">
                  <c:v>1.031990433926315</c:v>
                </c:pt>
                <c:pt idx="178">
                  <c:v>1.032700654666752</c:v>
                </c:pt>
                <c:pt idx="179">
                  <c:v>1.058290855304748</c:v>
                </c:pt>
                <c:pt idx="180">
                  <c:v>0.995574580257549</c:v>
                </c:pt>
                <c:pt idx="181">
                  <c:v>1.050768319930101</c:v>
                </c:pt>
                <c:pt idx="182">
                  <c:v>1.019960040087721</c:v>
                </c:pt>
                <c:pt idx="183">
                  <c:v>0.979076240831624</c:v>
                </c:pt>
                <c:pt idx="184">
                  <c:v>0.994926793809534</c:v>
                </c:pt>
                <c:pt idx="185">
                  <c:v>1.000388559661688</c:v>
                </c:pt>
                <c:pt idx="186">
                  <c:v>1.020318161636076</c:v>
                </c:pt>
                <c:pt idx="187">
                  <c:v>1.012463339634729</c:v>
                </c:pt>
                <c:pt idx="188">
                  <c:v>0.994811215741208</c:v>
                </c:pt>
                <c:pt idx="189">
                  <c:v>1.003525197009599</c:v>
                </c:pt>
                <c:pt idx="190">
                  <c:v>1.009511119447371</c:v>
                </c:pt>
                <c:pt idx="191">
                  <c:v>1.020403608845099</c:v>
                </c:pt>
                <c:pt idx="192">
                  <c:v>1.032973194725586</c:v>
                </c:pt>
                <c:pt idx="193">
                  <c:v>1.015132369301013</c:v>
                </c:pt>
                <c:pt idx="194">
                  <c:v>#N/A</c:v>
                </c:pt>
              </c:numCache>
            </c:numRef>
          </c:val>
          <c:smooth val="0"/>
        </c:ser>
        <c:dLbls>
          <c:showLegendKey val="0"/>
          <c:showVal val="0"/>
          <c:showCatName val="0"/>
          <c:showSerName val="0"/>
          <c:showPercent val="0"/>
          <c:showBubbleSize val="0"/>
        </c:dLbls>
        <c:marker val="1"/>
        <c:smooth val="0"/>
        <c:axId val="1357294368"/>
        <c:axId val="1357298384"/>
      </c:lineChart>
      <c:lineChart>
        <c:grouping val="standard"/>
        <c:varyColors val="0"/>
        <c:ser>
          <c:idx val="1"/>
          <c:order val="1"/>
          <c:tx>
            <c:v>Public Sector (right axis)</c:v>
          </c:tx>
          <c:spPr>
            <a:ln>
              <a:solidFill>
                <a:srgbClr val="FFC000"/>
              </a:solidFill>
            </a:ln>
          </c:spPr>
          <c:marker>
            <c:symbol val="none"/>
          </c:marker>
          <c:val>
            <c:numRef>
              <c:f>'Normalized Recruiting Intensity'!$O$6:$O$199</c:f>
              <c:numCache>
                <c:formatCode>0.00</c:formatCode>
                <c:ptCount val="194"/>
                <c:pt idx="0">
                  <c:v>1.190009131039382</c:v>
                </c:pt>
                <c:pt idx="1">
                  <c:v>1.243319414548797</c:v>
                </c:pt>
                <c:pt idx="2">
                  <c:v>1.187603610037069</c:v>
                </c:pt>
                <c:pt idx="3">
                  <c:v>1.093932040812547</c:v>
                </c:pt>
                <c:pt idx="4">
                  <c:v>1.177475312664711</c:v>
                </c:pt>
                <c:pt idx="5">
                  <c:v>1.185574936656261</c:v>
                </c:pt>
                <c:pt idx="6">
                  <c:v>1.140844990194284</c:v>
                </c:pt>
                <c:pt idx="7">
                  <c:v>1.14474923942653</c:v>
                </c:pt>
                <c:pt idx="8">
                  <c:v>0.951802106241506</c:v>
                </c:pt>
                <c:pt idx="9">
                  <c:v>1.142026274329744</c:v>
                </c:pt>
                <c:pt idx="10">
                  <c:v>1.10217290645723</c:v>
                </c:pt>
                <c:pt idx="11">
                  <c:v>1.091595524578184</c:v>
                </c:pt>
                <c:pt idx="12">
                  <c:v>1.02316437327303</c:v>
                </c:pt>
                <c:pt idx="13">
                  <c:v>1.037082839935451</c:v>
                </c:pt>
                <c:pt idx="14">
                  <c:v>1.038848505200104</c:v>
                </c:pt>
                <c:pt idx="15">
                  <c:v>1.075608838734407</c:v>
                </c:pt>
                <c:pt idx="16">
                  <c:v>1.131644521870345</c:v>
                </c:pt>
                <c:pt idx="17">
                  <c:v>1.036578718928045</c:v>
                </c:pt>
                <c:pt idx="18">
                  <c:v>1.050464884067629</c:v>
                </c:pt>
                <c:pt idx="19">
                  <c:v>1.098761121916328</c:v>
                </c:pt>
                <c:pt idx="20">
                  <c:v>0.962076021837753</c:v>
                </c:pt>
                <c:pt idx="21">
                  <c:v>1.076282264477167</c:v>
                </c:pt>
                <c:pt idx="22">
                  <c:v>1.15320991322238</c:v>
                </c:pt>
                <c:pt idx="23">
                  <c:v>1.01106080781621</c:v>
                </c:pt>
                <c:pt idx="24">
                  <c:v>1.062320231864386</c:v>
                </c:pt>
                <c:pt idx="25">
                  <c:v>0.942232443067945</c:v>
                </c:pt>
                <c:pt idx="26">
                  <c:v>0.948406322733876</c:v>
                </c:pt>
                <c:pt idx="27">
                  <c:v>0.960693293642527</c:v>
                </c:pt>
                <c:pt idx="28">
                  <c:v>0.908597480139181</c:v>
                </c:pt>
                <c:pt idx="29">
                  <c:v>0.987651325593237</c:v>
                </c:pt>
                <c:pt idx="30">
                  <c:v>1.05599551665476</c:v>
                </c:pt>
                <c:pt idx="31">
                  <c:v>0.816015843761418</c:v>
                </c:pt>
                <c:pt idx="32">
                  <c:v>0.883831277829966</c:v>
                </c:pt>
                <c:pt idx="33">
                  <c:v>1.065645617034152</c:v>
                </c:pt>
                <c:pt idx="34">
                  <c:v>0.909887802553173</c:v>
                </c:pt>
                <c:pt idx="35">
                  <c:v>1.012892479810508</c:v>
                </c:pt>
                <c:pt idx="36">
                  <c:v>0.918921457410395</c:v>
                </c:pt>
                <c:pt idx="37">
                  <c:v>1.009829406093053</c:v>
                </c:pt>
                <c:pt idx="38">
                  <c:v>1.084220348706288</c:v>
                </c:pt>
                <c:pt idx="39">
                  <c:v>1.001641671882327</c:v>
                </c:pt>
                <c:pt idx="40">
                  <c:v>0.91914963205668</c:v>
                </c:pt>
                <c:pt idx="41">
                  <c:v>0.957567839155248</c:v>
                </c:pt>
                <c:pt idx="42">
                  <c:v>0.995711349742187</c:v>
                </c:pt>
                <c:pt idx="43">
                  <c:v>0.957233839194726</c:v>
                </c:pt>
                <c:pt idx="44">
                  <c:v>1.017867307654367</c:v>
                </c:pt>
                <c:pt idx="45">
                  <c:v>1.04909257980646</c:v>
                </c:pt>
                <c:pt idx="46">
                  <c:v>1.116861404990057</c:v>
                </c:pt>
                <c:pt idx="47">
                  <c:v>1.044191325745126</c:v>
                </c:pt>
                <c:pt idx="48">
                  <c:v>1.072052209405133</c:v>
                </c:pt>
                <c:pt idx="49">
                  <c:v>1.022004913820135</c:v>
                </c:pt>
                <c:pt idx="50">
                  <c:v>0.998773462156147</c:v>
                </c:pt>
                <c:pt idx="51">
                  <c:v>1.01591795391552</c:v>
                </c:pt>
                <c:pt idx="52">
                  <c:v>1.006407171092253</c:v>
                </c:pt>
                <c:pt idx="53">
                  <c:v>0.968582617725077</c:v>
                </c:pt>
                <c:pt idx="54">
                  <c:v>1.127749141506744</c:v>
                </c:pt>
                <c:pt idx="55">
                  <c:v>0.999750278441033</c:v>
                </c:pt>
                <c:pt idx="56">
                  <c:v>1.028740057244915</c:v>
                </c:pt>
                <c:pt idx="57">
                  <c:v>1.012203174209006</c:v>
                </c:pt>
                <c:pt idx="58">
                  <c:v>1.092071075447529</c:v>
                </c:pt>
                <c:pt idx="59">
                  <c:v>1.042440124026072</c:v>
                </c:pt>
                <c:pt idx="60">
                  <c:v>1.011135388508608</c:v>
                </c:pt>
                <c:pt idx="61">
                  <c:v>1.094097761932972</c:v>
                </c:pt>
                <c:pt idx="62">
                  <c:v>1.163637400277008</c:v>
                </c:pt>
                <c:pt idx="63">
                  <c:v>1.091949369349106</c:v>
                </c:pt>
                <c:pt idx="64">
                  <c:v>1.150857998021056</c:v>
                </c:pt>
                <c:pt idx="65">
                  <c:v>1.122546199306963</c:v>
                </c:pt>
                <c:pt idx="66">
                  <c:v>1.16095641225997</c:v>
                </c:pt>
                <c:pt idx="67">
                  <c:v>1.167294158294115</c:v>
                </c:pt>
                <c:pt idx="68">
                  <c:v>1.289893245710302</c:v>
                </c:pt>
                <c:pt idx="69">
                  <c:v>0.99681514712108</c:v>
                </c:pt>
                <c:pt idx="70">
                  <c:v>1.093189419476468</c:v>
                </c:pt>
                <c:pt idx="71">
                  <c:v>1.027693438248051</c:v>
                </c:pt>
                <c:pt idx="72">
                  <c:v>1.143045407424363</c:v>
                </c:pt>
                <c:pt idx="73">
                  <c:v>1.164418743498977</c:v>
                </c:pt>
                <c:pt idx="74">
                  <c:v>1.157580513448107</c:v>
                </c:pt>
                <c:pt idx="75">
                  <c:v>1.198281657314771</c:v>
                </c:pt>
                <c:pt idx="76">
                  <c:v>1.175019623746341</c:v>
                </c:pt>
                <c:pt idx="77">
                  <c:v>1.168711677694452</c:v>
                </c:pt>
                <c:pt idx="78">
                  <c:v>1.105047449944757</c:v>
                </c:pt>
                <c:pt idx="79">
                  <c:v>1.210379109804107</c:v>
                </c:pt>
                <c:pt idx="80">
                  <c:v>1.213293972972588</c:v>
                </c:pt>
                <c:pt idx="81">
                  <c:v>1.013771339425008</c:v>
                </c:pt>
                <c:pt idx="82">
                  <c:v>1.049185172888806</c:v>
                </c:pt>
                <c:pt idx="83">
                  <c:v>1.108887008577256</c:v>
                </c:pt>
                <c:pt idx="84">
                  <c:v>0.998752507241736</c:v>
                </c:pt>
                <c:pt idx="85">
                  <c:v>1.02039046629135</c:v>
                </c:pt>
                <c:pt idx="86">
                  <c:v>1.030469231836894</c:v>
                </c:pt>
                <c:pt idx="87">
                  <c:v>0.976545282519061</c:v>
                </c:pt>
                <c:pt idx="88">
                  <c:v>0.970151871373143</c:v>
                </c:pt>
                <c:pt idx="89">
                  <c:v>0.963251542462383</c:v>
                </c:pt>
                <c:pt idx="90">
                  <c:v>0.919433410299123</c:v>
                </c:pt>
                <c:pt idx="91">
                  <c:v>0.901594980524676</c:v>
                </c:pt>
                <c:pt idx="92">
                  <c:v>0.882323696222649</c:v>
                </c:pt>
                <c:pt idx="93">
                  <c:v>0.927875995648831</c:v>
                </c:pt>
                <c:pt idx="94">
                  <c:v>0.85667161069991</c:v>
                </c:pt>
                <c:pt idx="95">
                  <c:v>0.853707554106972</c:v>
                </c:pt>
                <c:pt idx="96">
                  <c:v>1.022117744975608</c:v>
                </c:pt>
                <c:pt idx="97">
                  <c:v>0.827402709276823</c:v>
                </c:pt>
                <c:pt idx="98">
                  <c:v>0.781839303569931</c:v>
                </c:pt>
                <c:pt idx="99">
                  <c:v>1.141306462581793</c:v>
                </c:pt>
                <c:pt idx="100">
                  <c:v>0.813748436364635</c:v>
                </c:pt>
                <c:pt idx="101">
                  <c:v>0.835340570597845</c:v>
                </c:pt>
                <c:pt idx="102">
                  <c:v>0.770909077665161</c:v>
                </c:pt>
                <c:pt idx="103">
                  <c:v>0.885960204194258</c:v>
                </c:pt>
                <c:pt idx="104">
                  <c:v>0.76098883544787</c:v>
                </c:pt>
                <c:pt idx="105">
                  <c:v>0.997395390744974</c:v>
                </c:pt>
                <c:pt idx="106">
                  <c:v>0.877461273560796</c:v>
                </c:pt>
                <c:pt idx="107">
                  <c:v>0.783703120868711</c:v>
                </c:pt>
                <c:pt idx="108">
                  <c:v>0.907309405542909</c:v>
                </c:pt>
                <c:pt idx="109">
                  <c:v>0.873325336844804</c:v>
                </c:pt>
                <c:pt idx="110">
                  <c:v>1.044456232017798</c:v>
                </c:pt>
                <c:pt idx="111">
                  <c:v>1.023082880569864</c:v>
                </c:pt>
                <c:pt idx="112">
                  <c:v>2.072009259290366</c:v>
                </c:pt>
                <c:pt idx="113">
                  <c:v>0.891078381874472</c:v>
                </c:pt>
                <c:pt idx="114">
                  <c:v>0.867475725606084</c:v>
                </c:pt>
                <c:pt idx="115">
                  <c:v>0.821509381389172</c:v>
                </c:pt>
                <c:pt idx="116">
                  <c:v>0.79202026872332</c:v>
                </c:pt>
                <c:pt idx="117">
                  <c:v>0.957799609777046</c:v>
                </c:pt>
                <c:pt idx="118">
                  <c:v>0.948515194254951</c:v>
                </c:pt>
                <c:pt idx="119">
                  <c:v>0.886260179048675</c:v>
                </c:pt>
                <c:pt idx="120">
                  <c:v>0.866648122704243</c:v>
                </c:pt>
                <c:pt idx="121">
                  <c:v>0.733575402593188</c:v>
                </c:pt>
                <c:pt idx="122">
                  <c:v>0.810705499789848</c:v>
                </c:pt>
                <c:pt idx="123">
                  <c:v>0.88363426936859</c:v>
                </c:pt>
                <c:pt idx="124">
                  <c:v>0.815146845981822</c:v>
                </c:pt>
                <c:pt idx="125">
                  <c:v>0.942596239750486</c:v>
                </c:pt>
                <c:pt idx="126">
                  <c:v>0.758081184193177</c:v>
                </c:pt>
                <c:pt idx="127">
                  <c:v>0.798655599720146</c:v>
                </c:pt>
                <c:pt idx="128">
                  <c:v>0.901932789647136</c:v>
                </c:pt>
                <c:pt idx="129">
                  <c:v>0.873221082334024</c:v>
                </c:pt>
                <c:pt idx="130">
                  <c:v>0.8763443864344</c:v>
                </c:pt>
                <c:pt idx="131">
                  <c:v>0.972638725542112</c:v>
                </c:pt>
                <c:pt idx="132">
                  <c:v>0.909561457053101</c:v>
                </c:pt>
                <c:pt idx="133">
                  <c:v>0.94732462219982</c:v>
                </c:pt>
                <c:pt idx="134">
                  <c:v>0.924244005061537</c:v>
                </c:pt>
                <c:pt idx="135">
                  <c:v>0.936124847331259</c:v>
                </c:pt>
                <c:pt idx="136">
                  <c:v>0.930938492061744</c:v>
                </c:pt>
                <c:pt idx="137">
                  <c:v>0.968528064943734</c:v>
                </c:pt>
                <c:pt idx="138">
                  <c:v>0.95117274983481</c:v>
                </c:pt>
                <c:pt idx="139">
                  <c:v>0.980288701567988</c:v>
                </c:pt>
                <c:pt idx="140">
                  <c:v>0.916455870094403</c:v>
                </c:pt>
                <c:pt idx="141">
                  <c:v>0.873002963917633</c:v>
                </c:pt>
                <c:pt idx="142">
                  <c:v>0.914569861344439</c:v>
                </c:pt>
                <c:pt idx="143">
                  <c:v>0.967033942433291</c:v>
                </c:pt>
                <c:pt idx="144">
                  <c:v>0.915070381699421</c:v>
                </c:pt>
                <c:pt idx="145">
                  <c:v>1.00750410482139</c:v>
                </c:pt>
                <c:pt idx="146">
                  <c:v>0.888821243599324</c:v>
                </c:pt>
                <c:pt idx="147">
                  <c:v>0.947366212304402</c:v>
                </c:pt>
                <c:pt idx="148">
                  <c:v>0.915682920768502</c:v>
                </c:pt>
                <c:pt idx="149">
                  <c:v>0.890030068442767</c:v>
                </c:pt>
                <c:pt idx="150">
                  <c:v>0.896621779803938</c:v>
                </c:pt>
                <c:pt idx="151">
                  <c:v>0.963657977060105</c:v>
                </c:pt>
                <c:pt idx="152">
                  <c:v>0.954475533278499</c:v>
                </c:pt>
                <c:pt idx="153">
                  <c:v>0.925349700680943</c:v>
                </c:pt>
                <c:pt idx="154">
                  <c:v>0.962973069852485</c:v>
                </c:pt>
                <c:pt idx="155">
                  <c:v>0.908086332518584</c:v>
                </c:pt>
                <c:pt idx="156">
                  <c:v>0.929241094309906</c:v>
                </c:pt>
                <c:pt idx="157">
                  <c:v>0.972839793315994</c:v>
                </c:pt>
                <c:pt idx="158">
                  <c:v>1.024308760057394</c:v>
                </c:pt>
                <c:pt idx="159">
                  <c:v>0.986021425719375</c:v>
                </c:pt>
                <c:pt idx="160">
                  <c:v>0.956636061509467</c:v>
                </c:pt>
                <c:pt idx="161">
                  <c:v>1.02501725900483</c:v>
                </c:pt>
                <c:pt idx="162">
                  <c:v>0.897393697819538</c:v>
                </c:pt>
                <c:pt idx="163">
                  <c:v>0.929997646581913</c:v>
                </c:pt>
                <c:pt idx="164">
                  <c:v>1.087345289965894</c:v>
                </c:pt>
                <c:pt idx="165">
                  <c:v>1.000416877801277</c:v>
                </c:pt>
                <c:pt idx="166">
                  <c:v>0.997080509864617</c:v>
                </c:pt>
                <c:pt idx="167">
                  <c:v>1.053771115827343</c:v>
                </c:pt>
                <c:pt idx="168">
                  <c:v>1.04475300974364</c:v>
                </c:pt>
                <c:pt idx="169">
                  <c:v>1.069878427718111</c:v>
                </c:pt>
                <c:pt idx="170">
                  <c:v>1.047011557864771</c:v>
                </c:pt>
                <c:pt idx="171">
                  <c:v>1.092114903431091</c:v>
                </c:pt>
                <c:pt idx="172">
                  <c:v>1.085418399661986</c:v>
                </c:pt>
                <c:pt idx="173">
                  <c:v>1.045028225586293</c:v>
                </c:pt>
                <c:pt idx="174">
                  <c:v>1.123679477212645</c:v>
                </c:pt>
                <c:pt idx="175">
                  <c:v>1.150470014116516</c:v>
                </c:pt>
                <c:pt idx="176">
                  <c:v>1.031381907468675</c:v>
                </c:pt>
                <c:pt idx="177">
                  <c:v>1.130437690096935</c:v>
                </c:pt>
                <c:pt idx="178">
                  <c:v>1.138424901269846</c:v>
                </c:pt>
                <c:pt idx="179">
                  <c:v>1.19074957922561</c:v>
                </c:pt>
                <c:pt idx="180">
                  <c:v>1.131176738442136</c:v>
                </c:pt>
                <c:pt idx="181">
                  <c:v>1.11643558223748</c:v>
                </c:pt>
                <c:pt idx="182">
                  <c:v>1.18505975561151</c:v>
                </c:pt>
                <c:pt idx="183">
                  <c:v>1.117381354853333</c:v>
                </c:pt>
                <c:pt idx="184">
                  <c:v>1.169927112162558</c:v>
                </c:pt>
                <c:pt idx="185">
                  <c:v>1.124089796161783</c:v>
                </c:pt>
                <c:pt idx="186">
                  <c:v>1.18643930567639</c:v>
                </c:pt>
                <c:pt idx="187">
                  <c:v>1.179135174437345</c:v>
                </c:pt>
                <c:pt idx="188">
                  <c:v>1.150073297135506</c:v>
                </c:pt>
                <c:pt idx="189">
                  <c:v>1.043722274653322</c:v>
                </c:pt>
                <c:pt idx="190">
                  <c:v>1.102910986204386</c:v>
                </c:pt>
                <c:pt idx="191">
                  <c:v>1.013428528056924</c:v>
                </c:pt>
                <c:pt idx="192">
                  <c:v>1.119439610097138</c:v>
                </c:pt>
                <c:pt idx="193">
                  <c:v>1.088574405054632</c:v>
                </c:pt>
              </c:numCache>
            </c:numRef>
          </c:val>
          <c:smooth val="0"/>
        </c:ser>
        <c:dLbls>
          <c:showLegendKey val="0"/>
          <c:showVal val="0"/>
          <c:showCatName val="0"/>
          <c:showSerName val="0"/>
          <c:showPercent val="0"/>
          <c:showBubbleSize val="0"/>
        </c:dLbls>
        <c:marker val="1"/>
        <c:smooth val="0"/>
        <c:axId val="1357306384"/>
        <c:axId val="1357302704"/>
      </c:lineChart>
      <c:dateAx>
        <c:axId val="1357294368"/>
        <c:scaling>
          <c:orientation val="minMax"/>
        </c:scaling>
        <c:delete val="0"/>
        <c:axPos val="b"/>
        <c:numFmt formatCode="mmm\-yy" sourceLinked="1"/>
        <c:majorTickMark val="none"/>
        <c:minorTickMark val="none"/>
        <c:tickLblPos val="nextTo"/>
        <c:crossAx val="1357298384"/>
        <c:crosses val="autoZero"/>
        <c:auto val="1"/>
        <c:lblOffset val="100"/>
        <c:baseTimeUnit val="months"/>
        <c:majorUnit val="6.0"/>
        <c:majorTimeUnit val="months"/>
      </c:dateAx>
      <c:valAx>
        <c:axId val="1357298384"/>
        <c:scaling>
          <c:orientation val="minMax"/>
          <c:min val="0.6"/>
        </c:scaling>
        <c:delete val="0"/>
        <c:axPos val="l"/>
        <c:numFmt formatCode="0.00" sourceLinked="0"/>
        <c:majorTickMark val="out"/>
        <c:minorTickMark val="none"/>
        <c:tickLblPos val="nextTo"/>
        <c:crossAx val="1357294368"/>
        <c:crosses val="autoZero"/>
        <c:crossBetween val="between"/>
      </c:valAx>
      <c:valAx>
        <c:axId val="1357302704"/>
        <c:scaling>
          <c:orientation val="minMax"/>
          <c:min val="0.6"/>
        </c:scaling>
        <c:delete val="0"/>
        <c:axPos val="r"/>
        <c:numFmt formatCode="0.00" sourceLinked="0"/>
        <c:majorTickMark val="out"/>
        <c:minorTickMark val="none"/>
        <c:tickLblPos val="nextTo"/>
        <c:crossAx val="1357306384"/>
        <c:crosses val="max"/>
        <c:crossBetween val="between"/>
        <c:majorUnit val="0.2"/>
      </c:valAx>
      <c:catAx>
        <c:axId val="1357306384"/>
        <c:scaling>
          <c:orientation val="minMax"/>
        </c:scaling>
        <c:delete val="1"/>
        <c:axPos val="b"/>
        <c:numFmt formatCode="mmm\-yy" sourceLinked="1"/>
        <c:majorTickMark val="out"/>
        <c:minorTickMark val="none"/>
        <c:tickLblPos val="nextTo"/>
        <c:crossAx val="1357302704"/>
        <c:crosses val="autoZero"/>
        <c:auto val="1"/>
        <c:lblAlgn val="ctr"/>
        <c:lblOffset val="100"/>
        <c:noMultiLvlLbl val="0"/>
      </c:catAx>
    </c:plotArea>
    <c:legend>
      <c:legendPos val="t"/>
      <c:layout>
        <c:manualLayout>
          <c:xMode val="edge"/>
          <c:yMode val="edge"/>
          <c:x val="0.0712461923845275"/>
          <c:y val="0.131119423396135"/>
          <c:w val="0.313484373779611"/>
          <c:h val="0.16169139130967"/>
        </c:manualLayout>
      </c:layout>
      <c:overlay val="0"/>
    </c:legend>
    <c:plotVisOnly val="1"/>
    <c:dispBlanksAs val="gap"/>
    <c:showDLblsOverMax val="0"/>
  </c:chart>
  <c:spPr>
    <a:noFill/>
    <a:ln>
      <a:noFill/>
    </a:ln>
  </c:spPr>
  <c:txPr>
    <a:bodyPr/>
    <a:lstStyle/>
    <a:p>
      <a:pPr>
        <a:defRPr sz="16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DHI-DFH Measure of National Mean Vacancy Duration, </a:t>
            </a:r>
          </a:p>
          <a:p>
            <a:pPr>
              <a:defRPr sz="2400"/>
            </a:pPr>
            <a:r>
              <a:rPr lang="en-US" sz="2400"/>
              <a:t>January 2001 to February 2017</a:t>
            </a:r>
          </a:p>
        </c:rich>
      </c:tx>
      <c:layout/>
      <c:overlay val="0"/>
    </c:title>
    <c:autoTitleDeleted val="0"/>
    <c:plotArea>
      <c:layout>
        <c:manualLayout>
          <c:layoutTarget val="inner"/>
          <c:xMode val="edge"/>
          <c:yMode val="edge"/>
          <c:x val="0.0539157049982347"/>
          <c:y val="0.18675276135043"/>
          <c:w val="0.930295708804674"/>
          <c:h val="0.692745157375244"/>
        </c:manualLayout>
      </c:layout>
      <c:lineChart>
        <c:grouping val="standard"/>
        <c:varyColors val="0"/>
        <c:ser>
          <c:idx val="0"/>
          <c:order val="0"/>
          <c:marker>
            <c:symbol val="none"/>
          </c:marker>
          <c:cat>
            <c:numRef>
              <c:f>'Vacancy Duration'!$A$4:$A$197</c:f>
              <c:numCache>
                <c:formatCode>mmm\-yy</c:formatCode>
                <c:ptCount val="194"/>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pt idx="193">
                  <c:v>42767.0</c:v>
                </c:pt>
              </c:numCache>
            </c:numRef>
          </c:cat>
          <c:val>
            <c:numRef>
              <c:f>'Vacancy Duration'!$B$4:$B$200</c:f>
              <c:numCache>
                <c:formatCode>0.0</c:formatCode>
                <c:ptCount val="197"/>
                <c:pt idx="0">
                  <c:v>22.99776614796798</c:v>
                </c:pt>
                <c:pt idx="1">
                  <c:v>23.39728425359398</c:v>
                </c:pt>
                <c:pt idx="2">
                  <c:v>21.17974327728796</c:v>
                </c:pt>
                <c:pt idx="3">
                  <c:v>23.17661815073464</c:v>
                </c:pt>
                <c:pt idx="4">
                  <c:v>22.64240637850575</c:v>
                </c:pt>
                <c:pt idx="5">
                  <c:v>22.57349219527616</c:v>
                </c:pt>
                <c:pt idx="6">
                  <c:v>22.18801707795132</c:v>
                </c:pt>
                <c:pt idx="7">
                  <c:v>22.11331524416818</c:v>
                </c:pt>
                <c:pt idx="8">
                  <c:v>21.2652606804949</c:v>
                </c:pt>
                <c:pt idx="9">
                  <c:v>19.40083575092953</c:v>
                </c:pt>
                <c:pt idx="10">
                  <c:v>18.42857627098702</c:v>
                </c:pt>
                <c:pt idx="11">
                  <c:v>18.46672739976403</c:v>
                </c:pt>
                <c:pt idx="12">
                  <c:v>19.33976790823301</c:v>
                </c:pt>
                <c:pt idx="13">
                  <c:v>18.72014667490091</c:v>
                </c:pt>
                <c:pt idx="14">
                  <c:v>19.47224939899794</c:v>
                </c:pt>
                <c:pt idx="15">
                  <c:v>18.44064245996319</c:v>
                </c:pt>
                <c:pt idx="16">
                  <c:v>18.59216784398669</c:v>
                </c:pt>
                <c:pt idx="17">
                  <c:v>18.63786678340435</c:v>
                </c:pt>
                <c:pt idx="18">
                  <c:v>17.62477015674652</c:v>
                </c:pt>
                <c:pt idx="19">
                  <c:v>18.53514394680683</c:v>
                </c:pt>
                <c:pt idx="20">
                  <c:v>18.13101342546334</c:v>
                </c:pt>
                <c:pt idx="21">
                  <c:v>18.62947560754831</c:v>
                </c:pt>
                <c:pt idx="22">
                  <c:v>18.30831367643199</c:v>
                </c:pt>
                <c:pt idx="23">
                  <c:v>16.50476763188296</c:v>
                </c:pt>
                <c:pt idx="24">
                  <c:v>18.15876424922418</c:v>
                </c:pt>
                <c:pt idx="25">
                  <c:v>19.64992911110041</c:v>
                </c:pt>
                <c:pt idx="26">
                  <c:v>18.67793900066481</c:v>
                </c:pt>
                <c:pt idx="27">
                  <c:v>17.88811740263859</c:v>
                </c:pt>
                <c:pt idx="28">
                  <c:v>18.46420690561136</c:v>
                </c:pt>
                <c:pt idx="29">
                  <c:v>18.00984353143497</c:v>
                </c:pt>
                <c:pt idx="30">
                  <c:v>18.17678311186496</c:v>
                </c:pt>
                <c:pt idx="31">
                  <c:v>18.31561460612466</c:v>
                </c:pt>
                <c:pt idx="32">
                  <c:v>16.83738132284432</c:v>
                </c:pt>
                <c:pt idx="33">
                  <c:v>16.74506481793303</c:v>
                </c:pt>
                <c:pt idx="34">
                  <c:v>17.5059921549697</c:v>
                </c:pt>
                <c:pt idx="35">
                  <c:v>16.59743459951256</c:v>
                </c:pt>
                <c:pt idx="36">
                  <c:v>18.10431899782001</c:v>
                </c:pt>
                <c:pt idx="37">
                  <c:v>18.94714706878522</c:v>
                </c:pt>
                <c:pt idx="38">
                  <c:v>16.88135884873269</c:v>
                </c:pt>
                <c:pt idx="39">
                  <c:v>17.9422128510146</c:v>
                </c:pt>
                <c:pt idx="40">
                  <c:v>19.20079732316323</c:v>
                </c:pt>
                <c:pt idx="41">
                  <c:v>18.49029530444076</c:v>
                </c:pt>
                <c:pt idx="42">
                  <c:v>19.84694032563949</c:v>
                </c:pt>
                <c:pt idx="43">
                  <c:v>19.13493256676142</c:v>
                </c:pt>
                <c:pt idx="44">
                  <c:v>19.25627609351619</c:v>
                </c:pt>
                <c:pt idx="45">
                  <c:v>19.25838047787164</c:v>
                </c:pt>
                <c:pt idx="46">
                  <c:v>17.34960166661868</c:v>
                </c:pt>
                <c:pt idx="47">
                  <c:v>17.28525960462955</c:v>
                </c:pt>
                <c:pt idx="48">
                  <c:v>18.28532579905767</c:v>
                </c:pt>
                <c:pt idx="49">
                  <c:v>18.61149369700239</c:v>
                </c:pt>
                <c:pt idx="50">
                  <c:v>19.12454417651091</c:v>
                </c:pt>
                <c:pt idx="51">
                  <c:v>20.0980520678993</c:v>
                </c:pt>
                <c:pt idx="52">
                  <c:v>19.78170435709692</c:v>
                </c:pt>
                <c:pt idx="53">
                  <c:v>19.33844233651595</c:v>
                </c:pt>
                <c:pt idx="54">
                  <c:v>20.68216740848013</c:v>
                </c:pt>
                <c:pt idx="55">
                  <c:v>20.06000224317199</c:v>
                </c:pt>
                <c:pt idx="56">
                  <c:v>19.97656748640298</c:v>
                </c:pt>
                <c:pt idx="57">
                  <c:v>22.20614903989465</c:v>
                </c:pt>
                <c:pt idx="58">
                  <c:v>20.78639169199223</c:v>
                </c:pt>
                <c:pt idx="59">
                  <c:v>21.03658271202826</c:v>
                </c:pt>
                <c:pt idx="60">
                  <c:v>21.01997332318488</c:v>
                </c:pt>
                <c:pt idx="61">
                  <c:v>20.7726353377665</c:v>
                </c:pt>
                <c:pt idx="62">
                  <c:v>21.21356907501123</c:v>
                </c:pt>
                <c:pt idx="63">
                  <c:v>23.39339757256428</c:v>
                </c:pt>
                <c:pt idx="64">
                  <c:v>21.3644318105564</c:v>
                </c:pt>
                <c:pt idx="65">
                  <c:v>21.50597333545507</c:v>
                </c:pt>
                <c:pt idx="66">
                  <c:v>20.49472633358463</c:v>
                </c:pt>
                <c:pt idx="67">
                  <c:v>21.91435775529256</c:v>
                </c:pt>
                <c:pt idx="68">
                  <c:v>22.61209140467793</c:v>
                </c:pt>
                <c:pt idx="69">
                  <c:v>22.54393546596117</c:v>
                </c:pt>
                <c:pt idx="70">
                  <c:v>20.67209053676411</c:v>
                </c:pt>
                <c:pt idx="71">
                  <c:v>21.42671828942148</c:v>
                </c:pt>
                <c:pt idx="72">
                  <c:v>22.21693114166645</c:v>
                </c:pt>
                <c:pt idx="73">
                  <c:v>22.66508461348532</c:v>
                </c:pt>
                <c:pt idx="74">
                  <c:v>22.14091506875964</c:v>
                </c:pt>
                <c:pt idx="75">
                  <c:v>23.9756671429163</c:v>
                </c:pt>
                <c:pt idx="76">
                  <c:v>23.0300850214751</c:v>
                </c:pt>
                <c:pt idx="77">
                  <c:v>22.97447830494178</c:v>
                </c:pt>
                <c:pt idx="78">
                  <c:v>23.25998776165488</c:v>
                </c:pt>
                <c:pt idx="79">
                  <c:v>23.05383444449511</c:v>
                </c:pt>
                <c:pt idx="80">
                  <c:v>22.92526546770307</c:v>
                </c:pt>
                <c:pt idx="81">
                  <c:v>21.85398887443475</c:v>
                </c:pt>
                <c:pt idx="82">
                  <c:v>21.23501893010649</c:v>
                </c:pt>
                <c:pt idx="83">
                  <c:v>21.64996137327535</c:v>
                </c:pt>
                <c:pt idx="84">
                  <c:v>22.44401257732089</c:v>
                </c:pt>
                <c:pt idx="85">
                  <c:v>21.7409464767191</c:v>
                </c:pt>
                <c:pt idx="86">
                  <c:v>21.92053717885838</c:v>
                </c:pt>
                <c:pt idx="87">
                  <c:v>21.6395816532681</c:v>
                </c:pt>
                <c:pt idx="88">
                  <c:v>22.70259641538287</c:v>
                </c:pt>
                <c:pt idx="89">
                  <c:v>21.05394286158949</c:v>
                </c:pt>
                <c:pt idx="90">
                  <c:v>22.08810774234019</c:v>
                </c:pt>
                <c:pt idx="91">
                  <c:v>21.44685458421296</c:v>
                </c:pt>
                <c:pt idx="92">
                  <c:v>20.66194516006114</c:v>
                </c:pt>
                <c:pt idx="93">
                  <c:v>19.15058597677808</c:v>
                </c:pt>
                <c:pt idx="94">
                  <c:v>20.34775156321801</c:v>
                </c:pt>
                <c:pt idx="95">
                  <c:v>17.75261401411238</c:v>
                </c:pt>
                <c:pt idx="96">
                  <c:v>17.45765042704983</c:v>
                </c:pt>
                <c:pt idx="97">
                  <c:v>18.02972214260475</c:v>
                </c:pt>
                <c:pt idx="98">
                  <c:v>18.19955401389016</c:v>
                </c:pt>
                <c:pt idx="99">
                  <c:v>16.25432969115097</c:v>
                </c:pt>
                <c:pt idx="100">
                  <c:v>16.45024459342119</c:v>
                </c:pt>
                <c:pt idx="101">
                  <c:v>17.17490497354756</c:v>
                </c:pt>
                <c:pt idx="102">
                  <c:v>15.40900939047052</c:v>
                </c:pt>
                <c:pt idx="103">
                  <c:v>15.72178637402524</c:v>
                </c:pt>
                <c:pt idx="104">
                  <c:v>16.24763478821303</c:v>
                </c:pt>
                <c:pt idx="105">
                  <c:v>16.77513153156931</c:v>
                </c:pt>
                <c:pt idx="106">
                  <c:v>15.42939357642056</c:v>
                </c:pt>
                <c:pt idx="107">
                  <c:v>16.29233174315489</c:v>
                </c:pt>
                <c:pt idx="108">
                  <c:v>17.06149743325119</c:v>
                </c:pt>
                <c:pt idx="109">
                  <c:v>17.88638082624025</c:v>
                </c:pt>
                <c:pt idx="110">
                  <c:v>16.36282713744302</c:v>
                </c:pt>
                <c:pt idx="111">
                  <c:v>19.07895973186141</c:v>
                </c:pt>
                <c:pt idx="112">
                  <c:v>17.95609778709824</c:v>
                </c:pt>
                <c:pt idx="113">
                  <c:v>17.61886498424456</c:v>
                </c:pt>
                <c:pt idx="114">
                  <c:v>17.9715983853883</c:v>
                </c:pt>
                <c:pt idx="115">
                  <c:v>19.53894971455558</c:v>
                </c:pt>
                <c:pt idx="116">
                  <c:v>18.48686801906673</c:v>
                </c:pt>
                <c:pt idx="117">
                  <c:v>18.73131733730711</c:v>
                </c:pt>
                <c:pt idx="118">
                  <c:v>18.77905176588254</c:v>
                </c:pt>
                <c:pt idx="119">
                  <c:v>18.02005773782285</c:v>
                </c:pt>
                <c:pt idx="120">
                  <c:v>19.32142271284921</c:v>
                </c:pt>
                <c:pt idx="121">
                  <c:v>19.26114707581203</c:v>
                </c:pt>
                <c:pt idx="122">
                  <c:v>18.78426099089627</c:v>
                </c:pt>
                <c:pt idx="123">
                  <c:v>19.86473338763416</c:v>
                </c:pt>
                <c:pt idx="124">
                  <c:v>20.11976534282447</c:v>
                </c:pt>
                <c:pt idx="125">
                  <c:v>19.23717652871539</c:v>
                </c:pt>
                <c:pt idx="126">
                  <c:v>21.172714793241</c:v>
                </c:pt>
                <c:pt idx="127">
                  <c:v>20.55338066009745</c:v>
                </c:pt>
                <c:pt idx="128">
                  <c:v>20.22473559802969</c:v>
                </c:pt>
                <c:pt idx="129">
                  <c:v>21.17169556990457</c:v>
                </c:pt>
                <c:pt idx="130">
                  <c:v>19.98995662117861</c:v>
                </c:pt>
                <c:pt idx="131">
                  <c:v>20.14287165743512</c:v>
                </c:pt>
                <c:pt idx="132">
                  <c:v>21.66275760458499</c:v>
                </c:pt>
                <c:pt idx="133">
                  <c:v>21.14368508907723</c:v>
                </c:pt>
                <c:pt idx="134">
                  <c:v>21.50290576887388</c:v>
                </c:pt>
                <c:pt idx="135">
                  <c:v>22.5124662179424</c:v>
                </c:pt>
                <c:pt idx="136">
                  <c:v>21.48262321904153</c:v>
                </c:pt>
                <c:pt idx="137">
                  <c:v>22.02782105375197</c:v>
                </c:pt>
                <c:pt idx="138">
                  <c:v>22.7686660580057</c:v>
                </c:pt>
                <c:pt idx="139">
                  <c:v>21.56004813429421</c:v>
                </c:pt>
                <c:pt idx="140">
                  <c:v>22.01868810953852</c:v>
                </c:pt>
                <c:pt idx="141">
                  <c:v>21.9509959264402</c:v>
                </c:pt>
                <c:pt idx="142">
                  <c:v>21.30035350205389</c:v>
                </c:pt>
                <c:pt idx="143">
                  <c:v>21.1673508333357</c:v>
                </c:pt>
                <c:pt idx="144">
                  <c:v>21.74216190844981</c:v>
                </c:pt>
                <c:pt idx="145">
                  <c:v>22.46727718673156</c:v>
                </c:pt>
                <c:pt idx="146">
                  <c:v>23.71400368986063</c:v>
                </c:pt>
                <c:pt idx="147">
                  <c:v>22.47060292032538</c:v>
                </c:pt>
                <c:pt idx="148">
                  <c:v>22.21162689823769</c:v>
                </c:pt>
                <c:pt idx="149">
                  <c:v>23.01234638877983</c:v>
                </c:pt>
                <c:pt idx="150">
                  <c:v>22.43389839618225</c:v>
                </c:pt>
                <c:pt idx="151">
                  <c:v>21.6366855815947</c:v>
                </c:pt>
                <c:pt idx="152">
                  <c:v>22.01074127204301</c:v>
                </c:pt>
                <c:pt idx="153">
                  <c:v>23.65209068242768</c:v>
                </c:pt>
                <c:pt idx="154">
                  <c:v>22.38462778122594</c:v>
                </c:pt>
                <c:pt idx="155">
                  <c:v>21.85062413808332</c:v>
                </c:pt>
                <c:pt idx="156">
                  <c:v>21.86021653979513</c:v>
                </c:pt>
                <c:pt idx="157">
                  <c:v>22.75655171056679</c:v>
                </c:pt>
                <c:pt idx="158">
                  <c:v>22.61805499866507</c:v>
                </c:pt>
                <c:pt idx="159">
                  <c:v>23.75926512920535</c:v>
                </c:pt>
                <c:pt idx="160">
                  <c:v>24.84649845950108</c:v>
                </c:pt>
                <c:pt idx="161">
                  <c:v>25.06011069411441</c:v>
                </c:pt>
                <c:pt idx="162">
                  <c:v>24.23610751217747</c:v>
                </c:pt>
                <c:pt idx="163">
                  <c:v>26.12077512026279</c:v>
                </c:pt>
                <c:pt idx="164">
                  <c:v>24.56358959634558</c:v>
                </c:pt>
                <c:pt idx="165">
                  <c:v>24.31044595963849</c:v>
                </c:pt>
                <c:pt idx="166">
                  <c:v>24.72042514303131</c:v>
                </c:pt>
                <c:pt idx="167">
                  <c:v>23.89851112496363</c:v>
                </c:pt>
                <c:pt idx="168">
                  <c:v>25.70479938763769</c:v>
                </c:pt>
                <c:pt idx="169">
                  <c:v>26.64733023575906</c:v>
                </c:pt>
                <c:pt idx="170">
                  <c:v>26.17655833833093</c:v>
                </c:pt>
                <c:pt idx="171">
                  <c:v>27.60301864913821</c:v>
                </c:pt>
                <c:pt idx="172">
                  <c:v>27.87519725394553</c:v>
                </c:pt>
                <c:pt idx="173">
                  <c:v>26.6464211734147</c:v>
                </c:pt>
                <c:pt idx="174">
                  <c:v>28.25324789589135</c:v>
                </c:pt>
                <c:pt idx="175">
                  <c:v>28.60200848920997</c:v>
                </c:pt>
                <c:pt idx="176">
                  <c:v>27.40151589500509</c:v>
                </c:pt>
                <c:pt idx="177">
                  <c:v>26.73236921983374</c:v>
                </c:pt>
                <c:pt idx="178">
                  <c:v>26.06068359511508</c:v>
                </c:pt>
                <c:pt idx="179">
                  <c:v>25.07379824406893</c:v>
                </c:pt>
                <c:pt idx="180">
                  <c:v>28.26791117541989</c:v>
                </c:pt>
                <c:pt idx="181">
                  <c:v>26.87498620980486</c:v>
                </c:pt>
                <c:pt idx="182">
                  <c:v>28.10505974928275</c:v>
                </c:pt>
                <c:pt idx="183">
                  <c:v>29.60217023254528</c:v>
                </c:pt>
                <c:pt idx="184">
                  <c:v>28.30046557314332</c:v>
                </c:pt>
                <c:pt idx="185">
                  <c:v>27.90733398209684</c:v>
                </c:pt>
                <c:pt idx="186">
                  <c:v>28.20414905330838</c:v>
                </c:pt>
                <c:pt idx="187">
                  <c:v>28.04300453542161</c:v>
                </c:pt>
                <c:pt idx="188">
                  <c:v>28.05741304490084</c:v>
                </c:pt>
                <c:pt idx="189">
                  <c:v>28.10924376171474</c:v>
                </c:pt>
                <c:pt idx="190">
                  <c:v>27.72232826297548</c:v>
                </c:pt>
                <c:pt idx="191">
                  <c:v>27.35510144949552</c:v>
                </c:pt>
                <c:pt idx="192">
                  <c:v>26.78321492459571</c:v>
                </c:pt>
                <c:pt idx="193">
                  <c:v>27.84471746262244</c:v>
                </c:pt>
                <c:pt idx="194">
                  <c:v>#N/A</c:v>
                </c:pt>
                <c:pt idx="195">
                  <c:v>#N/A</c:v>
                </c:pt>
                <c:pt idx="196">
                  <c:v>#N/A</c:v>
                </c:pt>
              </c:numCache>
            </c:numRef>
          </c:val>
          <c:smooth val="0"/>
        </c:ser>
        <c:dLbls>
          <c:showLegendKey val="0"/>
          <c:showVal val="0"/>
          <c:showCatName val="0"/>
          <c:showSerName val="0"/>
          <c:showPercent val="0"/>
          <c:showBubbleSize val="0"/>
        </c:dLbls>
        <c:smooth val="0"/>
        <c:axId val="1354728880"/>
        <c:axId val="1354732880"/>
      </c:lineChart>
      <c:dateAx>
        <c:axId val="1354728880"/>
        <c:scaling>
          <c:orientation val="minMax"/>
        </c:scaling>
        <c:delete val="0"/>
        <c:axPos val="b"/>
        <c:numFmt formatCode="mmm\-yy" sourceLinked="1"/>
        <c:majorTickMark val="none"/>
        <c:minorTickMark val="none"/>
        <c:tickLblPos val="nextTo"/>
        <c:crossAx val="1354732880"/>
        <c:crosses val="autoZero"/>
        <c:auto val="1"/>
        <c:lblOffset val="100"/>
        <c:baseTimeUnit val="months"/>
        <c:majorUnit val="6.0"/>
        <c:majorTimeUnit val="months"/>
      </c:dateAx>
      <c:valAx>
        <c:axId val="1354732880"/>
        <c:scaling>
          <c:orientation val="minMax"/>
          <c:min val="15.0"/>
        </c:scaling>
        <c:delete val="0"/>
        <c:axPos val="l"/>
        <c:numFmt formatCode="0" sourceLinked="0"/>
        <c:majorTickMark val="out"/>
        <c:minorTickMark val="none"/>
        <c:tickLblPos val="nextTo"/>
        <c:crossAx val="1354728880"/>
        <c:crosses val="autoZero"/>
        <c:crossBetween val="between"/>
        <c:majorUnit val="2.0"/>
      </c:valAx>
    </c:plotArea>
    <c:plotVisOnly val="1"/>
    <c:dispBlanksAs val="gap"/>
    <c:showDLblsOverMax val="0"/>
  </c:chart>
  <c:spPr>
    <a:noFill/>
    <a:ln>
      <a:noFill/>
    </a:ln>
  </c:spPr>
  <c:txPr>
    <a:bodyPr/>
    <a:lstStyle/>
    <a:p>
      <a:pPr>
        <a:defRPr sz="16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400"/>
            </a:pPr>
            <a:r>
              <a:rPr lang="en-US" sz="2400"/>
              <a:t>National Labor Market Slackness Measures</a:t>
            </a:r>
          </a:p>
        </c:rich>
      </c:tx>
      <c:layout/>
      <c:overlay val="0"/>
    </c:title>
    <c:autoTitleDeleted val="0"/>
    <c:plotArea>
      <c:layout>
        <c:manualLayout>
          <c:layoutTarget val="inner"/>
          <c:xMode val="edge"/>
          <c:yMode val="edge"/>
          <c:x val="0.0427290294637007"/>
          <c:y val="0.127381055651942"/>
          <c:w val="0.910269315771354"/>
          <c:h val="0.629494792450307"/>
        </c:manualLayout>
      </c:layout>
      <c:lineChart>
        <c:grouping val="standard"/>
        <c:varyColors val="0"/>
        <c:ser>
          <c:idx val="0"/>
          <c:order val="0"/>
          <c:tx>
            <c:v>Vacancy Duration (left axis)</c:v>
          </c:tx>
          <c:marker>
            <c:symbol val="none"/>
          </c:marker>
          <c:cat>
            <c:numRef>
              <c:f>'Vacancy Duration'!$A$3:$A$196</c:f>
              <c:numCache>
                <c:formatCode>[$-409]mmm\-yy;@</c:formatCode>
                <c:ptCount val="194"/>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pt idx="193">
                  <c:v>42767.0</c:v>
                </c:pt>
              </c:numCache>
            </c:numRef>
          </c:cat>
          <c:val>
            <c:numRef>
              <c:f>'Vacancy Duration'!$B$3:$B$300</c:f>
              <c:numCache>
                <c:formatCode>0.0</c:formatCode>
                <c:ptCount val="298"/>
                <c:pt idx="0">
                  <c:v>22.99776614796798</c:v>
                </c:pt>
                <c:pt idx="1">
                  <c:v>23.39728425359398</c:v>
                </c:pt>
                <c:pt idx="2">
                  <c:v>21.17974327728796</c:v>
                </c:pt>
                <c:pt idx="3">
                  <c:v>23.17661815073464</c:v>
                </c:pt>
                <c:pt idx="4">
                  <c:v>22.64240637850575</c:v>
                </c:pt>
                <c:pt idx="5">
                  <c:v>22.57349219527616</c:v>
                </c:pt>
                <c:pt idx="6">
                  <c:v>22.18801707795132</c:v>
                </c:pt>
                <c:pt idx="7">
                  <c:v>22.11331524416818</c:v>
                </c:pt>
                <c:pt idx="8">
                  <c:v>21.2652606804949</c:v>
                </c:pt>
                <c:pt idx="9">
                  <c:v>19.40083575092953</c:v>
                </c:pt>
                <c:pt idx="10">
                  <c:v>18.42857627098702</c:v>
                </c:pt>
                <c:pt idx="11">
                  <c:v>18.46672739976403</c:v>
                </c:pt>
                <c:pt idx="12">
                  <c:v>19.33976790823301</c:v>
                </c:pt>
                <c:pt idx="13">
                  <c:v>18.72014667490091</c:v>
                </c:pt>
                <c:pt idx="14">
                  <c:v>19.47224939899794</c:v>
                </c:pt>
                <c:pt idx="15">
                  <c:v>18.44064245996319</c:v>
                </c:pt>
                <c:pt idx="16">
                  <c:v>18.59216784398669</c:v>
                </c:pt>
                <c:pt idx="17">
                  <c:v>18.63786678340435</c:v>
                </c:pt>
                <c:pt idx="18">
                  <c:v>17.62477015674652</c:v>
                </c:pt>
                <c:pt idx="19">
                  <c:v>18.53514394680683</c:v>
                </c:pt>
                <c:pt idx="20">
                  <c:v>18.13101342546334</c:v>
                </c:pt>
                <c:pt idx="21">
                  <c:v>18.62947560754831</c:v>
                </c:pt>
                <c:pt idx="22">
                  <c:v>18.30831367643199</c:v>
                </c:pt>
                <c:pt idx="23">
                  <c:v>16.50476763188296</c:v>
                </c:pt>
                <c:pt idx="24">
                  <c:v>18.15876424922418</c:v>
                </c:pt>
                <c:pt idx="25">
                  <c:v>19.64992911110041</c:v>
                </c:pt>
                <c:pt idx="26">
                  <c:v>18.67793900066481</c:v>
                </c:pt>
                <c:pt idx="27">
                  <c:v>17.88811740263859</c:v>
                </c:pt>
                <c:pt idx="28">
                  <c:v>18.46420690561136</c:v>
                </c:pt>
                <c:pt idx="29">
                  <c:v>18.00984353143497</c:v>
                </c:pt>
                <c:pt idx="30">
                  <c:v>18.17678311186496</c:v>
                </c:pt>
                <c:pt idx="31">
                  <c:v>18.31561460612466</c:v>
                </c:pt>
                <c:pt idx="32">
                  <c:v>16.83738132284432</c:v>
                </c:pt>
                <c:pt idx="33">
                  <c:v>16.74506481793303</c:v>
                </c:pt>
                <c:pt idx="34">
                  <c:v>17.5059921549697</c:v>
                </c:pt>
                <c:pt idx="35">
                  <c:v>16.59743459951256</c:v>
                </c:pt>
                <c:pt idx="36">
                  <c:v>18.10431899782001</c:v>
                </c:pt>
                <c:pt idx="37">
                  <c:v>18.94714706878522</c:v>
                </c:pt>
                <c:pt idx="38">
                  <c:v>16.88135884873269</c:v>
                </c:pt>
                <c:pt idx="39">
                  <c:v>17.9422128510146</c:v>
                </c:pt>
                <c:pt idx="40">
                  <c:v>19.20079732316323</c:v>
                </c:pt>
                <c:pt idx="41">
                  <c:v>18.49029530444076</c:v>
                </c:pt>
                <c:pt idx="42">
                  <c:v>19.84694032563949</c:v>
                </c:pt>
                <c:pt idx="43">
                  <c:v>19.13493256676142</c:v>
                </c:pt>
                <c:pt idx="44">
                  <c:v>19.25627609351619</c:v>
                </c:pt>
                <c:pt idx="45">
                  <c:v>19.25838047787164</c:v>
                </c:pt>
                <c:pt idx="46">
                  <c:v>17.34960166661868</c:v>
                </c:pt>
                <c:pt idx="47">
                  <c:v>17.28525960462955</c:v>
                </c:pt>
                <c:pt idx="48">
                  <c:v>18.28532579905767</c:v>
                </c:pt>
                <c:pt idx="49">
                  <c:v>18.61149369700239</c:v>
                </c:pt>
                <c:pt idx="50">
                  <c:v>19.12454417651091</c:v>
                </c:pt>
                <c:pt idx="51">
                  <c:v>20.0980520678993</c:v>
                </c:pt>
                <c:pt idx="52">
                  <c:v>19.78170435709692</c:v>
                </c:pt>
                <c:pt idx="53">
                  <c:v>19.33844233651595</c:v>
                </c:pt>
                <c:pt idx="54">
                  <c:v>20.68216740848013</c:v>
                </c:pt>
                <c:pt idx="55">
                  <c:v>20.06000224317199</c:v>
                </c:pt>
                <c:pt idx="56">
                  <c:v>19.97656748640298</c:v>
                </c:pt>
                <c:pt idx="57">
                  <c:v>22.20614903989465</c:v>
                </c:pt>
                <c:pt idx="58">
                  <c:v>20.78639169199223</c:v>
                </c:pt>
                <c:pt idx="59">
                  <c:v>21.03658271202826</c:v>
                </c:pt>
                <c:pt idx="60">
                  <c:v>21.01997332318488</c:v>
                </c:pt>
                <c:pt idx="61">
                  <c:v>20.7726353377665</c:v>
                </c:pt>
                <c:pt idx="62">
                  <c:v>21.21356907501123</c:v>
                </c:pt>
                <c:pt idx="63">
                  <c:v>23.39339757256428</c:v>
                </c:pt>
                <c:pt idx="64">
                  <c:v>21.3644318105564</c:v>
                </c:pt>
                <c:pt idx="65">
                  <c:v>21.50597333545507</c:v>
                </c:pt>
                <c:pt idx="66">
                  <c:v>20.49472633358463</c:v>
                </c:pt>
                <c:pt idx="67">
                  <c:v>21.91435775529256</c:v>
                </c:pt>
                <c:pt idx="68">
                  <c:v>22.61209140467793</c:v>
                </c:pt>
                <c:pt idx="69">
                  <c:v>22.54393546596117</c:v>
                </c:pt>
                <c:pt idx="70">
                  <c:v>20.67209053676411</c:v>
                </c:pt>
                <c:pt idx="71">
                  <c:v>21.42671828942148</c:v>
                </c:pt>
                <c:pt idx="72">
                  <c:v>22.21693114166645</c:v>
                </c:pt>
                <c:pt idx="73">
                  <c:v>22.66508461348532</c:v>
                </c:pt>
                <c:pt idx="74">
                  <c:v>22.14091506875964</c:v>
                </c:pt>
                <c:pt idx="75">
                  <c:v>23.9756671429163</c:v>
                </c:pt>
                <c:pt idx="76">
                  <c:v>23.0300850214751</c:v>
                </c:pt>
                <c:pt idx="77">
                  <c:v>22.97447830494178</c:v>
                </c:pt>
                <c:pt idx="78">
                  <c:v>23.25998776165488</c:v>
                </c:pt>
                <c:pt idx="79">
                  <c:v>23.05383444449511</c:v>
                </c:pt>
                <c:pt idx="80">
                  <c:v>22.92526546770307</c:v>
                </c:pt>
                <c:pt idx="81">
                  <c:v>21.85398887443475</c:v>
                </c:pt>
                <c:pt idx="82">
                  <c:v>21.23501893010649</c:v>
                </c:pt>
                <c:pt idx="83">
                  <c:v>21.64996137327535</c:v>
                </c:pt>
                <c:pt idx="84">
                  <c:v>22.44401257732089</c:v>
                </c:pt>
                <c:pt idx="85">
                  <c:v>21.7409464767191</c:v>
                </c:pt>
                <c:pt idx="86">
                  <c:v>21.92053717885838</c:v>
                </c:pt>
                <c:pt idx="87">
                  <c:v>21.6395816532681</c:v>
                </c:pt>
                <c:pt idx="88">
                  <c:v>22.70259641538287</c:v>
                </c:pt>
                <c:pt idx="89">
                  <c:v>21.05394286158949</c:v>
                </c:pt>
                <c:pt idx="90">
                  <c:v>22.08810774234019</c:v>
                </c:pt>
                <c:pt idx="91">
                  <c:v>21.44685458421296</c:v>
                </c:pt>
                <c:pt idx="92">
                  <c:v>20.66194516006114</c:v>
                </c:pt>
                <c:pt idx="93">
                  <c:v>19.15058597677808</c:v>
                </c:pt>
                <c:pt idx="94">
                  <c:v>20.34775156321801</c:v>
                </c:pt>
                <c:pt idx="95">
                  <c:v>17.75261401411238</c:v>
                </c:pt>
                <c:pt idx="96">
                  <c:v>17.45765042704983</c:v>
                </c:pt>
                <c:pt idx="97">
                  <c:v>18.02972214260475</c:v>
                </c:pt>
                <c:pt idx="98">
                  <c:v>18.19955401389016</c:v>
                </c:pt>
                <c:pt idx="99">
                  <c:v>16.25432969115097</c:v>
                </c:pt>
                <c:pt idx="100">
                  <c:v>16.45024459342119</c:v>
                </c:pt>
                <c:pt idx="101">
                  <c:v>17.17490497354756</c:v>
                </c:pt>
                <c:pt idx="102">
                  <c:v>15.40900939047052</c:v>
                </c:pt>
                <c:pt idx="103">
                  <c:v>15.72178637402524</c:v>
                </c:pt>
                <c:pt idx="104">
                  <c:v>16.24763478821303</c:v>
                </c:pt>
                <c:pt idx="105">
                  <c:v>16.77513153156931</c:v>
                </c:pt>
                <c:pt idx="106">
                  <c:v>15.42939357642056</c:v>
                </c:pt>
                <c:pt idx="107">
                  <c:v>16.29233174315489</c:v>
                </c:pt>
                <c:pt idx="108">
                  <c:v>17.06149743325119</c:v>
                </c:pt>
                <c:pt idx="109">
                  <c:v>17.88638082624025</c:v>
                </c:pt>
                <c:pt idx="110">
                  <c:v>16.36282713744302</c:v>
                </c:pt>
                <c:pt idx="111">
                  <c:v>19.07895973186141</c:v>
                </c:pt>
                <c:pt idx="112">
                  <c:v>17.95609778709824</c:v>
                </c:pt>
                <c:pt idx="113">
                  <c:v>17.61886498424456</c:v>
                </c:pt>
                <c:pt idx="114">
                  <c:v>17.9715983853883</c:v>
                </c:pt>
                <c:pt idx="115">
                  <c:v>19.53894971455558</c:v>
                </c:pt>
                <c:pt idx="116">
                  <c:v>18.48686801906673</c:v>
                </c:pt>
                <c:pt idx="117">
                  <c:v>18.73131733730711</c:v>
                </c:pt>
                <c:pt idx="118">
                  <c:v>18.77905176588254</c:v>
                </c:pt>
                <c:pt idx="119">
                  <c:v>18.02005773782285</c:v>
                </c:pt>
                <c:pt idx="120">
                  <c:v>19.32142271284921</c:v>
                </c:pt>
                <c:pt idx="121">
                  <c:v>19.26114707581203</c:v>
                </c:pt>
                <c:pt idx="122">
                  <c:v>18.78426099089627</c:v>
                </c:pt>
                <c:pt idx="123">
                  <c:v>19.86473338763416</c:v>
                </c:pt>
                <c:pt idx="124">
                  <c:v>20.11976534282447</c:v>
                </c:pt>
                <c:pt idx="125">
                  <c:v>19.23717652871539</c:v>
                </c:pt>
                <c:pt idx="126">
                  <c:v>21.172714793241</c:v>
                </c:pt>
                <c:pt idx="127">
                  <c:v>20.55338066009745</c:v>
                </c:pt>
                <c:pt idx="128">
                  <c:v>20.22473559802969</c:v>
                </c:pt>
                <c:pt idx="129">
                  <c:v>21.17169556990457</c:v>
                </c:pt>
                <c:pt idx="130">
                  <c:v>19.98995662117861</c:v>
                </c:pt>
                <c:pt idx="131">
                  <c:v>20.14287165743512</c:v>
                </c:pt>
                <c:pt idx="132">
                  <c:v>21.66275760458499</c:v>
                </c:pt>
                <c:pt idx="133">
                  <c:v>21.14368508907723</c:v>
                </c:pt>
                <c:pt idx="134">
                  <c:v>21.50290576887388</c:v>
                </c:pt>
                <c:pt idx="135">
                  <c:v>22.5124662179424</c:v>
                </c:pt>
                <c:pt idx="136">
                  <c:v>21.48262321904153</c:v>
                </c:pt>
                <c:pt idx="137">
                  <c:v>22.02782105375197</c:v>
                </c:pt>
                <c:pt idx="138">
                  <c:v>22.7686660580057</c:v>
                </c:pt>
                <c:pt idx="139">
                  <c:v>21.56004813429421</c:v>
                </c:pt>
                <c:pt idx="140">
                  <c:v>22.01868810953852</c:v>
                </c:pt>
                <c:pt idx="141">
                  <c:v>21.9509959264402</c:v>
                </c:pt>
                <c:pt idx="142">
                  <c:v>21.30035350205389</c:v>
                </c:pt>
                <c:pt idx="143">
                  <c:v>21.1673508333357</c:v>
                </c:pt>
                <c:pt idx="144">
                  <c:v>21.74216190844981</c:v>
                </c:pt>
                <c:pt idx="145">
                  <c:v>22.46727718673156</c:v>
                </c:pt>
                <c:pt idx="146">
                  <c:v>23.71400368986063</c:v>
                </c:pt>
                <c:pt idx="147">
                  <c:v>22.47060292032538</c:v>
                </c:pt>
                <c:pt idx="148">
                  <c:v>22.21162689823769</c:v>
                </c:pt>
                <c:pt idx="149">
                  <c:v>23.01234638877983</c:v>
                </c:pt>
                <c:pt idx="150">
                  <c:v>22.43389839618225</c:v>
                </c:pt>
                <c:pt idx="151">
                  <c:v>21.6366855815947</c:v>
                </c:pt>
                <c:pt idx="152">
                  <c:v>22.01074127204301</c:v>
                </c:pt>
                <c:pt idx="153">
                  <c:v>23.65209068242768</c:v>
                </c:pt>
                <c:pt idx="154">
                  <c:v>22.38462778122594</c:v>
                </c:pt>
                <c:pt idx="155">
                  <c:v>21.85062413808332</c:v>
                </c:pt>
                <c:pt idx="156">
                  <c:v>21.86021653979513</c:v>
                </c:pt>
                <c:pt idx="157">
                  <c:v>22.75655171056679</c:v>
                </c:pt>
                <c:pt idx="158">
                  <c:v>22.61805499866507</c:v>
                </c:pt>
                <c:pt idx="159">
                  <c:v>23.75926512920535</c:v>
                </c:pt>
                <c:pt idx="160">
                  <c:v>24.84649845950108</c:v>
                </c:pt>
                <c:pt idx="161">
                  <c:v>25.06011069411441</c:v>
                </c:pt>
                <c:pt idx="162">
                  <c:v>24.23610751217747</c:v>
                </c:pt>
                <c:pt idx="163">
                  <c:v>26.12077512026279</c:v>
                </c:pt>
                <c:pt idx="164">
                  <c:v>24.56358959634558</c:v>
                </c:pt>
                <c:pt idx="165">
                  <c:v>24.31044595963849</c:v>
                </c:pt>
                <c:pt idx="166">
                  <c:v>24.72042514303131</c:v>
                </c:pt>
                <c:pt idx="167">
                  <c:v>23.89851112496363</c:v>
                </c:pt>
                <c:pt idx="168">
                  <c:v>25.70479938763769</c:v>
                </c:pt>
                <c:pt idx="169">
                  <c:v>26.64733023575906</c:v>
                </c:pt>
                <c:pt idx="170">
                  <c:v>26.17655833833093</c:v>
                </c:pt>
                <c:pt idx="171">
                  <c:v>27.60301864913821</c:v>
                </c:pt>
                <c:pt idx="172">
                  <c:v>27.87519725394553</c:v>
                </c:pt>
                <c:pt idx="173">
                  <c:v>26.6464211734147</c:v>
                </c:pt>
                <c:pt idx="174">
                  <c:v>28.25324789589135</c:v>
                </c:pt>
                <c:pt idx="175">
                  <c:v>28.60200848920997</c:v>
                </c:pt>
                <c:pt idx="176">
                  <c:v>27.40151589500509</c:v>
                </c:pt>
                <c:pt idx="177">
                  <c:v>26.73236921983374</c:v>
                </c:pt>
                <c:pt idx="178">
                  <c:v>26.06068359511508</c:v>
                </c:pt>
                <c:pt idx="179">
                  <c:v>25.07379824406893</c:v>
                </c:pt>
                <c:pt idx="180">
                  <c:v>28.26791117541989</c:v>
                </c:pt>
                <c:pt idx="181">
                  <c:v>26.87498620980486</c:v>
                </c:pt>
                <c:pt idx="182">
                  <c:v>28.10505974928275</c:v>
                </c:pt>
                <c:pt idx="183">
                  <c:v>29.60217023254528</c:v>
                </c:pt>
                <c:pt idx="184">
                  <c:v>28.30046557314332</c:v>
                </c:pt>
                <c:pt idx="185">
                  <c:v>27.90733398209684</c:v>
                </c:pt>
                <c:pt idx="186">
                  <c:v>28.20414905330838</c:v>
                </c:pt>
                <c:pt idx="187">
                  <c:v>28.04300453542161</c:v>
                </c:pt>
                <c:pt idx="188">
                  <c:v>28.05741304490084</c:v>
                </c:pt>
                <c:pt idx="189">
                  <c:v>28.10924376171474</c:v>
                </c:pt>
                <c:pt idx="190">
                  <c:v>27.72232826297548</c:v>
                </c:pt>
                <c:pt idx="191">
                  <c:v>27.35510144949552</c:v>
                </c:pt>
                <c:pt idx="192">
                  <c:v>26.78321492459571</c:v>
                </c:pt>
                <c:pt idx="193">
                  <c:v>27.84471746262244</c:v>
                </c:pt>
                <c:pt idx="194">
                  <c:v>#N/A</c:v>
                </c:pt>
                <c:pt idx="195">
                  <c:v>#N/A</c:v>
                </c:pt>
                <c:pt idx="196">
                  <c:v>#N/A</c:v>
                </c:pt>
                <c:pt idx="197">
                  <c:v>#N/A</c:v>
                </c:pt>
                <c:pt idx="198">
                  <c:v>#N/A</c:v>
                </c:pt>
                <c:pt idx="199">
                  <c:v>#N/A</c:v>
                </c:pt>
                <c:pt idx="200">
                  <c:v>#N/A</c:v>
                </c:pt>
                <c:pt idx="201">
                  <c:v>#N/A</c:v>
                </c:pt>
              </c:numCache>
            </c:numRef>
          </c:val>
          <c:smooth val="0"/>
        </c:ser>
        <c:dLbls>
          <c:showLegendKey val="0"/>
          <c:showVal val="0"/>
          <c:showCatName val="0"/>
          <c:showSerName val="0"/>
          <c:showPercent val="0"/>
          <c:showBubbleSize val="0"/>
        </c:dLbls>
        <c:marker val="1"/>
        <c:smooth val="0"/>
        <c:axId val="1371634400"/>
        <c:axId val="1371638464"/>
      </c:lineChart>
      <c:lineChart>
        <c:grouping val="standard"/>
        <c:varyColors val="0"/>
        <c:ser>
          <c:idx val="1"/>
          <c:order val="1"/>
          <c:tx>
            <c:v>V-U Ratio</c:v>
          </c:tx>
          <c:marker>
            <c:symbol val="none"/>
          </c:marker>
          <c:cat>
            <c:numRef>
              <c:f>'Short Term Unemp'!$A$3:$A$196</c:f>
              <c:numCache>
                <c:formatCode>mmm\-yy</c:formatCode>
                <c:ptCount val="194"/>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pt idx="193">
                  <c:v>42767.0</c:v>
                </c:pt>
              </c:numCache>
            </c:numRef>
          </c:cat>
          <c:val>
            <c:numRef>
              <c:f>'VU ratio'!$B$3:$B$200</c:f>
              <c:numCache>
                <c:formatCode>0.00</c:formatCode>
                <c:ptCount val="198"/>
                <c:pt idx="0">
                  <c:v>0.890730690751119</c:v>
                </c:pt>
                <c:pt idx="1">
                  <c:v>0.761731115655581</c:v>
                </c:pt>
                <c:pt idx="2">
                  <c:v>0.731864262284123</c:v>
                </c:pt>
                <c:pt idx="3">
                  <c:v>0.786512838988017</c:v>
                </c:pt>
                <c:pt idx="4">
                  <c:v>0.73008749615516</c:v>
                </c:pt>
                <c:pt idx="5">
                  <c:v>0.660222541972713</c:v>
                </c:pt>
                <c:pt idx="6">
                  <c:v>0.678924872831581</c:v>
                </c:pt>
                <c:pt idx="7">
                  <c:v>0.583536268724483</c:v>
                </c:pt>
                <c:pt idx="8">
                  <c:v>0.551530241280971</c:v>
                </c:pt>
                <c:pt idx="9">
                  <c:v>0.471427173513523</c:v>
                </c:pt>
                <c:pt idx="10">
                  <c:v>0.430542195522478</c:v>
                </c:pt>
                <c:pt idx="11">
                  <c:v>0.4173773605758</c:v>
                </c:pt>
                <c:pt idx="12">
                  <c:v>0.455804401592035</c:v>
                </c:pt>
                <c:pt idx="13">
                  <c:v>0.408126173126376</c:v>
                </c:pt>
                <c:pt idx="14">
                  <c:v>0.421645568286739</c:v>
                </c:pt>
                <c:pt idx="15">
                  <c:v>0.404635971128756</c:v>
                </c:pt>
                <c:pt idx="16">
                  <c:v>0.42766046422723</c:v>
                </c:pt>
                <c:pt idx="17">
                  <c:v>0.404008902103117</c:v>
                </c:pt>
                <c:pt idx="18">
                  <c:v>0.406971800206197</c:v>
                </c:pt>
                <c:pt idx="19">
                  <c:v>0.417918309005655</c:v>
                </c:pt>
                <c:pt idx="20">
                  <c:v>0.399898933721395</c:v>
                </c:pt>
                <c:pt idx="21">
                  <c:v>0.427320271585284</c:v>
                </c:pt>
                <c:pt idx="22">
                  <c:v>0.404683256595671</c:v>
                </c:pt>
                <c:pt idx="23">
                  <c:v>0.343462151965001</c:v>
                </c:pt>
                <c:pt idx="24">
                  <c:v>0.444979981342943</c:v>
                </c:pt>
                <c:pt idx="25">
                  <c:v>0.3903165431361</c:v>
                </c:pt>
                <c:pt idx="26">
                  <c:v>0.351100229090159</c:v>
                </c:pt>
                <c:pt idx="27">
                  <c:v>0.377223383951588</c:v>
                </c:pt>
                <c:pt idx="28">
                  <c:v>0.360969150135858</c:v>
                </c:pt>
                <c:pt idx="29">
                  <c:v>0.363121206885218</c:v>
                </c:pt>
                <c:pt idx="30">
                  <c:v>0.366121157353504</c:v>
                </c:pt>
                <c:pt idx="31">
                  <c:v>0.368606886300033</c:v>
                </c:pt>
                <c:pt idx="32">
                  <c:v>0.344891186132522</c:v>
                </c:pt>
                <c:pt idx="33">
                  <c:v>0.368248574460862</c:v>
                </c:pt>
                <c:pt idx="34">
                  <c:v>0.369329666559849</c:v>
                </c:pt>
                <c:pt idx="35">
                  <c:v>0.387209937668538</c:v>
                </c:pt>
                <c:pt idx="36">
                  <c:v>0.411369521388126</c:v>
                </c:pt>
                <c:pt idx="37">
                  <c:v>0.415755130468293</c:v>
                </c:pt>
                <c:pt idx="38">
                  <c:v>0.394477210200161</c:v>
                </c:pt>
                <c:pt idx="39">
                  <c:v>0.443603645697626</c:v>
                </c:pt>
                <c:pt idx="40">
                  <c:v>0.446094528642412</c:v>
                </c:pt>
                <c:pt idx="41">
                  <c:v>0.417470051996846</c:v>
                </c:pt>
                <c:pt idx="42">
                  <c:v>0.485323857643277</c:v>
                </c:pt>
                <c:pt idx="43">
                  <c:v>0.452512733563278</c:v>
                </c:pt>
                <c:pt idx="44">
                  <c:v>0.47270145454922</c:v>
                </c:pt>
                <c:pt idx="45">
                  <c:v>0.472117550359593</c:v>
                </c:pt>
                <c:pt idx="46">
                  <c:v>0.407502990262102</c:v>
                </c:pt>
                <c:pt idx="47">
                  <c:v>0.459208875659341</c:v>
                </c:pt>
                <c:pt idx="48">
                  <c:v>0.471045154584432</c:v>
                </c:pt>
                <c:pt idx="49">
                  <c:v>0.481852382447552</c:v>
                </c:pt>
                <c:pt idx="50">
                  <c:v>0.492158450773192</c:v>
                </c:pt>
                <c:pt idx="51">
                  <c:v>0.553188034747766</c:v>
                </c:pt>
                <c:pt idx="52">
                  <c:v>0.507072090097898</c:v>
                </c:pt>
                <c:pt idx="53">
                  <c:v>0.536158428633016</c:v>
                </c:pt>
                <c:pt idx="54">
                  <c:v>0.583177353326784</c:v>
                </c:pt>
                <c:pt idx="55">
                  <c:v>0.553970537726374</c:v>
                </c:pt>
                <c:pt idx="56">
                  <c:v>0.558577459899249</c:v>
                </c:pt>
                <c:pt idx="57">
                  <c:v>0.574899794458403</c:v>
                </c:pt>
                <c:pt idx="58">
                  <c:v>0.557033797731466</c:v>
                </c:pt>
                <c:pt idx="59">
                  <c:v>0.558431090283442</c:v>
                </c:pt>
                <c:pt idx="60">
                  <c:v>0.610463577648768</c:v>
                </c:pt>
                <c:pt idx="61">
                  <c:v>0.589200945687859</c:v>
                </c:pt>
                <c:pt idx="62">
                  <c:v>0.634070682134508</c:v>
                </c:pt>
                <c:pt idx="63">
                  <c:v>0.656904541573561</c:v>
                </c:pt>
                <c:pt idx="64">
                  <c:v>0.629446978085709</c:v>
                </c:pt>
                <c:pt idx="65">
                  <c:v>0.620444810711488</c:v>
                </c:pt>
                <c:pt idx="66">
                  <c:v>0.57966878163876</c:v>
                </c:pt>
                <c:pt idx="67">
                  <c:v>0.643300431628786</c:v>
                </c:pt>
                <c:pt idx="68">
                  <c:v>0.65459282519388</c:v>
                </c:pt>
                <c:pt idx="69">
                  <c:v>0.667671181542506</c:v>
                </c:pt>
                <c:pt idx="70">
                  <c:v>0.629807087359252</c:v>
                </c:pt>
                <c:pt idx="71">
                  <c:v>0.631032724417384</c:v>
                </c:pt>
                <c:pt idx="72">
                  <c:v>0.652857663209115</c:v>
                </c:pt>
                <c:pt idx="73">
                  <c:v>0.644659923384704</c:v>
                </c:pt>
                <c:pt idx="74">
                  <c:v>0.69184119852129</c:v>
                </c:pt>
                <c:pt idx="75">
                  <c:v>0.705282883038124</c:v>
                </c:pt>
                <c:pt idx="76">
                  <c:v>0.672394483288614</c:v>
                </c:pt>
                <c:pt idx="77">
                  <c:v>0.659802735563047</c:v>
                </c:pt>
                <c:pt idx="78">
                  <c:v>0.629600700108463</c:v>
                </c:pt>
                <c:pt idx="79">
                  <c:v>0.645166902491047</c:v>
                </c:pt>
                <c:pt idx="80">
                  <c:v>0.625362682833103</c:v>
                </c:pt>
                <c:pt idx="81">
                  <c:v>0.59549960807489</c:v>
                </c:pt>
                <c:pt idx="82">
                  <c:v>0.570395083900821</c:v>
                </c:pt>
                <c:pt idx="83">
                  <c:v>0.537502988862742</c:v>
                </c:pt>
                <c:pt idx="84">
                  <c:v>0.557446343537633</c:v>
                </c:pt>
                <c:pt idx="85">
                  <c:v>0.541141159247768</c:v>
                </c:pt>
                <c:pt idx="86">
                  <c:v>0.511328411144462</c:v>
                </c:pt>
                <c:pt idx="87">
                  <c:v>0.537115188635087</c:v>
                </c:pt>
                <c:pt idx="88">
                  <c:v>0.47208338568148</c:v>
                </c:pt>
                <c:pt idx="89">
                  <c:v>0.439884661856777</c:v>
                </c:pt>
                <c:pt idx="90">
                  <c:v>0.427259761147433</c:v>
                </c:pt>
                <c:pt idx="91">
                  <c:v>0.389177818567792</c:v>
                </c:pt>
                <c:pt idx="92">
                  <c:v>0.342031870417896</c:v>
                </c:pt>
                <c:pt idx="93">
                  <c:v>0.327837845423293</c:v>
                </c:pt>
                <c:pt idx="94">
                  <c:v>0.279198347106418</c:v>
                </c:pt>
                <c:pt idx="95">
                  <c:v>0.248194182452829</c:v>
                </c:pt>
                <c:pt idx="96">
                  <c:v>0.228108518134746</c:v>
                </c:pt>
                <c:pt idx="97">
                  <c:v>0.21554065595071</c:v>
                </c:pt>
                <c:pt idx="98">
                  <c:v>0.183970210690915</c:v>
                </c:pt>
                <c:pt idx="99">
                  <c:v>0.169726014490582</c:v>
                </c:pt>
                <c:pt idx="100">
                  <c:v>0.167907413506055</c:v>
                </c:pt>
                <c:pt idx="101">
                  <c:v>0.167662053432676</c:v>
                </c:pt>
                <c:pt idx="102">
                  <c:v>0.151842734026546</c:v>
                </c:pt>
                <c:pt idx="103">
                  <c:v>0.15723550571772</c:v>
                </c:pt>
                <c:pt idx="104">
                  <c:v>0.164471962566059</c:v>
                </c:pt>
                <c:pt idx="105">
                  <c:v>0.156690014163861</c:v>
                </c:pt>
                <c:pt idx="106">
                  <c:v>0.153960244475165</c:v>
                </c:pt>
                <c:pt idx="107">
                  <c:v>0.158131980852948</c:v>
                </c:pt>
                <c:pt idx="108">
                  <c:v>0.17426276121229</c:v>
                </c:pt>
                <c:pt idx="109">
                  <c:v>0.169766872072801</c:v>
                </c:pt>
                <c:pt idx="110">
                  <c:v>0.174127006602501</c:v>
                </c:pt>
                <c:pt idx="111">
                  <c:v>0.209596521760979</c:v>
                </c:pt>
                <c:pt idx="112">
                  <c:v>0.195034678713807</c:v>
                </c:pt>
                <c:pt idx="113">
                  <c:v>0.186724483542305</c:v>
                </c:pt>
                <c:pt idx="114">
                  <c:v>0.205483118064631</c:v>
                </c:pt>
                <c:pt idx="115">
                  <c:v>0.200426796838259</c:v>
                </c:pt>
                <c:pt idx="116">
                  <c:v>0.189354752244333</c:v>
                </c:pt>
                <c:pt idx="117">
                  <c:v>0.209016168311593</c:v>
                </c:pt>
                <c:pt idx="118">
                  <c:v>0.192614341921151</c:v>
                </c:pt>
                <c:pt idx="119">
                  <c:v>0.197837655928706</c:v>
                </c:pt>
                <c:pt idx="120">
                  <c:v>0.20884868564497</c:v>
                </c:pt>
                <c:pt idx="121">
                  <c:v>0.220639132977572</c:v>
                </c:pt>
                <c:pt idx="122">
                  <c:v>0.227226514296672</c:v>
                </c:pt>
                <c:pt idx="123">
                  <c:v>0.234947636000953</c:v>
                </c:pt>
                <c:pt idx="124">
                  <c:v>0.225073584702373</c:v>
                </c:pt>
                <c:pt idx="125">
                  <c:v>0.233502962231398</c:v>
                </c:pt>
                <c:pt idx="126">
                  <c:v>0.253436395410803</c:v>
                </c:pt>
                <c:pt idx="127">
                  <c:v>0.230093862676027</c:v>
                </c:pt>
                <c:pt idx="128">
                  <c:v>0.250435251702382</c:v>
                </c:pt>
                <c:pt idx="129">
                  <c:v>0.251464999288293</c:v>
                </c:pt>
                <c:pt idx="130">
                  <c:v>0.23647742929716</c:v>
                </c:pt>
                <c:pt idx="131">
                  <c:v>0.256523606923685</c:v>
                </c:pt>
                <c:pt idx="132">
                  <c:v>0.291212691540492</c:v>
                </c:pt>
                <c:pt idx="133">
                  <c:v>0.273281750666856</c:v>
                </c:pt>
                <c:pt idx="134">
                  <c:v>0.301616303739535</c:v>
                </c:pt>
                <c:pt idx="135">
                  <c:v>0.287908015635051</c:v>
                </c:pt>
                <c:pt idx="136">
                  <c:v>0.292158387149415</c:v>
                </c:pt>
                <c:pt idx="137">
                  <c:v>0.300828108721677</c:v>
                </c:pt>
                <c:pt idx="138">
                  <c:v>0.291836268590053</c:v>
                </c:pt>
                <c:pt idx="139">
                  <c:v>0.295958644521999</c:v>
                </c:pt>
                <c:pt idx="140">
                  <c:v>0.290732098846154</c:v>
                </c:pt>
                <c:pt idx="141">
                  <c:v>0.304919684814528</c:v>
                </c:pt>
                <c:pt idx="142">
                  <c:v>0.292824744992654</c:v>
                </c:pt>
                <c:pt idx="143">
                  <c:v>0.28961920598514</c:v>
                </c:pt>
                <c:pt idx="144">
                  <c:v>0.30402068972102</c:v>
                </c:pt>
                <c:pt idx="145">
                  <c:v>0.333131160944058</c:v>
                </c:pt>
                <c:pt idx="146">
                  <c:v>0.332328112203265</c:v>
                </c:pt>
                <c:pt idx="147">
                  <c:v>0.33610830706312</c:v>
                </c:pt>
                <c:pt idx="148">
                  <c:v>0.332974122517841</c:v>
                </c:pt>
                <c:pt idx="149">
                  <c:v>0.334278926322766</c:v>
                </c:pt>
                <c:pt idx="150">
                  <c:v>0.34358909082836</c:v>
                </c:pt>
                <c:pt idx="151">
                  <c:v>0.354277497135487</c:v>
                </c:pt>
                <c:pt idx="152">
                  <c:v>0.352345884854908</c:v>
                </c:pt>
                <c:pt idx="153">
                  <c:v>0.367354805828116</c:v>
                </c:pt>
                <c:pt idx="154">
                  <c:v>0.354790588802317</c:v>
                </c:pt>
                <c:pt idx="155">
                  <c:v>0.357687015381816</c:v>
                </c:pt>
                <c:pt idx="156">
                  <c:v>0.388545180623498</c:v>
                </c:pt>
                <c:pt idx="157">
                  <c:v>0.394607941263083</c:v>
                </c:pt>
                <c:pt idx="158">
                  <c:v>0.400717793484018</c:v>
                </c:pt>
                <c:pt idx="159">
                  <c:v>0.470337134463829</c:v>
                </c:pt>
                <c:pt idx="160">
                  <c:v>0.473642451580682</c:v>
                </c:pt>
                <c:pt idx="161">
                  <c:v>0.493525529110731</c:v>
                </c:pt>
                <c:pt idx="162">
                  <c:v>0.482312850306517</c:v>
                </c:pt>
                <c:pt idx="163">
                  <c:v>0.525736138316465</c:v>
                </c:pt>
                <c:pt idx="164">
                  <c:v>0.499807440927104</c:v>
                </c:pt>
                <c:pt idx="165">
                  <c:v>0.544000823955668</c:v>
                </c:pt>
                <c:pt idx="166">
                  <c:v>0.516142960511142</c:v>
                </c:pt>
                <c:pt idx="167">
                  <c:v>0.545652002703268</c:v>
                </c:pt>
                <c:pt idx="168">
                  <c:v>0.570202158461554</c:v>
                </c:pt>
                <c:pt idx="169">
                  <c:v>0.591538497636146</c:v>
                </c:pt>
                <c:pt idx="170">
                  <c:v>0.599049270057821</c:v>
                </c:pt>
                <c:pt idx="171">
                  <c:v>0.660128063108828</c:v>
                </c:pt>
                <c:pt idx="172">
                  <c:v>0.631286054674736</c:v>
                </c:pt>
                <c:pt idx="173">
                  <c:v>0.62621126398106</c:v>
                </c:pt>
                <c:pt idx="174">
                  <c:v>0.716573122238644</c:v>
                </c:pt>
                <c:pt idx="175">
                  <c:v>0.683142439785122</c:v>
                </c:pt>
                <c:pt idx="176">
                  <c:v>0.687552908493249</c:v>
                </c:pt>
                <c:pt idx="177">
                  <c:v>0.692972390812587</c:v>
                </c:pt>
                <c:pt idx="178">
                  <c:v>0.656330721529398</c:v>
                </c:pt>
                <c:pt idx="179">
                  <c:v>0.672357351279195</c:v>
                </c:pt>
                <c:pt idx="180">
                  <c:v>0.731654055382982</c:v>
                </c:pt>
                <c:pt idx="181">
                  <c:v>0.711607981622576</c:v>
                </c:pt>
                <c:pt idx="182">
                  <c:v>0.731910458248586</c:v>
                </c:pt>
                <c:pt idx="183">
                  <c:v>0.710692698032847</c:v>
                </c:pt>
                <c:pt idx="184">
                  <c:v>0.755720968938187</c:v>
                </c:pt>
                <c:pt idx="185">
                  <c:v>0.707701011217393</c:v>
                </c:pt>
                <c:pt idx="186">
                  <c:v>0.774216914788202</c:v>
                </c:pt>
                <c:pt idx="187">
                  <c:v>0.703364347875034</c:v>
                </c:pt>
                <c:pt idx="188">
                  <c:v>0.716901547261432</c:v>
                </c:pt>
                <c:pt idx="189">
                  <c:v>0.719040393404228</c:v>
                </c:pt>
                <c:pt idx="190">
                  <c:v>0.759608413767767</c:v>
                </c:pt>
                <c:pt idx="191">
                  <c:v>0.727315570355712</c:v>
                </c:pt>
                <c:pt idx="192">
                  <c:v>0.73528656816671</c:v>
                </c:pt>
                <c:pt idx="193">
                  <c:v>0.765244925881029</c:v>
                </c:pt>
                <c:pt idx="194">
                  <c:v>#N/A</c:v>
                </c:pt>
                <c:pt idx="195">
                  <c:v>#N/A</c:v>
                </c:pt>
                <c:pt idx="196">
                  <c:v>#N/A</c:v>
                </c:pt>
                <c:pt idx="197">
                  <c:v>#N/A</c:v>
                </c:pt>
              </c:numCache>
            </c:numRef>
          </c:val>
          <c:smooth val="0"/>
        </c:ser>
        <c:ser>
          <c:idx val="2"/>
          <c:order val="2"/>
          <c:tx>
            <c:v>Rescaled quits rate</c:v>
          </c:tx>
          <c:marker>
            <c:symbol val="none"/>
          </c:marker>
          <c:cat>
            <c:numRef>
              <c:f>'Short Term Unemp'!$A$3:$A$196</c:f>
              <c:numCache>
                <c:formatCode>mmm\-yy</c:formatCode>
                <c:ptCount val="194"/>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pt idx="193">
                  <c:v>42767.0</c:v>
                </c:pt>
              </c:numCache>
            </c:numRef>
          </c:cat>
          <c:val>
            <c:numRef>
              <c:f>'Rescaled quits rate std dev'!$E$3:$E$200</c:f>
              <c:numCache>
                <c:formatCode>0.00</c:formatCode>
                <c:ptCount val="198"/>
                <c:pt idx="0">
                  <c:v>0.904877195369595</c:v>
                </c:pt>
                <c:pt idx="1">
                  <c:v>0.808201095475239</c:v>
                </c:pt>
                <c:pt idx="2">
                  <c:v>0.76743969484858</c:v>
                </c:pt>
                <c:pt idx="3">
                  <c:v>0.797106704204522</c:v>
                </c:pt>
                <c:pt idx="4">
                  <c:v>0.738708749895785</c:v>
                </c:pt>
                <c:pt idx="5">
                  <c:v>0.70133546082467</c:v>
                </c:pt>
                <c:pt idx="6">
                  <c:v>0.682047395255172</c:v>
                </c:pt>
                <c:pt idx="7">
                  <c:v>0.641335955171339</c:v>
                </c:pt>
                <c:pt idx="8">
                  <c:v>0.581971622489514</c:v>
                </c:pt>
                <c:pt idx="9">
                  <c:v>0.642499650915117</c:v>
                </c:pt>
                <c:pt idx="10">
                  <c:v>0.524691559792243</c:v>
                </c:pt>
                <c:pt idx="11">
                  <c:v>0.492434467077549</c:v>
                </c:pt>
                <c:pt idx="12">
                  <c:v>0.662366817218267</c:v>
                </c:pt>
                <c:pt idx="13">
                  <c:v>0.539965572437289</c:v>
                </c:pt>
                <c:pt idx="14">
                  <c:v>0.476875393796924</c:v>
                </c:pt>
                <c:pt idx="15">
                  <c:v>0.582335106738654</c:v>
                </c:pt>
                <c:pt idx="16">
                  <c:v>0.576118229928048</c:v>
                </c:pt>
                <c:pt idx="17">
                  <c:v>0.535183081220867</c:v>
                </c:pt>
                <c:pt idx="18">
                  <c:v>0.581210377194105</c:v>
                </c:pt>
                <c:pt idx="19">
                  <c:v>0.552818953738608</c:v>
                </c:pt>
                <c:pt idx="20">
                  <c:v>0.542284843092249</c:v>
                </c:pt>
                <c:pt idx="21">
                  <c:v>0.519269295539528</c:v>
                </c:pt>
                <c:pt idx="22">
                  <c:v>0.463759590036373</c:v>
                </c:pt>
                <c:pt idx="23">
                  <c:v>0.513162340887619</c:v>
                </c:pt>
                <c:pt idx="24">
                  <c:v>0.489321796776095</c:v>
                </c:pt>
                <c:pt idx="25">
                  <c:v>0.46921764386836</c:v>
                </c:pt>
                <c:pt idx="26">
                  <c:v>0.438576851766534</c:v>
                </c:pt>
                <c:pt idx="27">
                  <c:v>0.441107995997048</c:v>
                </c:pt>
                <c:pt idx="28">
                  <c:v>0.428987236283227</c:v>
                </c:pt>
                <c:pt idx="29">
                  <c:v>0.429923780183604</c:v>
                </c:pt>
                <c:pt idx="30">
                  <c:v>0.433582596682445</c:v>
                </c:pt>
                <c:pt idx="31">
                  <c:v>0.44126150768665</c:v>
                </c:pt>
                <c:pt idx="32">
                  <c:v>0.475634154587273</c:v>
                </c:pt>
                <c:pt idx="33">
                  <c:v>0.497953110520067</c:v>
                </c:pt>
                <c:pt idx="34">
                  <c:v>0.463811302785518</c:v>
                </c:pt>
                <c:pt idx="35">
                  <c:v>0.469368418139891</c:v>
                </c:pt>
                <c:pt idx="36">
                  <c:v>0.451079899127743</c:v>
                </c:pt>
                <c:pt idx="37">
                  <c:v>0.453476257166094</c:v>
                </c:pt>
                <c:pt idx="38">
                  <c:v>0.529666929646691</c:v>
                </c:pt>
                <c:pt idx="39">
                  <c:v>0.553305941673947</c:v>
                </c:pt>
                <c:pt idx="40">
                  <c:v>0.458087613997216</c:v>
                </c:pt>
                <c:pt idx="41">
                  <c:v>0.555859274297593</c:v>
                </c:pt>
                <c:pt idx="42">
                  <c:v>0.571690443918224</c:v>
                </c:pt>
                <c:pt idx="43">
                  <c:v>0.560120353024916</c:v>
                </c:pt>
                <c:pt idx="44">
                  <c:v>0.509622934405065</c:v>
                </c:pt>
                <c:pt idx="45">
                  <c:v>0.542342144607634</c:v>
                </c:pt>
                <c:pt idx="46">
                  <c:v>0.61038733656886</c:v>
                </c:pt>
                <c:pt idx="47">
                  <c:v>0.557677180362634</c:v>
                </c:pt>
                <c:pt idx="48">
                  <c:v>0.623483394946095</c:v>
                </c:pt>
                <c:pt idx="49">
                  <c:v>0.536044560745253</c:v>
                </c:pt>
                <c:pt idx="50">
                  <c:v>0.618363546715456</c:v>
                </c:pt>
                <c:pt idx="51">
                  <c:v>0.597353633649481</c:v>
                </c:pt>
                <c:pt idx="52">
                  <c:v>0.632195534447957</c:v>
                </c:pt>
                <c:pt idx="53">
                  <c:v>0.601919752158251</c:v>
                </c:pt>
                <c:pt idx="54">
                  <c:v>0.586471943941826</c:v>
                </c:pt>
                <c:pt idx="55">
                  <c:v>0.66283207219862</c:v>
                </c:pt>
                <c:pt idx="56">
                  <c:v>0.70146482401746</c:v>
                </c:pt>
                <c:pt idx="57">
                  <c:v>0.661194286153258</c:v>
                </c:pt>
                <c:pt idx="58">
                  <c:v>0.637503147868971</c:v>
                </c:pt>
                <c:pt idx="59">
                  <c:v>0.582417998971315</c:v>
                </c:pt>
                <c:pt idx="60">
                  <c:v>0.64842020158955</c:v>
                </c:pt>
                <c:pt idx="61">
                  <c:v>0.655041884235206</c:v>
                </c:pt>
                <c:pt idx="62">
                  <c:v>0.665253127875448</c:v>
                </c:pt>
                <c:pt idx="63">
                  <c:v>0.565301990203763</c:v>
                </c:pt>
                <c:pt idx="64">
                  <c:v>0.685470584027444</c:v>
                </c:pt>
                <c:pt idx="65">
                  <c:v>0.682220512954467</c:v>
                </c:pt>
                <c:pt idx="66">
                  <c:v>0.647703688743453</c:v>
                </c:pt>
                <c:pt idx="67">
                  <c:v>0.657546133465806</c:v>
                </c:pt>
                <c:pt idx="68">
                  <c:v>0.627411665723212</c:v>
                </c:pt>
                <c:pt idx="69">
                  <c:v>0.622566233773979</c:v>
                </c:pt>
                <c:pt idx="70">
                  <c:v>0.683786193066612</c:v>
                </c:pt>
                <c:pt idx="71">
                  <c:v>0.671504535819612</c:v>
                </c:pt>
                <c:pt idx="72">
                  <c:v>0.643356174588822</c:v>
                </c:pt>
                <c:pt idx="73">
                  <c:v>0.643995330645028</c:v>
                </c:pt>
                <c:pt idx="74">
                  <c:v>0.640836940884405</c:v>
                </c:pt>
                <c:pt idx="75">
                  <c:v>0.600055723059239</c:v>
                </c:pt>
                <c:pt idx="76">
                  <c:v>0.646953364995117</c:v>
                </c:pt>
                <c:pt idx="77">
                  <c:v>0.571111284731431</c:v>
                </c:pt>
                <c:pt idx="78">
                  <c:v>0.61837906819329</c:v>
                </c:pt>
                <c:pt idx="79">
                  <c:v>0.61998051170905</c:v>
                </c:pt>
                <c:pt idx="80">
                  <c:v>0.482216938893178</c:v>
                </c:pt>
                <c:pt idx="81">
                  <c:v>0.589304549301498</c:v>
                </c:pt>
                <c:pt idx="82">
                  <c:v>0.54054277295031</c:v>
                </c:pt>
                <c:pt idx="83">
                  <c:v>0.546292731013434</c:v>
                </c:pt>
                <c:pt idx="84">
                  <c:v>0.56319023492814</c:v>
                </c:pt>
                <c:pt idx="85">
                  <c:v>0.544736429638129</c:v>
                </c:pt>
                <c:pt idx="86">
                  <c:v>0.449824207009048</c:v>
                </c:pt>
                <c:pt idx="87">
                  <c:v>0.588372412951533</c:v>
                </c:pt>
                <c:pt idx="88">
                  <c:v>0.464773855791767</c:v>
                </c:pt>
                <c:pt idx="89">
                  <c:v>0.493161856856332</c:v>
                </c:pt>
                <c:pt idx="90">
                  <c:v>0.444477613414577</c:v>
                </c:pt>
                <c:pt idx="91">
                  <c:v>0.386179787924986</c:v>
                </c:pt>
                <c:pt idx="92">
                  <c:v>0.402559764823928</c:v>
                </c:pt>
                <c:pt idx="93">
                  <c:v>0.390901998234655</c:v>
                </c:pt>
                <c:pt idx="94">
                  <c:v>0.237170332634935</c:v>
                </c:pt>
                <c:pt idx="95">
                  <c:v>0.260982154301245</c:v>
                </c:pt>
                <c:pt idx="96">
                  <c:v>0.238257338724017</c:v>
                </c:pt>
                <c:pt idx="97">
                  <c:v>0.180171083949394</c:v>
                </c:pt>
                <c:pt idx="98">
                  <c:v>0.133148706517542</c:v>
                </c:pt>
                <c:pt idx="99">
                  <c:v>0.109855667418143</c:v>
                </c:pt>
                <c:pt idx="100">
                  <c:v>0.115862531638262</c:v>
                </c:pt>
                <c:pt idx="101">
                  <c:v>0.138193248950788</c:v>
                </c:pt>
                <c:pt idx="102">
                  <c:v>0.114305748219705</c:v>
                </c:pt>
                <c:pt idx="103">
                  <c:v>0.0923301966279377</c:v>
                </c:pt>
                <c:pt idx="104">
                  <c:v>0.0761046004761459</c:v>
                </c:pt>
                <c:pt idx="105">
                  <c:v>0.0925674539324315</c:v>
                </c:pt>
                <c:pt idx="106">
                  <c:v>0.146903187816616</c:v>
                </c:pt>
                <c:pt idx="107">
                  <c:v>0.106413219946103</c:v>
                </c:pt>
                <c:pt idx="108">
                  <c:v>0.0933857012274502</c:v>
                </c:pt>
                <c:pt idx="109">
                  <c:v>0.120198282043407</c:v>
                </c:pt>
                <c:pt idx="110">
                  <c:v>0.152749700629365</c:v>
                </c:pt>
                <c:pt idx="111">
                  <c:v>0.208938660602081</c:v>
                </c:pt>
                <c:pt idx="112">
                  <c:v>0.147484499496423</c:v>
                </c:pt>
                <c:pt idx="113">
                  <c:v>0.217224502812994</c:v>
                </c:pt>
                <c:pt idx="114">
                  <c:v>0.174366610106933</c:v>
                </c:pt>
                <c:pt idx="115">
                  <c:v>0.201252587152332</c:v>
                </c:pt>
                <c:pt idx="116">
                  <c:v>0.20961563408397</c:v>
                </c:pt>
                <c:pt idx="117">
                  <c:v>0.176200855361983</c:v>
                </c:pt>
                <c:pt idx="118">
                  <c:v>0.139922936934397</c:v>
                </c:pt>
                <c:pt idx="119">
                  <c:v>0.214402660062692</c:v>
                </c:pt>
                <c:pt idx="120">
                  <c:v>0.161044081407044</c:v>
                </c:pt>
                <c:pt idx="121">
                  <c:v>0.182461677454292</c:v>
                </c:pt>
                <c:pt idx="122">
                  <c:v>0.225830958644069</c:v>
                </c:pt>
                <c:pt idx="123">
                  <c:v>0.204071093782398</c:v>
                </c:pt>
                <c:pt idx="124">
                  <c:v>0.255191836524621</c:v>
                </c:pt>
                <c:pt idx="125">
                  <c:v>0.212835431415725</c:v>
                </c:pt>
                <c:pt idx="126">
                  <c:v>0.226804930580125</c:v>
                </c:pt>
                <c:pt idx="127">
                  <c:v>0.275788129615144</c:v>
                </c:pt>
                <c:pt idx="128">
                  <c:v>0.255302454068462</c:v>
                </c:pt>
                <c:pt idx="129">
                  <c:v>0.210259387260082</c:v>
                </c:pt>
                <c:pt idx="130">
                  <c:v>0.207193266613938</c:v>
                </c:pt>
                <c:pt idx="131">
                  <c:v>0.208788906755529</c:v>
                </c:pt>
                <c:pt idx="132">
                  <c:v>0.217067489267493</c:v>
                </c:pt>
                <c:pt idx="133">
                  <c:v>0.262744327457312</c:v>
                </c:pt>
                <c:pt idx="134">
                  <c:v>0.299901874061955</c:v>
                </c:pt>
                <c:pt idx="135">
                  <c:v>0.271019264305449</c:v>
                </c:pt>
                <c:pt idx="136">
                  <c:v>0.308174507950876</c:v>
                </c:pt>
                <c:pt idx="137">
                  <c:v>0.307455219643742</c:v>
                </c:pt>
                <c:pt idx="138">
                  <c:v>0.268372863947578</c:v>
                </c:pt>
                <c:pt idx="139">
                  <c:v>0.299445700066881</c:v>
                </c:pt>
                <c:pt idx="140">
                  <c:v>0.207920795975491</c:v>
                </c:pt>
                <c:pt idx="141">
                  <c:v>0.238883449185702</c:v>
                </c:pt>
                <c:pt idx="142">
                  <c:v>0.248004982226894</c:v>
                </c:pt>
                <c:pt idx="143">
                  <c:v>0.255385703559843</c:v>
                </c:pt>
                <c:pt idx="144">
                  <c:v>0.349345771201589</c:v>
                </c:pt>
                <c:pt idx="145">
                  <c:v>0.32596612529621</c:v>
                </c:pt>
                <c:pt idx="146">
                  <c:v>0.248283976984202</c:v>
                </c:pt>
                <c:pt idx="147">
                  <c:v>0.349102096472029</c:v>
                </c:pt>
                <c:pt idx="148">
                  <c:v>0.322927455998743</c:v>
                </c:pt>
                <c:pt idx="149">
                  <c:v>0.317838396968532</c:v>
                </c:pt>
                <c:pt idx="150">
                  <c:v>0.370726600779296</c:v>
                </c:pt>
                <c:pt idx="151">
                  <c:v>0.378730549387837</c:v>
                </c:pt>
                <c:pt idx="152">
                  <c:v>0.385537716755488</c:v>
                </c:pt>
                <c:pt idx="153">
                  <c:v>0.388907568990252</c:v>
                </c:pt>
                <c:pt idx="154">
                  <c:v>0.367667622516438</c:v>
                </c:pt>
                <c:pt idx="155">
                  <c:v>0.328227962636269</c:v>
                </c:pt>
                <c:pt idx="156">
                  <c:v>0.354769320654519</c:v>
                </c:pt>
                <c:pt idx="157">
                  <c:v>0.378161529636555</c:v>
                </c:pt>
                <c:pt idx="158">
                  <c:v>0.389061075443918</c:v>
                </c:pt>
                <c:pt idx="159">
                  <c:v>0.400112838145205</c:v>
                </c:pt>
                <c:pt idx="160">
                  <c:v>0.422830011430091</c:v>
                </c:pt>
                <c:pt idx="161">
                  <c:v>0.402331879515881</c:v>
                </c:pt>
                <c:pt idx="162">
                  <c:v>0.446582545083046</c:v>
                </c:pt>
                <c:pt idx="163">
                  <c:v>0.426148908358032</c:v>
                </c:pt>
                <c:pt idx="164">
                  <c:v>0.53934539885969</c:v>
                </c:pt>
                <c:pt idx="165">
                  <c:v>0.526474643017163</c:v>
                </c:pt>
                <c:pt idx="166">
                  <c:v>0.46183946139974</c:v>
                </c:pt>
                <c:pt idx="167">
                  <c:v>0.459929554916742</c:v>
                </c:pt>
                <c:pt idx="168">
                  <c:v>0.51290698281324</c:v>
                </c:pt>
                <c:pt idx="169">
                  <c:v>0.477049347898827</c:v>
                </c:pt>
                <c:pt idx="170">
                  <c:v>0.499386709869106</c:v>
                </c:pt>
                <c:pt idx="171">
                  <c:v>0.490018437156589</c:v>
                </c:pt>
                <c:pt idx="172">
                  <c:v>0.501457897415602</c:v>
                </c:pt>
                <c:pt idx="173">
                  <c:v>0.516143259380072</c:v>
                </c:pt>
                <c:pt idx="174">
                  <c:v>0.508941563690434</c:v>
                </c:pt>
                <c:pt idx="175">
                  <c:v>0.545477876595839</c:v>
                </c:pt>
                <c:pt idx="176">
                  <c:v>0.513489248591611</c:v>
                </c:pt>
                <c:pt idx="177">
                  <c:v>0.529489640453811</c:v>
                </c:pt>
                <c:pt idx="178">
                  <c:v>0.565049031327062</c:v>
                </c:pt>
                <c:pt idx="179">
                  <c:v>0.648826317004734</c:v>
                </c:pt>
                <c:pt idx="180">
                  <c:v>0.548652700517881</c:v>
                </c:pt>
                <c:pt idx="181">
                  <c:v>0.585883940888679</c:v>
                </c:pt>
                <c:pt idx="182">
                  <c:v>0.561423627129412</c:v>
                </c:pt>
                <c:pt idx="183">
                  <c:v>0.546863702672632</c:v>
                </c:pt>
                <c:pt idx="184">
                  <c:v>0.590273721682737</c:v>
                </c:pt>
                <c:pt idx="185">
                  <c:v>0.578019402348611</c:v>
                </c:pt>
                <c:pt idx="186">
                  <c:v>0.59725845930951</c:v>
                </c:pt>
                <c:pt idx="187">
                  <c:v>0.602431050216036</c:v>
                </c:pt>
                <c:pt idx="188">
                  <c:v>0.612473893237099</c:v>
                </c:pt>
                <c:pt idx="189">
                  <c:v>0.611636753011853</c:v>
                </c:pt>
                <c:pt idx="190">
                  <c:v>0.611186026439344</c:v>
                </c:pt>
                <c:pt idx="191">
                  <c:v>0.611872917323486</c:v>
                </c:pt>
                <c:pt idx="192">
                  <c:v>0.653125930080248</c:v>
                </c:pt>
                <c:pt idx="193">
                  <c:v>0.607815925509124</c:v>
                </c:pt>
              </c:numCache>
            </c:numRef>
          </c:val>
          <c:smooth val="0"/>
        </c:ser>
        <c:ser>
          <c:idx val="3"/>
          <c:order val="3"/>
          <c:tx>
            <c:v>Vacancies to Short Term Unemployment</c:v>
          </c:tx>
          <c:marker>
            <c:symbol val="none"/>
          </c:marker>
          <c:cat>
            <c:numRef>
              <c:f>'Short Term Unemp'!$A$3:$A$196</c:f>
              <c:numCache>
                <c:formatCode>mmm\-yy</c:formatCode>
                <c:ptCount val="194"/>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pt idx="193">
                  <c:v>42767.0</c:v>
                </c:pt>
              </c:numCache>
            </c:numRef>
          </c:cat>
          <c:val>
            <c:numRef>
              <c:f>'Short Term Unemp'!$E$3:$E$300</c:f>
              <c:numCache>
                <c:formatCode>0.00</c:formatCode>
                <c:ptCount val="298"/>
                <c:pt idx="0">
                  <c:v>1.016037735849057</c:v>
                </c:pt>
                <c:pt idx="1">
                  <c:v>0.863872403560831</c:v>
                </c:pt>
                <c:pt idx="2">
                  <c:v>0.819946091644205</c:v>
                </c:pt>
                <c:pt idx="3">
                  <c:v>0.852496086275874</c:v>
                </c:pt>
                <c:pt idx="4">
                  <c:v>0.809176596123066</c:v>
                </c:pt>
                <c:pt idx="5">
                  <c:v>0.756852343059239</c:v>
                </c:pt>
                <c:pt idx="6">
                  <c:v>0.778373702422145</c:v>
                </c:pt>
                <c:pt idx="7">
                  <c:v>0.67143089166802</c:v>
                </c:pt>
                <c:pt idx="8">
                  <c:v>0.629154795821462</c:v>
                </c:pt>
                <c:pt idx="9">
                  <c:v>0.528980190755686</c:v>
                </c:pt>
                <c:pt idx="10">
                  <c:v>0.493084874071917</c:v>
                </c:pt>
                <c:pt idx="11">
                  <c:v>0.47329418344519</c:v>
                </c:pt>
                <c:pt idx="12">
                  <c:v>0.53508896797153</c:v>
                </c:pt>
                <c:pt idx="13">
                  <c:v>0.484831056793674</c:v>
                </c:pt>
                <c:pt idx="14">
                  <c:v>0.505336558986765</c:v>
                </c:pt>
                <c:pt idx="15">
                  <c:v>0.482289206834283</c:v>
                </c:pt>
                <c:pt idx="16">
                  <c:v>0.527272727272727</c:v>
                </c:pt>
                <c:pt idx="17">
                  <c:v>0.498740180821106</c:v>
                </c:pt>
                <c:pt idx="18">
                  <c:v>0.506083086053413</c:v>
                </c:pt>
                <c:pt idx="19">
                  <c:v>0.515890613451589</c:v>
                </c:pt>
                <c:pt idx="20">
                  <c:v>0.49454328001196</c:v>
                </c:pt>
                <c:pt idx="21">
                  <c:v>0.530382595648912</c:v>
                </c:pt>
                <c:pt idx="22">
                  <c:v>0.504133451431946</c:v>
                </c:pt>
                <c:pt idx="23">
                  <c:v>0.434455270150576</c:v>
                </c:pt>
                <c:pt idx="24">
                  <c:v>0.558819231331288</c:v>
                </c:pt>
                <c:pt idx="25">
                  <c:v>0.504175365344467</c:v>
                </c:pt>
                <c:pt idx="26">
                  <c:v>0.451412512941873</c:v>
                </c:pt>
                <c:pt idx="27">
                  <c:v>0.485747527632344</c:v>
                </c:pt>
                <c:pt idx="28">
                  <c:v>0.461329908675799</c:v>
                </c:pt>
                <c:pt idx="29">
                  <c:v>0.469313063063063</c:v>
                </c:pt>
                <c:pt idx="30">
                  <c:v>0.467343147063027</c:v>
                </c:pt>
                <c:pt idx="31">
                  <c:v>0.469872620581079</c:v>
                </c:pt>
                <c:pt idx="32">
                  <c:v>0.442238526830672</c:v>
                </c:pt>
                <c:pt idx="33">
                  <c:v>0.471670345842531</c:v>
                </c:pt>
                <c:pt idx="34">
                  <c:v>0.479860161118711</c:v>
                </c:pt>
                <c:pt idx="35">
                  <c:v>0.498758535071384</c:v>
                </c:pt>
                <c:pt idx="36">
                  <c:v>0.531581373905025</c:v>
                </c:pt>
                <c:pt idx="37">
                  <c:v>0.544058851751159</c:v>
                </c:pt>
                <c:pt idx="38">
                  <c:v>0.527960012496095</c:v>
                </c:pt>
                <c:pt idx="39">
                  <c:v>0.57185628742515</c:v>
                </c:pt>
                <c:pt idx="40">
                  <c:v>0.571428571428572</c:v>
                </c:pt>
                <c:pt idx="41">
                  <c:v>0.539382482671708</c:v>
                </c:pt>
                <c:pt idx="42">
                  <c:v>0.610774724421674</c:v>
                </c:pt>
                <c:pt idx="43">
                  <c:v>0.562918027687043</c:v>
                </c:pt>
                <c:pt idx="44">
                  <c:v>0.59939131827647</c:v>
                </c:pt>
                <c:pt idx="45">
                  <c:v>0.598201609086607</c:v>
                </c:pt>
                <c:pt idx="46">
                  <c:v>0.519326383319968</c:v>
                </c:pt>
                <c:pt idx="47">
                  <c:v>0.578446909667195</c:v>
                </c:pt>
                <c:pt idx="48">
                  <c:v>0.598109517601043</c:v>
                </c:pt>
                <c:pt idx="49">
                  <c:v>0.604369695064445</c:v>
                </c:pt>
                <c:pt idx="50">
                  <c:v>0.641923592493298</c:v>
                </c:pt>
                <c:pt idx="51">
                  <c:v>0.701786304995038</c:v>
                </c:pt>
                <c:pt idx="52">
                  <c:v>0.633605220228385</c:v>
                </c:pt>
                <c:pt idx="53">
                  <c:v>0.664793388429752</c:v>
                </c:pt>
                <c:pt idx="54">
                  <c:v>0.719353764157228</c:v>
                </c:pt>
                <c:pt idx="55">
                  <c:v>0.674896437448219</c:v>
                </c:pt>
                <c:pt idx="56">
                  <c:v>0.68838342810723</c:v>
                </c:pt>
                <c:pt idx="57">
                  <c:v>0.702875924404273</c:v>
                </c:pt>
                <c:pt idx="58">
                  <c:v>0.678347532551037</c:v>
                </c:pt>
                <c:pt idx="59">
                  <c:v>0.687648054145516</c:v>
                </c:pt>
                <c:pt idx="60">
                  <c:v>0.738361106339117</c:v>
                </c:pt>
                <c:pt idx="61">
                  <c:v>0.721672354948805</c:v>
                </c:pt>
                <c:pt idx="62">
                  <c:v>0.785214959804264</c:v>
                </c:pt>
                <c:pt idx="63">
                  <c:v>0.802882141019043</c:v>
                </c:pt>
                <c:pt idx="64">
                  <c:v>0.769594950026302</c:v>
                </c:pt>
                <c:pt idx="65">
                  <c:v>0.754641679680722</c:v>
                </c:pt>
                <c:pt idx="66">
                  <c:v>0.712154980284588</c:v>
                </c:pt>
                <c:pt idx="67">
                  <c:v>0.781357093899931</c:v>
                </c:pt>
                <c:pt idx="68">
                  <c:v>0.799716663715247</c:v>
                </c:pt>
                <c:pt idx="69">
                  <c:v>0.784148693669998</c:v>
                </c:pt>
                <c:pt idx="70">
                  <c:v>0.754825247782994</c:v>
                </c:pt>
                <c:pt idx="71">
                  <c:v>0.759453222084147</c:v>
                </c:pt>
                <c:pt idx="72">
                  <c:v>0.792401163785726</c:v>
                </c:pt>
                <c:pt idx="73">
                  <c:v>0.782784011220197</c:v>
                </c:pt>
                <c:pt idx="74">
                  <c:v>0.855362053162236</c:v>
                </c:pt>
                <c:pt idx="75">
                  <c:v>0.844981607987388</c:v>
                </c:pt>
                <c:pt idx="76">
                  <c:v>0.791717417783191</c:v>
                </c:pt>
                <c:pt idx="77">
                  <c:v>0.791344667697063</c:v>
                </c:pt>
                <c:pt idx="78">
                  <c:v>0.777085496711665</c:v>
                </c:pt>
                <c:pt idx="79">
                  <c:v>0.777834699453552</c:v>
                </c:pt>
                <c:pt idx="80">
                  <c:v>0.761447811447812</c:v>
                </c:pt>
                <c:pt idx="81">
                  <c:v>0.710743801652893</c:v>
                </c:pt>
                <c:pt idx="82">
                  <c:v>0.707043211976863</c:v>
                </c:pt>
                <c:pt idx="83">
                  <c:v>0.657470897783448</c:v>
                </c:pt>
                <c:pt idx="84">
                  <c:v>0.696989528795812</c:v>
                </c:pt>
                <c:pt idx="85">
                  <c:v>0.658413422381495</c:v>
                </c:pt>
                <c:pt idx="86">
                  <c:v>0.612898284313726</c:v>
                </c:pt>
                <c:pt idx="87">
                  <c:v>0.642219087917254</c:v>
                </c:pt>
                <c:pt idx="88">
                  <c:v>0.567904775562886</c:v>
                </c:pt>
                <c:pt idx="89">
                  <c:v>0.530115395440473</c:v>
                </c:pt>
                <c:pt idx="90">
                  <c:v>0.535379010788847</c:v>
                </c:pt>
                <c:pt idx="91">
                  <c:v>0.484275898520085</c:v>
                </c:pt>
                <c:pt idx="92">
                  <c:v>0.436246992782678</c:v>
                </c:pt>
                <c:pt idx="93">
                  <c:v>0.414870825456837</c:v>
                </c:pt>
                <c:pt idx="94">
                  <c:v>0.356187492468972</c:v>
                </c:pt>
                <c:pt idx="95">
                  <c:v>0.325699159857291</c:v>
                </c:pt>
                <c:pt idx="96">
                  <c:v>0.29910279969733</c:v>
                </c:pt>
                <c:pt idx="97">
                  <c:v>0.283580573054257</c:v>
                </c:pt>
                <c:pt idx="98">
                  <c:v>0.243928711320016</c:v>
                </c:pt>
                <c:pt idx="99">
                  <c:v>0.233135509396637</c:v>
                </c:pt>
                <c:pt idx="100">
                  <c:v>0.225704454570817</c:v>
                </c:pt>
                <c:pt idx="101">
                  <c:v>0.227895626055941</c:v>
                </c:pt>
                <c:pt idx="102">
                  <c:v>0.229587036069002</c:v>
                </c:pt>
                <c:pt idx="103">
                  <c:v>0.238765790018637</c:v>
                </c:pt>
                <c:pt idx="104">
                  <c:v>0.260184796304074</c:v>
                </c:pt>
                <c:pt idx="105">
                  <c:v>0.245373683672426</c:v>
                </c:pt>
                <c:pt idx="106">
                  <c:v>0.257675438596491</c:v>
                </c:pt>
                <c:pt idx="107">
                  <c:v>0.266025641025641</c:v>
                </c:pt>
                <c:pt idx="108">
                  <c:v>0.296679797411367</c:v>
                </c:pt>
                <c:pt idx="109">
                  <c:v>0.286763070077864</c:v>
                </c:pt>
                <c:pt idx="110">
                  <c:v>0.309819872167345</c:v>
                </c:pt>
                <c:pt idx="111">
                  <c:v>0.395528804815133</c:v>
                </c:pt>
                <c:pt idx="112">
                  <c:v>0.354289215686275</c:v>
                </c:pt>
                <c:pt idx="113">
                  <c:v>0.327836573960128</c:v>
                </c:pt>
                <c:pt idx="114">
                  <c:v>0.371274730778863</c:v>
                </c:pt>
                <c:pt idx="115">
                  <c:v>0.348990080076491</c:v>
                </c:pt>
                <c:pt idx="116">
                  <c:v>0.328700403896412</c:v>
                </c:pt>
                <c:pt idx="117">
                  <c:v>0.361631095743412</c:v>
                </c:pt>
                <c:pt idx="118">
                  <c:v>0.338719051493665</c:v>
                </c:pt>
                <c:pt idx="119">
                  <c:v>0.357930343272363</c:v>
                </c:pt>
                <c:pt idx="120">
                  <c:v>0.370291041955399</c:v>
                </c:pt>
                <c:pt idx="121">
                  <c:v>0.388260703849574</c:v>
                </c:pt>
                <c:pt idx="122">
                  <c:v>0.413146779303062</c:v>
                </c:pt>
                <c:pt idx="123">
                  <c:v>0.417980671414039</c:v>
                </c:pt>
                <c:pt idx="124">
                  <c:v>0.408500590318772</c:v>
                </c:pt>
                <c:pt idx="125">
                  <c:v>0.413810807341805</c:v>
                </c:pt>
                <c:pt idx="126">
                  <c:v>0.460569913850232</c:v>
                </c:pt>
                <c:pt idx="127">
                  <c:v>0.404184741005359</c:v>
                </c:pt>
                <c:pt idx="128">
                  <c:v>0.457041977245979</c:v>
                </c:pt>
                <c:pt idx="129">
                  <c:v>0.434026896726719</c:v>
                </c:pt>
                <c:pt idx="130">
                  <c:v>0.421636801283766</c:v>
                </c:pt>
                <c:pt idx="131">
                  <c:v>0.448601864181092</c:v>
                </c:pt>
                <c:pt idx="132">
                  <c:v>0.507562338193214</c:v>
                </c:pt>
                <c:pt idx="133">
                  <c:v>0.466107337861233</c:v>
                </c:pt>
                <c:pt idx="134">
                  <c:v>0.515196342119419</c:v>
                </c:pt>
                <c:pt idx="135">
                  <c:v>0.489518946519753</c:v>
                </c:pt>
                <c:pt idx="136">
                  <c:v>0.509798509522495</c:v>
                </c:pt>
                <c:pt idx="137">
                  <c:v>0.515468113975577</c:v>
                </c:pt>
                <c:pt idx="138">
                  <c:v>0.497910769645505</c:v>
                </c:pt>
                <c:pt idx="139">
                  <c:v>0.494960354791023</c:v>
                </c:pt>
                <c:pt idx="140">
                  <c:v>0.487673130193906</c:v>
                </c:pt>
                <c:pt idx="141">
                  <c:v>0.508641975308642</c:v>
                </c:pt>
                <c:pt idx="142">
                  <c:v>0.49306819773141</c:v>
                </c:pt>
                <c:pt idx="143">
                  <c:v>0.474860335195531</c:v>
                </c:pt>
                <c:pt idx="144">
                  <c:v>0.487271792234508</c:v>
                </c:pt>
                <c:pt idx="145">
                  <c:v>0.548062336229486</c:v>
                </c:pt>
                <c:pt idx="146">
                  <c:v>0.54782116581777</c:v>
                </c:pt>
                <c:pt idx="147">
                  <c:v>0.536529060293319</c:v>
                </c:pt>
                <c:pt idx="148">
                  <c:v>0.534575569358178</c:v>
                </c:pt>
                <c:pt idx="149">
                  <c:v>0.528058134840533</c:v>
                </c:pt>
                <c:pt idx="150">
                  <c:v>0.553959903312953</c:v>
                </c:pt>
                <c:pt idx="151">
                  <c:v>0.575823537948048</c:v>
                </c:pt>
                <c:pt idx="152">
                  <c:v>0.556351883080382</c:v>
                </c:pt>
                <c:pt idx="153">
                  <c:v>0.566206896551724</c:v>
                </c:pt>
                <c:pt idx="154">
                  <c:v>0.573714114832536</c:v>
                </c:pt>
                <c:pt idx="155">
                  <c:v>0.572521419828641</c:v>
                </c:pt>
                <c:pt idx="156">
                  <c:v>0.600573411800211</c:v>
                </c:pt>
                <c:pt idx="157">
                  <c:v>0.622495446265938</c:v>
                </c:pt>
                <c:pt idx="158">
                  <c:v>0.623242596470236</c:v>
                </c:pt>
                <c:pt idx="159">
                  <c:v>0.719754253308129</c:v>
                </c:pt>
                <c:pt idx="160">
                  <c:v>0.722781623662681</c:v>
                </c:pt>
                <c:pt idx="161">
                  <c:v>0.735617730273499</c:v>
                </c:pt>
                <c:pt idx="162">
                  <c:v>0.728640852798244</c:v>
                </c:pt>
                <c:pt idx="163">
                  <c:v>0.769560557341908</c:v>
                </c:pt>
                <c:pt idx="164">
                  <c:v>0.729955808080808</c:v>
                </c:pt>
                <c:pt idx="165">
                  <c:v>0.791545659890287</c:v>
                </c:pt>
                <c:pt idx="166">
                  <c:v>0.748123302986743</c:v>
                </c:pt>
                <c:pt idx="167">
                  <c:v>0.80466521228394</c:v>
                </c:pt>
                <c:pt idx="168">
                  <c:v>0.831134994300603</c:v>
                </c:pt>
                <c:pt idx="169">
                  <c:v>0.850315300365085</c:v>
                </c:pt>
                <c:pt idx="170">
                  <c:v>0.848931588537353</c:v>
                </c:pt>
                <c:pt idx="171">
                  <c:v>0.907070381703978</c:v>
                </c:pt>
                <c:pt idx="172">
                  <c:v>0.875060532687651</c:v>
                </c:pt>
                <c:pt idx="173">
                  <c:v>0.84995904995905</c:v>
                </c:pt>
                <c:pt idx="174">
                  <c:v>1.000509510869565</c:v>
                </c:pt>
                <c:pt idx="175">
                  <c:v>0.958120710892135</c:v>
                </c:pt>
                <c:pt idx="176">
                  <c:v>0.932162534435262</c:v>
                </c:pt>
                <c:pt idx="177">
                  <c:v>0.940006856359273</c:v>
                </c:pt>
                <c:pt idx="178">
                  <c:v>0.878660383709189</c:v>
                </c:pt>
                <c:pt idx="179">
                  <c:v>0.917534574014</c:v>
                </c:pt>
                <c:pt idx="180">
                  <c:v>1.005102040816326</c:v>
                </c:pt>
                <c:pt idx="181">
                  <c:v>0.979067722075637</c:v>
                </c:pt>
                <c:pt idx="182">
                  <c:v>1.009487666034156</c:v>
                </c:pt>
                <c:pt idx="183">
                  <c:v>0.939091362955567</c:v>
                </c:pt>
                <c:pt idx="184">
                  <c:v>0.992885094272501</c:v>
                </c:pt>
                <c:pt idx="185">
                  <c:v>0.968503937007874</c:v>
                </c:pt>
                <c:pt idx="186">
                  <c:v>1.070621975264384</c:v>
                </c:pt>
                <c:pt idx="187">
                  <c:v>0.962320364528566</c:v>
                </c:pt>
                <c:pt idx="188">
                  <c:v>0.949396782841823</c:v>
                </c:pt>
                <c:pt idx="189">
                  <c:v>0.957826161494942</c:v>
                </c:pt>
                <c:pt idx="190">
                  <c:v>1.001779042874933</c:v>
                </c:pt>
                <c:pt idx="191">
                  <c:v>0.965992326473666</c:v>
                </c:pt>
                <c:pt idx="192">
                  <c:v>0.978431031483736</c:v>
                </c:pt>
                <c:pt idx="193">
                  <c:v>0.996875542440549</c:v>
                </c:pt>
                <c:pt idx="194">
                  <c:v>#N/A</c:v>
                </c:pt>
                <c:pt idx="195">
                  <c:v>#N/A</c:v>
                </c:pt>
                <c:pt idx="196">
                  <c:v>#N/A</c:v>
                </c:pt>
                <c:pt idx="197">
                  <c:v>#N/A</c:v>
                </c:pt>
                <c:pt idx="198">
                  <c:v>#N/A</c:v>
                </c:pt>
                <c:pt idx="199">
                  <c:v>#N/A</c:v>
                </c:pt>
                <c:pt idx="200">
                  <c:v>#N/A</c:v>
                </c:pt>
                <c:pt idx="201">
                  <c:v>#N/A</c:v>
                </c:pt>
                <c:pt idx="202">
                  <c:v>#N/A</c:v>
                </c:pt>
                <c:pt idx="203">
                  <c:v>0.0</c:v>
                </c:pt>
                <c:pt idx="204">
                  <c:v>0.0</c:v>
                </c:pt>
                <c:pt idx="205">
                  <c:v>0.0</c:v>
                </c:pt>
                <c:pt idx="206">
                  <c:v>0.0</c:v>
                </c:pt>
                <c:pt idx="207">
                  <c:v>0.0</c:v>
                </c:pt>
                <c:pt idx="208">
                  <c:v>0.0</c:v>
                </c:pt>
                <c:pt idx="209">
                  <c:v>0.0</c:v>
                </c:pt>
              </c:numCache>
            </c:numRef>
          </c:val>
          <c:smooth val="0"/>
        </c:ser>
        <c:ser>
          <c:idx val="4"/>
          <c:order val="4"/>
          <c:tx>
            <c:v>Non-Employed+PTER, Rescaled</c:v>
          </c:tx>
          <c:spPr>
            <a:ln>
              <a:solidFill>
                <a:srgbClr val="FF6600"/>
              </a:solidFill>
            </a:ln>
          </c:spPr>
          <c:marker>
            <c:symbol val="none"/>
          </c:marker>
          <c:cat>
            <c:numRef>
              <c:f>'Short Term Unemp'!$A$3:$A$196</c:f>
              <c:numCache>
                <c:formatCode>mmm\-yy</c:formatCode>
                <c:ptCount val="194"/>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pt idx="193">
                  <c:v>42767.0</c:v>
                </c:pt>
              </c:numCache>
            </c:numRef>
          </c:cat>
          <c:val>
            <c:numRef>
              <c:f>'Non-Employment index'!$O$86:$O$279</c:f>
              <c:numCache>
                <c:formatCode>0.0000</c:formatCode>
                <c:ptCount val="194"/>
                <c:pt idx="0">
                  <c:v>0.547778909880053</c:v>
                </c:pt>
                <c:pt idx="1">
                  <c:v>0.539909237500106</c:v>
                </c:pt>
                <c:pt idx="2">
                  <c:v>0.529563713135458</c:v>
                </c:pt>
                <c:pt idx="3">
                  <c:v>0.502535662302458</c:v>
                </c:pt>
                <c:pt idx="4">
                  <c:v>0.483627816490714</c:v>
                </c:pt>
                <c:pt idx="5">
                  <c:v>0.463732577327928</c:v>
                </c:pt>
                <c:pt idx="6">
                  <c:v>0.475684458039794</c:v>
                </c:pt>
                <c:pt idx="7">
                  <c:v>0.432784427519149</c:v>
                </c:pt>
                <c:pt idx="8">
                  <c:v>0.412933399998947</c:v>
                </c:pt>
                <c:pt idx="9">
                  <c:v>0.374837701305761</c:v>
                </c:pt>
                <c:pt idx="10">
                  <c:v>0.363843739516547</c:v>
                </c:pt>
                <c:pt idx="11">
                  <c:v>0.342460041720101</c:v>
                </c:pt>
                <c:pt idx="12">
                  <c:v>0.336683053755796</c:v>
                </c:pt>
                <c:pt idx="13">
                  <c:v>0.344375879565406</c:v>
                </c:pt>
                <c:pt idx="14">
                  <c:v>0.353085573154448</c:v>
                </c:pt>
                <c:pt idx="15">
                  <c:v>0.342194771864597</c:v>
                </c:pt>
                <c:pt idx="16">
                  <c:v>0.355119308713311</c:v>
                </c:pt>
                <c:pt idx="17">
                  <c:v>0.359054144903284</c:v>
                </c:pt>
                <c:pt idx="18">
                  <c:v>0.352672931156998</c:v>
                </c:pt>
                <c:pt idx="19">
                  <c:v>0.353188733653811</c:v>
                </c:pt>
                <c:pt idx="20">
                  <c:v>0.363770053445574</c:v>
                </c:pt>
                <c:pt idx="21">
                  <c:v>0.374086103381834</c:v>
                </c:pt>
                <c:pt idx="22">
                  <c:v>0.350963414310418</c:v>
                </c:pt>
                <c:pt idx="23">
                  <c:v>0.358612028477444</c:v>
                </c:pt>
                <c:pt idx="24">
                  <c:v>0.338982059170162</c:v>
                </c:pt>
                <c:pt idx="25">
                  <c:v>0.328209155593868</c:v>
                </c:pt>
                <c:pt idx="26">
                  <c:v>0.316728865736231</c:v>
                </c:pt>
                <c:pt idx="27">
                  <c:v>0.323124816696712</c:v>
                </c:pt>
                <c:pt idx="28">
                  <c:v>0.317259405447239</c:v>
                </c:pt>
                <c:pt idx="29">
                  <c:v>0.310495024131891</c:v>
                </c:pt>
                <c:pt idx="30">
                  <c:v>0.313427729756628</c:v>
                </c:pt>
                <c:pt idx="31">
                  <c:v>0.320987920638487</c:v>
                </c:pt>
                <c:pt idx="32">
                  <c:v>0.314253013751529</c:v>
                </c:pt>
                <c:pt idx="33">
                  <c:v>0.326956492387323</c:v>
                </c:pt>
                <c:pt idx="34">
                  <c:v>0.339645233808922</c:v>
                </c:pt>
                <c:pt idx="35">
                  <c:v>0.341561071654227</c:v>
                </c:pt>
                <c:pt idx="36">
                  <c:v>0.34831071575538</c:v>
                </c:pt>
                <c:pt idx="37">
                  <c:v>0.362959506664868</c:v>
                </c:pt>
                <c:pt idx="38">
                  <c:v>0.337316753966166</c:v>
                </c:pt>
                <c:pt idx="39">
                  <c:v>0.365538519148933</c:v>
                </c:pt>
                <c:pt idx="40">
                  <c:v>0.362900557808089</c:v>
                </c:pt>
                <c:pt idx="41">
                  <c:v>0.371801835181662</c:v>
                </c:pt>
                <c:pt idx="42">
                  <c:v>0.372877651817872</c:v>
                </c:pt>
                <c:pt idx="43">
                  <c:v>0.373201870530154</c:v>
                </c:pt>
                <c:pt idx="44">
                  <c:v>0.378772537495734</c:v>
                </c:pt>
                <c:pt idx="45">
                  <c:v>0.370269164905418</c:v>
                </c:pt>
                <c:pt idx="46">
                  <c:v>0.379818879703555</c:v>
                </c:pt>
                <c:pt idx="47">
                  <c:v>0.384608474316818</c:v>
                </c:pt>
                <c:pt idx="48">
                  <c:v>0.394349772899486</c:v>
                </c:pt>
                <c:pt idx="49">
                  <c:v>0.388572784935181</c:v>
                </c:pt>
                <c:pt idx="50">
                  <c:v>0.397061420311303</c:v>
                </c:pt>
                <c:pt idx="51">
                  <c:v>0.409352256949646</c:v>
                </c:pt>
                <c:pt idx="52">
                  <c:v>0.415659784624959</c:v>
                </c:pt>
                <c:pt idx="53">
                  <c:v>0.408438549669577</c:v>
                </c:pt>
                <c:pt idx="54">
                  <c:v>0.422394691511917</c:v>
                </c:pt>
                <c:pt idx="55">
                  <c:v>0.428392737689142</c:v>
                </c:pt>
                <c:pt idx="56">
                  <c:v>0.402867882703997</c:v>
                </c:pt>
                <c:pt idx="57">
                  <c:v>0.425577929777963</c:v>
                </c:pt>
                <c:pt idx="58">
                  <c:v>0.414569230774554</c:v>
                </c:pt>
                <c:pt idx="59">
                  <c:v>0.42696322791226</c:v>
                </c:pt>
                <c:pt idx="60">
                  <c:v>0.447536378928001</c:v>
                </c:pt>
                <c:pt idx="61">
                  <c:v>0.443911024236115</c:v>
                </c:pt>
                <c:pt idx="62">
                  <c:v>0.467593727446928</c:v>
                </c:pt>
                <c:pt idx="63">
                  <c:v>0.450100654197871</c:v>
                </c:pt>
                <c:pt idx="64">
                  <c:v>0.465618940744844</c:v>
                </c:pt>
                <c:pt idx="65">
                  <c:v>0.462745183976886</c:v>
                </c:pt>
                <c:pt idx="66">
                  <c:v>0.452871250466466</c:v>
                </c:pt>
                <c:pt idx="67">
                  <c:v>0.456452393515768</c:v>
                </c:pt>
                <c:pt idx="68">
                  <c:v>0.459090354856611</c:v>
                </c:pt>
                <c:pt idx="69">
                  <c:v>0.461065141558695</c:v>
                </c:pt>
                <c:pt idx="70">
                  <c:v>0.456319758588016</c:v>
                </c:pt>
                <c:pt idx="71">
                  <c:v>0.477467660957347</c:v>
                </c:pt>
                <c:pt idx="72">
                  <c:v>0.471115921639451</c:v>
                </c:pt>
                <c:pt idx="73">
                  <c:v>0.475109706686202</c:v>
                </c:pt>
                <c:pt idx="74">
                  <c:v>0.495756543772916</c:v>
                </c:pt>
                <c:pt idx="75">
                  <c:v>0.450601719480489</c:v>
                </c:pt>
                <c:pt idx="76">
                  <c:v>0.449127998061023</c:v>
                </c:pt>
                <c:pt idx="77">
                  <c:v>0.461728316197455</c:v>
                </c:pt>
                <c:pt idx="78">
                  <c:v>0.453947067102676</c:v>
                </c:pt>
                <c:pt idx="79">
                  <c:v>0.438959320266711</c:v>
                </c:pt>
                <c:pt idx="80">
                  <c:v>0.431575975955188</c:v>
                </c:pt>
                <c:pt idx="81">
                  <c:v>0.440462516114566</c:v>
                </c:pt>
                <c:pt idx="82">
                  <c:v>0.446534248362764</c:v>
                </c:pt>
                <c:pt idx="83">
                  <c:v>0.42652111148642</c:v>
                </c:pt>
                <c:pt idx="84">
                  <c:v>0.422645224153226</c:v>
                </c:pt>
                <c:pt idx="85">
                  <c:v>0.421702042444768</c:v>
                </c:pt>
                <c:pt idx="86">
                  <c:v>0.4014825845697</c:v>
                </c:pt>
                <c:pt idx="87">
                  <c:v>0.386391677234371</c:v>
                </c:pt>
                <c:pt idx="88">
                  <c:v>0.358022539909658</c:v>
                </c:pt>
                <c:pt idx="89">
                  <c:v>0.344700098277689</c:v>
                </c:pt>
                <c:pt idx="90">
                  <c:v>0.301254790831842</c:v>
                </c:pt>
                <c:pt idx="91">
                  <c:v>0.280784800315464</c:v>
                </c:pt>
                <c:pt idx="92">
                  <c:v>0.258958986093178</c:v>
                </c:pt>
                <c:pt idx="93">
                  <c:v>0.225019181802885</c:v>
                </c:pt>
                <c:pt idx="94">
                  <c:v>0.168295644367653</c:v>
                </c:pt>
                <c:pt idx="95">
                  <c:v>0.108713087378657</c:v>
                </c:pt>
                <c:pt idx="96">
                  <c:v>0.0297658309378832</c:v>
                </c:pt>
                <c:pt idx="97">
                  <c:v>-0.0219175792427766</c:v>
                </c:pt>
                <c:pt idx="98">
                  <c:v>-0.0576258492364288</c:v>
                </c:pt>
                <c:pt idx="99">
                  <c:v>-0.0491666882886959</c:v>
                </c:pt>
                <c:pt idx="100">
                  <c:v>-0.0911382743150772</c:v>
                </c:pt>
                <c:pt idx="101">
                  <c:v>-0.101911177891371</c:v>
                </c:pt>
                <c:pt idx="102">
                  <c:v>-0.0772558185437111</c:v>
                </c:pt>
                <c:pt idx="103">
                  <c:v>-0.0754726156261576</c:v>
                </c:pt>
                <c:pt idx="104">
                  <c:v>-0.0740725802776652</c:v>
                </c:pt>
                <c:pt idx="105">
                  <c:v>-0.0941446660107872</c:v>
                </c:pt>
                <c:pt idx="106">
                  <c:v>-0.0778600443256918</c:v>
                </c:pt>
                <c:pt idx="107">
                  <c:v>-0.0906961578892376</c:v>
                </c:pt>
                <c:pt idx="108">
                  <c:v>-0.075929469266192</c:v>
                </c:pt>
                <c:pt idx="109">
                  <c:v>-0.0848896954965428</c:v>
                </c:pt>
                <c:pt idx="110">
                  <c:v>-0.0855823445636918</c:v>
                </c:pt>
                <c:pt idx="111">
                  <c:v>-0.0514362192746731</c:v>
                </c:pt>
                <c:pt idx="112">
                  <c:v>-0.0281219464187268</c:v>
                </c:pt>
                <c:pt idx="113">
                  <c:v>-0.0148879280719254</c:v>
                </c:pt>
                <c:pt idx="114">
                  <c:v>-0.0254250362211046</c:v>
                </c:pt>
                <c:pt idx="115">
                  <c:v>-0.0352547580889406</c:v>
                </c:pt>
                <c:pt idx="116">
                  <c:v>-0.0451286915993603</c:v>
                </c:pt>
                <c:pt idx="117">
                  <c:v>-0.0315262428976923</c:v>
                </c:pt>
                <c:pt idx="118">
                  <c:v>-0.0510972633481961</c:v>
                </c:pt>
                <c:pt idx="119">
                  <c:v>-0.0292125002691315</c:v>
                </c:pt>
                <c:pt idx="120">
                  <c:v>-0.0131489367969559</c:v>
                </c:pt>
                <c:pt idx="121">
                  <c:v>0.00012929319242927</c:v>
                </c:pt>
                <c:pt idx="122">
                  <c:v>0.00839687035563164</c:v>
                </c:pt>
                <c:pt idx="123">
                  <c:v>-0.00436555713694098</c:v>
                </c:pt>
                <c:pt idx="124">
                  <c:v>0.0051841576611964</c:v>
                </c:pt>
                <c:pt idx="125">
                  <c:v>-0.0102014939580248</c:v>
                </c:pt>
                <c:pt idx="126">
                  <c:v>-0.00483714799116997</c:v>
                </c:pt>
                <c:pt idx="127">
                  <c:v>-0.000666516374082216</c:v>
                </c:pt>
                <c:pt idx="128">
                  <c:v>0.00157354018350553</c:v>
                </c:pt>
                <c:pt idx="129">
                  <c:v>0.0147486096735285</c:v>
                </c:pt>
                <c:pt idx="130">
                  <c:v>0.0348796442634289</c:v>
                </c:pt>
                <c:pt idx="131">
                  <c:v>0.0520927104427875</c:v>
                </c:pt>
                <c:pt idx="132">
                  <c:v>0.0606845063182724</c:v>
                </c:pt>
                <c:pt idx="133">
                  <c:v>0.0687899741253333</c:v>
                </c:pt>
                <c:pt idx="134">
                  <c:v>0.0816997737598522</c:v>
                </c:pt>
                <c:pt idx="135">
                  <c:v>0.0796218265584054</c:v>
                </c:pt>
                <c:pt idx="136">
                  <c:v>0.0783691633518597</c:v>
                </c:pt>
                <c:pt idx="137">
                  <c:v>0.0726363870301385</c:v>
                </c:pt>
                <c:pt idx="138">
                  <c:v>0.0715900448223179</c:v>
                </c:pt>
                <c:pt idx="139">
                  <c:v>0.0728574452430584</c:v>
                </c:pt>
                <c:pt idx="140">
                  <c:v>0.0937695521852755</c:v>
                </c:pt>
                <c:pt idx="141">
                  <c:v>0.101152896496798</c:v>
                </c:pt>
                <c:pt idx="142">
                  <c:v>0.0978812349455848</c:v>
                </c:pt>
                <c:pt idx="143">
                  <c:v>0.0941379825401418</c:v>
                </c:pt>
                <c:pt idx="144">
                  <c:v>0.0678910040594591</c:v>
                </c:pt>
                <c:pt idx="145">
                  <c:v>0.0963780390977298</c:v>
                </c:pt>
                <c:pt idx="146">
                  <c:v>0.119942844594985</c:v>
                </c:pt>
                <c:pt idx="147">
                  <c:v>0.111616318575004</c:v>
                </c:pt>
                <c:pt idx="148">
                  <c:v>0.114534286985546</c:v>
                </c:pt>
                <c:pt idx="149">
                  <c:v>0.109140466590302</c:v>
                </c:pt>
                <c:pt idx="150">
                  <c:v>0.136315889565248</c:v>
                </c:pt>
                <c:pt idx="151">
                  <c:v>0.162061802763313</c:v>
                </c:pt>
                <c:pt idx="152">
                  <c:v>0.163122882185328</c:v>
                </c:pt>
                <c:pt idx="153">
                  <c:v>0.14290342431026</c:v>
                </c:pt>
                <c:pt idx="154">
                  <c:v>0.184182361269492</c:v>
                </c:pt>
                <c:pt idx="155">
                  <c:v>0.190710947157725</c:v>
                </c:pt>
                <c:pt idx="156">
                  <c:v>0.210738821248263</c:v>
                </c:pt>
                <c:pt idx="157">
                  <c:v>0.208970355544904</c:v>
                </c:pt>
                <c:pt idx="158">
                  <c:v>0.208719822903595</c:v>
                </c:pt>
                <c:pt idx="159">
                  <c:v>0.227907675785037</c:v>
                </c:pt>
                <c:pt idx="160">
                  <c:v>0.231135125693667</c:v>
                </c:pt>
                <c:pt idx="161">
                  <c:v>0.236219464590824</c:v>
                </c:pt>
                <c:pt idx="162">
                  <c:v>0.237383704512202</c:v>
                </c:pt>
                <c:pt idx="163">
                  <c:v>0.237840558152236</c:v>
                </c:pt>
                <c:pt idx="164">
                  <c:v>0.255819959469717</c:v>
                </c:pt>
                <c:pt idx="165">
                  <c:v>0.269923473454003</c:v>
                </c:pt>
                <c:pt idx="166">
                  <c:v>0.26747709589769</c:v>
                </c:pt>
                <c:pt idx="167">
                  <c:v>0.287431283917254</c:v>
                </c:pt>
                <c:pt idx="168">
                  <c:v>0.283319601156945</c:v>
                </c:pt>
                <c:pt idx="169">
                  <c:v>0.296980998715392</c:v>
                </c:pt>
                <c:pt idx="170">
                  <c:v>0.308638135143365</c:v>
                </c:pt>
                <c:pt idx="171">
                  <c:v>0.303008519321006</c:v>
                </c:pt>
                <c:pt idx="172">
                  <c:v>0.318128901084723</c:v>
                </c:pt>
                <c:pt idx="173">
                  <c:v>0.32362588197933</c:v>
                </c:pt>
                <c:pt idx="174">
                  <c:v>0.337287279537777</c:v>
                </c:pt>
                <c:pt idx="175">
                  <c:v>0.3493570579632</c:v>
                </c:pt>
                <c:pt idx="176">
                  <c:v>0.354014017648711</c:v>
                </c:pt>
                <c:pt idx="177">
                  <c:v>0.356710927846334</c:v>
                </c:pt>
                <c:pt idx="178">
                  <c:v>0.352569770657635</c:v>
                </c:pt>
                <c:pt idx="179">
                  <c:v>0.364374279227555</c:v>
                </c:pt>
                <c:pt idx="180">
                  <c:v>0.381557870978524</c:v>
                </c:pt>
                <c:pt idx="181">
                  <c:v>0.382162096760505</c:v>
                </c:pt>
                <c:pt idx="182">
                  <c:v>0.382781059756681</c:v>
                </c:pt>
                <c:pt idx="183">
                  <c:v>0.366688021856116</c:v>
                </c:pt>
                <c:pt idx="184">
                  <c:v>0.379818879703555</c:v>
                </c:pt>
                <c:pt idx="185">
                  <c:v>0.396987734240329</c:v>
                </c:pt>
                <c:pt idx="186">
                  <c:v>0.402985780417555</c:v>
                </c:pt>
                <c:pt idx="187">
                  <c:v>0.388587522149375</c:v>
                </c:pt>
                <c:pt idx="188">
                  <c:v>0.377519874289188</c:v>
                </c:pt>
                <c:pt idx="189">
                  <c:v>0.372862914603677</c:v>
                </c:pt>
                <c:pt idx="190">
                  <c:v>0.402882619918192</c:v>
                </c:pt>
                <c:pt idx="191">
                  <c:v>0.403398422415005</c:v>
                </c:pt>
                <c:pt idx="192">
                  <c:v>0.407701688959845</c:v>
                </c:pt>
                <c:pt idx="193">
                  <c:v>0.425666353063131</c:v>
                </c:pt>
              </c:numCache>
            </c:numRef>
          </c:val>
          <c:smooth val="0"/>
        </c:ser>
        <c:dLbls>
          <c:showLegendKey val="0"/>
          <c:showVal val="0"/>
          <c:showCatName val="0"/>
          <c:showSerName val="0"/>
          <c:showPercent val="0"/>
          <c:showBubbleSize val="0"/>
        </c:dLbls>
        <c:marker val="1"/>
        <c:smooth val="0"/>
        <c:axId val="1371646080"/>
        <c:axId val="1371642272"/>
      </c:lineChart>
      <c:dateAx>
        <c:axId val="1371634400"/>
        <c:scaling>
          <c:orientation val="minMax"/>
        </c:scaling>
        <c:delete val="0"/>
        <c:axPos val="b"/>
        <c:numFmt formatCode="[$-409]mmm\-yy;@" sourceLinked="1"/>
        <c:majorTickMark val="none"/>
        <c:minorTickMark val="none"/>
        <c:tickLblPos val="nextTo"/>
        <c:txPr>
          <a:bodyPr rot="-5400000" vert="horz"/>
          <a:lstStyle/>
          <a:p>
            <a:pPr>
              <a:defRPr/>
            </a:pPr>
            <a:endParaRPr lang="en-US"/>
          </a:p>
        </c:txPr>
        <c:crossAx val="1371638464"/>
        <c:crosses val="autoZero"/>
        <c:auto val="1"/>
        <c:lblOffset val="100"/>
        <c:baseTimeUnit val="months"/>
        <c:majorUnit val="6.0"/>
        <c:majorTimeUnit val="months"/>
      </c:dateAx>
      <c:valAx>
        <c:axId val="1371638464"/>
        <c:scaling>
          <c:orientation val="minMax"/>
          <c:max val="30.0"/>
          <c:min val="14.0"/>
        </c:scaling>
        <c:delete val="0"/>
        <c:axPos val="l"/>
        <c:numFmt formatCode="0" sourceLinked="0"/>
        <c:majorTickMark val="none"/>
        <c:minorTickMark val="none"/>
        <c:tickLblPos val="nextTo"/>
        <c:crossAx val="1371634400"/>
        <c:crosses val="autoZero"/>
        <c:crossBetween val="between"/>
        <c:majorUnit val="2.0"/>
      </c:valAx>
      <c:valAx>
        <c:axId val="1371642272"/>
        <c:scaling>
          <c:orientation val="minMax"/>
          <c:max val="1.1"/>
        </c:scaling>
        <c:delete val="0"/>
        <c:axPos val="r"/>
        <c:numFmt formatCode="0.0" sourceLinked="0"/>
        <c:majorTickMark val="out"/>
        <c:minorTickMark val="none"/>
        <c:tickLblPos val="nextTo"/>
        <c:crossAx val="1371646080"/>
        <c:crosses val="max"/>
        <c:crossBetween val="between"/>
        <c:majorUnit val="0.1"/>
      </c:valAx>
      <c:dateAx>
        <c:axId val="1371646080"/>
        <c:scaling>
          <c:orientation val="minMax"/>
        </c:scaling>
        <c:delete val="1"/>
        <c:axPos val="b"/>
        <c:numFmt formatCode="mmm\-yy" sourceLinked="1"/>
        <c:majorTickMark val="out"/>
        <c:minorTickMark val="none"/>
        <c:tickLblPos val="nextTo"/>
        <c:crossAx val="1371642272"/>
        <c:crosses val="autoZero"/>
        <c:auto val="1"/>
        <c:lblOffset val="100"/>
        <c:baseTimeUnit val="months"/>
      </c:dateAx>
    </c:plotArea>
    <c:legend>
      <c:legendPos val="b"/>
      <c:layout>
        <c:manualLayout>
          <c:xMode val="edge"/>
          <c:yMode val="edge"/>
          <c:x val="0.0462140767690324"/>
          <c:y val="0.0713875982679819"/>
          <c:w val="0.859404363735492"/>
          <c:h val="0.116021712919538"/>
        </c:manualLayout>
      </c:layout>
      <c:overlay val="0"/>
    </c:legend>
    <c:plotVisOnly val="1"/>
    <c:dispBlanksAs val="gap"/>
    <c:showDLblsOverMax val="0"/>
  </c:chart>
  <c:spPr>
    <a:noFill/>
    <a:ln>
      <a:noFill/>
    </a:ln>
  </c:spPr>
  <c:txPr>
    <a:bodyPr/>
    <a:lstStyle/>
    <a:p>
      <a:pPr>
        <a:defRPr sz="16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2400"/>
            </a:pPr>
            <a:r>
              <a:rPr lang="en-US" sz="2400"/>
              <a:t>Recruiting Intensity Indices for Selected Industries</a:t>
            </a:r>
          </a:p>
          <a:p>
            <a:pPr algn="ctr">
              <a:defRPr sz="2400"/>
            </a:pPr>
            <a:r>
              <a:rPr lang="en-US" sz="2400"/>
              <a:t>January 2001 to February 2017</a:t>
            </a:r>
          </a:p>
        </c:rich>
      </c:tx>
      <c:layout>
        <c:manualLayout>
          <c:xMode val="edge"/>
          <c:yMode val="edge"/>
          <c:x val="0.171772259236826"/>
          <c:y val="0.0"/>
        </c:manualLayout>
      </c:layout>
      <c:overlay val="0"/>
    </c:title>
    <c:autoTitleDeleted val="0"/>
    <c:plotArea>
      <c:layout>
        <c:manualLayout>
          <c:layoutTarget val="inner"/>
          <c:xMode val="edge"/>
          <c:yMode val="edge"/>
          <c:x val="0.0694995070060687"/>
          <c:y val="0.250289947118076"/>
          <c:w val="0.907572803399575"/>
          <c:h val="0.568831468020059"/>
        </c:manualLayout>
      </c:layout>
      <c:lineChart>
        <c:grouping val="standard"/>
        <c:varyColors val="0"/>
        <c:ser>
          <c:idx val="0"/>
          <c:order val="0"/>
          <c:tx>
            <c:strRef>
              <c:f>'Normalized Recruiting Inten MA'!$I$1</c:f>
              <c:strCache>
                <c:ptCount val="1"/>
                <c:pt idx="0">
                  <c:v>Professional and Business Services</c:v>
                </c:pt>
              </c:strCache>
            </c:strRef>
          </c:tx>
          <c:spPr>
            <a:ln w="28575">
              <a:solidFill>
                <a:schemeClr val="accent2">
                  <a:lumMod val="75000"/>
                </a:schemeClr>
              </a:solidFill>
              <a:prstDash val="sysDash"/>
            </a:ln>
          </c:spPr>
          <c:marker>
            <c:symbol val="none"/>
          </c:marker>
          <c:cat>
            <c:numRef>
              <c:f>'Normalized Recruiting Inten MA'!$A$8:$A$199</c:f>
              <c:numCache>
                <c:formatCode>mmm\-yy</c:formatCode>
                <c:ptCount val="192"/>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numCache>
            </c:numRef>
          </c:cat>
          <c:val>
            <c:numRef>
              <c:f>'Normalized Recruiting Inten MA'!$I$8:$I$200</c:f>
              <c:numCache>
                <c:formatCode>General</c:formatCode>
                <c:ptCount val="193"/>
                <c:pt idx="0">
                  <c:v>1.159363553781281</c:v>
                </c:pt>
                <c:pt idx="1">
                  <c:v>1.085486211592394</c:v>
                </c:pt>
                <c:pt idx="2">
                  <c:v>1.095855661649922</c:v>
                </c:pt>
                <c:pt idx="3">
                  <c:v>1.049252395522188</c:v>
                </c:pt>
                <c:pt idx="4">
                  <c:v>1.067308075051884</c:v>
                </c:pt>
                <c:pt idx="5">
                  <c:v>1.039749697682473</c:v>
                </c:pt>
                <c:pt idx="6">
                  <c:v>1.042699051051849</c:v>
                </c:pt>
                <c:pt idx="7">
                  <c:v>1.048429599346046</c:v>
                </c:pt>
                <c:pt idx="8">
                  <c:v>1.034266633768193</c:v>
                </c:pt>
                <c:pt idx="9">
                  <c:v>1.032592362634127</c:v>
                </c:pt>
                <c:pt idx="10">
                  <c:v>1.037572115040506</c:v>
                </c:pt>
                <c:pt idx="11">
                  <c:v>1.062944208402274</c:v>
                </c:pt>
                <c:pt idx="12">
                  <c:v>1.080598088704423</c:v>
                </c:pt>
                <c:pt idx="13">
                  <c:v>1.086638022460942</c:v>
                </c:pt>
                <c:pt idx="14">
                  <c:v>1.11008279424168</c:v>
                </c:pt>
                <c:pt idx="15">
                  <c:v>1.08210102881617</c:v>
                </c:pt>
                <c:pt idx="16">
                  <c:v>1.085925001955039</c:v>
                </c:pt>
                <c:pt idx="17">
                  <c:v>1.066214791837221</c:v>
                </c:pt>
                <c:pt idx="18">
                  <c:v>1.101443613121037</c:v>
                </c:pt>
                <c:pt idx="19">
                  <c:v>1.112912778735833</c:v>
                </c:pt>
                <c:pt idx="20">
                  <c:v>1.138358383992431</c:v>
                </c:pt>
                <c:pt idx="21">
                  <c:v>1.157063049367297</c:v>
                </c:pt>
                <c:pt idx="22">
                  <c:v>1.143204187290382</c:v>
                </c:pt>
                <c:pt idx="23">
                  <c:v>1.122508096050185</c:v>
                </c:pt>
                <c:pt idx="24">
                  <c:v>1.047780513583286</c:v>
                </c:pt>
                <c:pt idx="25">
                  <c:v>1.041209938877021</c:v>
                </c:pt>
                <c:pt idx="26">
                  <c:v>1.012925747862275</c:v>
                </c:pt>
                <c:pt idx="27">
                  <c:v>1.071672949700778</c:v>
                </c:pt>
                <c:pt idx="28">
                  <c:v>1.07916734375049</c:v>
                </c:pt>
                <c:pt idx="29">
                  <c:v>1.08458783009839</c:v>
                </c:pt>
                <c:pt idx="30">
                  <c:v>1.083047654516293</c:v>
                </c:pt>
                <c:pt idx="31">
                  <c:v>1.074163456441816</c:v>
                </c:pt>
                <c:pt idx="32">
                  <c:v>1.069319948245889</c:v>
                </c:pt>
                <c:pt idx="33">
                  <c:v>1.055818750577149</c:v>
                </c:pt>
                <c:pt idx="34">
                  <c:v>1.035777681504425</c:v>
                </c:pt>
                <c:pt idx="35">
                  <c:v>0.995620598252939</c:v>
                </c:pt>
                <c:pt idx="36">
                  <c:v>1.008640422534488</c:v>
                </c:pt>
                <c:pt idx="37">
                  <c:v>1.04209204058199</c:v>
                </c:pt>
                <c:pt idx="38">
                  <c:v>1.090824362941978</c:v>
                </c:pt>
                <c:pt idx="39">
                  <c:v>1.070913489971909</c:v>
                </c:pt>
                <c:pt idx="40">
                  <c:v>1.038264645796829</c:v>
                </c:pt>
                <c:pt idx="41">
                  <c:v>1.054653735958733</c:v>
                </c:pt>
                <c:pt idx="42">
                  <c:v>1.046893246395584</c:v>
                </c:pt>
                <c:pt idx="43">
                  <c:v>1.044258662107442</c:v>
                </c:pt>
                <c:pt idx="44">
                  <c:v>1.036810822819398</c:v>
                </c:pt>
                <c:pt idx="45">
                  <c:v>1.087212500393615</c:v>
                </c:pt>
                <c:pt idx="46">
                  <c:v>1.113906339270684</c:v>
                </c:pt>
                <c:pt idx="47">
                  <c:v>1.14583954243366</c:v>
                </c:pt>
                <c:pt idx="48">
                  <c:v>1.1312404978745</c:v>
                </c:pt>
                <c:pt idx="49">
                  <c:v>1.138301725489428</c:v>
                </c:pt>
                <c:pt idx="50">
                  <c:v>1.11842607449216</c:v>
                </c:pt>
                <c:pt idx="51">
                  <c:v>1.139654085324859</c:v>
                </c:pt>
                <c:pt idx="52">
                  <c:v>1.146511233229914</c:v>
                </c:pt>
                <c:pt idx="53">
                  <c:v>1.162198708928156</c:v>
                </c:pt>
                <c:pt idx="54">
                  <c:v>1.144789392967286</c:v>
                </c:pt>
                <c:pt idx="55">
                  <c:v>1.088801866409511</c:v>
                </c:pt>
                <c:pt idx="56">
                  <c:v>1.047022609023331</c:v>
                </c:pt>
                <c:pt idx="57">
                  <c:v>0.99855351243581</c:v>
                </c:pt>
                <c:pt idx="58">
                  <c:v>1.030195625277871</c:v>
                </c:pt>
                <c:pt idx="59">
                  <c:v>1.014132437806377</c:v>
                </c:pt>
                <c:pt idx="60">
                  <c:v>1.019221710697963</c:v>
                </c:pt>
                <c:pt idx="61">
                  <c:v>0.985200859709069</c:v>
                </c:pt>
                <c:pt idx="62">
                  <c:v>1.060078588840328</c:v>
                </c:pt>
                <c:pt idx="63">
                  <c:v>1.06661672170665</c:v>
                </c:pt>
                <c:pt idx="64">
                  <c:v>1.101030335314837</c:v>
                </c:pt>
                <c:pt idx="65">
                  <c:v>1.03376464093945</c:v>
                </c:pt>
                <c:pt idx="66">
                  <c:v>1.044295266531658</c:v>
                </c:pt>
                <c:pt idx="67">
                  <c:v>1.031547702775385</c:v>
                </c:pt>
                <c:pt idx="68">
                  <c:v>1.082912087051584</c:v>
                </c:pt>
                <c:pt idx="69">
                  <c:v>1.067623116936924</c:v>
                </c:pt>
                <c:pt idx="70">
                  <c:v>1.070067214596221</c:v>
                </c:pt>
                <c:pt idx="71">
                  <c:v>1.02882152459716</c:v>
                </c:pt>
                <c:pt idx="72">
                  <c:v>1.039501899957727</c:v>
                </c:pt>
                <c:pt idx="73">
                  <c:v>1.018506147453774</c:v>
                </c:pt>
                <c:pt idx="74">
                  <c:v>1.010319692485753</c:v>
                </c:pt>
                <c:pt idx="75">
                  <c:v>0.978723234273266</c:v>
                </c:pt>
                <c:pt idx="76">
                  <c:v>0.982835928268232</c:v>
                </c:pt>
                <c:pt idx="77">
                  <c:v>0.970519532423235</c:v>
                </c:pt>
                <c:pt idx="78">
                  <c:v>0.980755230584455</c:v>
                </c:pt>
                <c:pt idx="79">
                  <c:v>0.994996757946746</c:v>
                </c:pt>
                <c:pt idx="80">
                  <c:v>1.009116403381948</c:v>
                </c:pt>
                <c:pt idx="81">
                  <c:v>1.009673178942656</c:v>
                </c:pt>
                <c:pt idx="82">
                  <c:v>0.979119573333951</c:v>
                </c:pt>
                <c:pt idx="83">
                  <c:v>0.942320249390445</c:v>
                </c:pt>
                <c:pt idx="84">
                  <c:v>0.911056074221572</c:v>
                </c:pt>
                <c:pt idx="85">
                  <c:v>0.925458722041319</c:v>
                </c:pt>
                <c:pt idx="86">
                  <c:v>0.915714910706588</c:v>
                </c:pt>
                <c:pt idx="87">
                  <c:v>0.953517722130144</c:v>
                </c:pt>
                <c:pt idx="88">
                  <c:v>0.918525387785085</c:v>
                </c:pt>
                <c:pt idx="89">
                  <c:v>0.918966151011325</c:v>
                </c:pt>
                <c:pt idx="90">
                  <c:v>0.870636578354707</c:v>
                </c:pt>
                <c:pt idx="91">
                  <c:v>0.871360425748652</c:v>
                </c:pt>
                <c:pt idx="92">
                  <c:v>0.855067190244437</c:v>
                </c:pt>
                <c:pt idx="93">
                  <c:v>0.879898371734878</c:v>
                </c:pt>
                <c:pt idx="94">
                  <c:v>0.876855609450997</c:v>
                </c:pt>
                <c:pt idx="95">
                  <c:v>0.882963715252321</c:v>
                </c:pt>
                <c:pt idx="96">
                  <c:v>0.818292232622586</c:v>
                </c:pt>
                <c:pt idx="97">
                  <c:v>0.798407544391365</c:v>
                </c:pt>
                <c:pt idx="98">
                  <c:v>0.782718234834131</c:v>
                </c:pt>
                <c:pt idx="99">
                  <c:v>0.79575140070861</c:v>
                </c:pt>
                <c:pt idx="100">
                  <c:v>0.806691276374741</c:v>
                </c:pt>
                <c:pt idx="101">
                  <c:v>0.792487946403796</c:v>
                </c:pt>
                <c:pt idx="102">
                  <c:v>0.810122292640222</c:v>
                </c:pt>
                <c:pt idx="103">
                  <c:v>0.811244540909401</c:v>
                </c:pt>
                <c:pt idx="104">
                  <c:v>0.881973137298682</c:v>
                </c:pt>
                <c:pt idx="105">
                  <c:v>0.876683074001105</c:v>
                </c:pt>
                <c:pt idx="106">
                  <c:v>0.889089254004542</c:v>
                </c:pt>
                <c:pt idx="107">
                  <c:v>0.854790413313691</c:v>
                </c:pt>
                <c:pt idx="108">
                  <c:v>0.873926032287651</c:v>
                </c:pt>
                <c:pt idx="109">
                  <c:v>0.885806813522259</c:v>
                </c:pt>
                <c:pt idx="110">
                  <c:v>0.900295207190306</c:v>
                </c:pt>
                <c:pt idx="111">
                  <c:v>0.929917107883917</c:v>
                </c:pt>
                <c:pt idx="112">
                  <c:v>0.933907453069514</c:v>
                </c:pt>
                <c:pt idx="113">
                  <c:v>0.931640005613795</c:v>
                </c:pt>
                <c:pt idx="114">
                  <c:v>0.905387898848172</c:v>
                </c:pt>
                <c:pt idx="115">
                  <c:v>0.893759241023442</c:v>
                </c:pt>
                <c:pt idx="116">
                  <c:v>0.897919989767262</c:v>
                </c:pt>
                <c:pt idx="117">
                  <c:v>0.943075875517868</c:v>
                </c:pt>
                <c:pt idx="118">
                  <c:v>0.95882633945048</c:v>
                </c:pt>
                <c:pt idx="119">
                  <c:v>0.970012723510858</c:v>
                </c:pt>
                <c:pt idx="120">
                  <c:v>0.969903367451096</c:v>
                </c:pt>
                <c:pt idx="121">
                  <c:v>0.984498785958462</c:v>
                </c:pt>
                <c:pt idx="122">
                  <c:v>0.989830066285058</c:v>
                </c:pt>
                <c:pt idx="123">
                  <c:v>0.960586217102613</c:v>
                </c:pt>
                <c:pt idx="124">
                  <c:v>0.943265236774505</c:v>
                </c:pt>
                <c:pt idx="125">
                  <c:v>0.942553530241298</c:v>
                </c:pt>
                <c:pt idx="126">
                  <c:v>0.962183424133633</c:v>
                </c:pt>
                <c:pt idx="127">
                  <c:v>0.97288267826764</c:v>
                </c:pt>
                <c:pt idx="128">
                  <c:v>0.966189676181212</c:v>
                </c:pt>
                <c:pt idx="129">
                  <c:v>0.95325379081359</c:v>
                </c:pt>
                <c:pt idx="130">
                  <c:v>0.93564557104427</c:v>
                </c:pt>
                <c:pt idx="131">
                  <c:v>0.959501656496498</c:v>
                </c:pt>
                <c:pt idx="132">
                  <c:v>0.975278320448562</c:v>
                </c:pt>
                <c:pt idx="133">
                  <c:v>0.98011085527379</c:v>
                </c:pt>
                <c:pt idx="134">
                  <c:v>0.971278985244893</c:v>
                </c:pt>
                <c:pt idx="135">
                  <c:v>0.980300156140306</c:v>
                </c:pt>
                <c:pt idx="136">
                  <c:v>0.982258669935563</c:v>
                </c:pt>
                <c:pt idx="137">
                  <c:v>0.95979272950251</c:v>
                </c:pt>
                <c:pt idx="138">
                  <c:v>0.924622081346001</c:v>
                </c:pt>
                <c:pt idx="139">
                  <c:v>0.920437590280464</c:v>
                </c:pt>
                <c:pt idx="140">
                  <c:v>0.924278467586962</c:v>
                </c:pt>
                <c:pt idx="141">
                  <c:v>0.924594386460079</c:v>
                </c:pt>
                <c:pt idx="142">
                  <c:v>0.933153363830712</c:v>
                </c:pt>
                <c:pt idx="143">
                  <c:v>0.918094060094266</c:v>
                </c:pt>
                <c:pt idx="144">
                  <c:v>0.913517526072633</c:v>
                </c:pt>
                <c:pt idx="145">
                  <c:v>0.915194463930546</c:v>
                </c:pt>
                <c:pt idx="146">
                  <c:v>0.933549541454079</c:v>
                </c:pt>
                <c:pt idx="147">
                  <c:v>0.96133081101765</c:v>
                </c:pt>
                <c:pt idx="148">
                  <c:v>0.979313856229505</c:v>
                </c:pt>
                <c:pt idx="149">
                  <c:v>1.010123742192918</c:v>
                </c:pt>
                <c:pt idx="150">
                  <c:v>1.012019829308568</c:v>
                </c:pt>
                <c:pt idx="151">
                  <c:v>0.976968502180883</c:v>
                </c:pt>
                <c:pt idx="152">
                  <c:v>0.960041932256537</c:v>
                </c:pt>
                <c:pt idx="153">
                  <c:v>0.94154354425889</c:v>
                </c:pt>
                <c:pt idx="154">
                  <c:v>0.975660740241799</c:v>
                </c:pt>
                <c:pt idx="155">
                  <c:v>0.974889946363634</c:v>
                </c:pt>
                <c:pt idx="156">
                  <c:v>0.995670131760023</c:v>
                </c:pt>
                <c:pt idx="157">
                  <c:v>0.989121495514021</c:v>
                </c:pt>
                <c:pt idx="158">
                  <c:v>0.97596259431359</c:v>
                </c:pt>
                <c:pt idx="159">
                  <c:v>0.968088078998485</c:v>
                </c:pt>
                <c:pt idx="160">
                  <c:v>0.978641788654507</c:v>
                </c:pt>
                <c:pt idx="161">
                  <c:v>1.009696077422368</c:v>
                </c:pt>
                <c:pt idx="162">
                  <c:v>1.047510490989979</c:v>
                </c:pt>
                <c:pt idx="163">
                  <c:v>1.062070491221427</c:v>
                </c:pt>
                <c:pt idx="164">
                  <c:v>1.038639103788192</c:v>
                </c:pt>
                <c:pt idx="165">
                  <c:v>1.00325901461275</c:v>
                </c:pt>
                <c:pt idx="166">
                  <c:v>0.984097038695237</c:v>
                </c:pt>
                <c:pt idx="167">
                  <c:v>0.997146060955302</c:v>
                </c:pt>
                <c:pt idx="168">
                  <c:v>1.007558625689342</c:v>
                </c:pt>
                <c:pt idx="169">
                  <c:v>1.012268474233581</c:v>
                </c:pt>
                <c:pt idx="170">
                  <c:v>1.017359293892754</c:v>
                </c:pt>
                <c:pt idx="171">
                  <c:v>1.015511694241228</c:v>
                </c:pt>
                <c:pt idx="172">
                  <c:v>1.003345240664093</c:v>
                </c:pt>
                <c:pt idx="173">
                  <c:v>0.985075986413979</c:v>
                </c:pt>
                <c:pt idx="174">
                  <c:v>0.980060365382318</c:v>
                </c:pt>
                <c:pt idx="175">
                  <c:v>1.000658712081689</c:v>
                </c:pt>
                <c:pt idx="176">
                  <c:v>1.019325147808634</c:v>
                </c:pt>
                <c:pt idx="177">
                  <c:v>1.05591527896147</c:v>
                </c:pt>
                <c:pt idx="178">
                  <c:v>1.06424549754161</c:v>
                </c:pt>
                <c:pt idx="179">
                  <c:v>1.063074871523215</c:v>
                </c:pt>
                <c:pt idx="180">
                  <c:v>1.035482037966934</c:v>
                </c:pt>
                <c:pt idx="181">
                  <c:v>1.02719072201636</c:v>
                </c:pt>
                <c:pt idx="182">
                  <c:v>1.032941827613543</c:v>
                </c:pt>
                <c:pt idx="183">
                  <c:v>1.013617806850936</c:v>
                </c:pt>
                <c:pt idx="184">
                  <c:v>1.037735831540688</c:v>
                </c:pt>
                <c:pt idx="185">
                  <c:v>1.035081490607508</c:v>
                </c:pt>
                <c:pt idx="186">
                  <c:v>1.059340316989713</c:v>
                </c:pt>
                <c:pt idx="187">
                  <c:v>1.029708617483692</c:v>
                </c:pt>
                <c:pt idx="188">
                  <c:v>1.021766904218716</c:v>
                </c:pt>
                <c:pt idx="189">
                  <c:v>1.026544366766266</c:v>
                </c:pt>
                <c:pt idx="190">
                  <c:v>1.033656051669324</c:v>
                </c:pt>
                <c:pt idx="191">
                  <c:v>1.028341006757644</c:v>
                </c:pt>
              </c:numCache>
            </c:numRef>
          </c:val>
          <c:smooth val="0"/>
        </c:ser>
        <c:ser>
          <c:idx val="1"/>
          <c:order val="1"/>
          <c:tx>
            <c:strRef>
              <c:f>'Normalized Recruiting Inten MA'!$E$1</c:f>
              <c:strCache>
                <c:ptCount val="1"/>
                <c:pt idx="0">
                  <c:v>Construction</c:v>
                </c:pt>
              </c:strCache>
            </c:strRef>
          </c:tx>
          <c:spPr>
            <a:ln w="28575">
              <a:solidFill>
                <a:schemeClr val="tx2"/>
              </a:solidFill>
            </a:ln>
          </c:spPr>
          <c:marker>
            <c:symbol val="none"/>
          </c:marker>
          <c:cat>
            <c:numRef>
              <c:f>'Normalized Recruiting Inten MA'!$A$8:$A$199</c:f>
              <c:numCache>
                <c:formatCode>mmm\-yy</c:formatCode>
                <c:ptCount val="192"/>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numCache>
            </c:numRef>
          </c:cat>
          <c:val>
            <c:numRef>
              <c:f>'Normalized Recruiting Inten MA'!$E$8:$E$200</c:f>
              <c:numCache>
                <c:formatCode>General</c:formatCode>
                <c:ptCount val="193"/>
                <c:pt idx="0">
                  <c:v>1.179314159707722</c:v>
                </c:pt>
                <c:pt idx="1">
                  <c:v>1.153588291896275</c:v>
                </c:pt>
                <c:pt idx="2">
                  <c:v>1.116511644251196</c:v>
                </c:pt>
                <c:pt idx="3">
                  <c:v>1.078423852022071</c:v>
                </c:pt>
                <c:pt idx="4">
                  <c:v>1.072346588583257</c:v>
                </c:pt>
                <c:pt idx="5">
                  <c:v>1.044074220060796</c:v>
                </c:pt>
                <c:pt idx="6">
                  <c:v>1.02402974892321</c:v>
                </c:pt>
                <c:pt idx="7">
                  <c:v>1.015803121808255</c:v>
                </c:pt>
                <c:pt idx="8">
                  <c:v>1.046152327857534</c:v>
                </c:pt>
                <c:pt idx="9">
                  <c:v>1.060156696060849</c:v>
                </c:pt>
                <c:pt idx="10">
                  <c:v>1.055211696575108</c:v>
                </c:pt>
                <c:pt idx="11">
                  <c:v>1.032738842234262</c:v>
                </c:pt>
                <c:pt idx="12">
                  <c:v>1.02031976912399</c:v>
                </c:pt>
                <c:pt idx="13">
                  <c:v>1.017241427674285</c:v>
                </c:pt>
                <c:pt idx="14">
                  <c:v>1.014498202158774</c:v>
                </c:pt>
                <c:pt idx="15">
                  <c:v>1.028665035017774</c:v>
                </c:pt>
                <c:pt idx="16">
                  <c:v>1.054964496946337</c:v>
                </c:pt>
                <c:pt idx="17">
                  <c:v>1.05073851684303</c:v>
                </c:pt>
                <c:pt idx="18">
                  <c:v>1.058857509700382</c:v>
                </c:pt>
                <c:pt idx="19">
                  <c:v>1.042512498425524</c:v>
                </c:pt>
                <c:pt idx="20">
                  <c:v>1.045356709741699</c:v>
                </c:pt>
                <c:pt idx="21">
                  <c:v>1.040328264967652</c:v>
                </c:pt>
                <c:pt idx="22">
                  <c:v>1.052769343751972</c:v>
                </c:pt>
                <c:pt idx="23">
                  <c:v>1.026437572449884</c:v>
                </c:pt>
                <c:pt idx="24">
                  <c:v>1.00488201705074</c:v>
                </c:pt>
                <c:pt idx="25">
                  <c:v>1.007921601574864</c:v>
                </c:pt>
                <c:pt idx="26">
                  <c:v>1.057537408312056</c:v>
                </c:pt>
                <c:pt idx="27">
                  <c:v>1.08600731300021</c:v>
                </c:pt>
                <c:pt idx="28">
                  <c:v>1.0806860449171</c:v>
                </c:pt>
                <c:pt idx="29">
                  <c:v>1.109992959189492</c:v>
                </c:pt>
                <c:pt idx="30">
                  <c:v>1.115453447639142</c:v>
                </c:pt>
                <c:pt idx="31">
                  <c:v>1.103113886923002</c:v>
                </c:pt>
                <c:pt idx="32">
                  <c:v>1.084952799737574</c:v>
                </c:pt>
                <c:pt idx="33">
                  <c:v>1.085704246485266</c:v>
                </c:pt>
                <c:pt idx="34">
                  <c:v>1.090814207884208</c:v>
                </c:pt>
                <c:pt idx="35">
                  <c:v>1.067409349670281</c:v>
                </c:pt>
                <c:pt idx="36">
                  <c:v>1.090246302968088</c:v>
                </c:pt>
                <c:pt idx="37">
                  <c:v>1.092217595220941</c:v>
                </c:pt>
                <c:pt idx="38">
                  <c:v>1.090347192775968</c:v>
                </c:pt>
                <c:pt idx="39">
                  <c:v>1.063008665082234</c:v>
                </c:pt>
                <c:pt idx="40">
                  <c:v>1.037720350142822</c:v>
                </c:pt>
                <c:pt idx="41">
                  <c:v>1.041736389758254</c:v>
                </c:pt>
                <c:pt idx="42">
                  <c:v>1.031305070977919</c:v>
                </c:pt>
                <c:pt idx="43">
                  <c:v>1.062696436567068</c:v>
                </c:pt>
                <c:pt idx="44">
                  <c:v>1.065561993140989</c:v>
                </c:pt>
                <c:pt idx="45">
                  <c:v>1.057703454797507</c:v>
                </c:pt>
                <c:pt idx="46">
                  <c:v>1.047134713609307</c:v>
                </c:pt>
                <c:pt idx="47">
                  <c:v>1.065461508498683</c:v>
                </c:pt>
                <c:pt idx="48">
                  <c:v>1.0597605597962</c:v>
                </c:pt>
                <c:pt idx="49">
                  <c:v>1.084545276531753</c:v>
                </c:pt>
                <c:pt idx="50">
                  <c:v>1.081911414864664</c:v>
                </c:pt>
                <c:pt idx="51">
                  <c:v>1.096466052143516</c:v>
                </c:pt>
                <c:pt idx="52">
                  <c:v>1.041164560116248</c:v>
                </c:pt>
                <c:pt idx="53">
                  <c:v>1.050673372222824</c:v>
                </c:pt>
                <c:pt idx="54">
                  <c:v>1.076194533772465</c:v>
                </c:pt>
                <c:pt idx="55">
                  <c:v>1.115314377487506</c:v>
                </c:pt>
                <c:pt idx="56">
                  <c:v>1.093157096527915</c:v>
                </c:pt>
                <c:pt idx="57">
                  <c:v>1.060635360365094</c:v>
                </c:pt>
                <c:pt idx="58">
                  <c:v>1.049057574562916</c:v>
                </c:pt>
                <c:pt idx="59">
                  <c:v>1.031826907925533</c:v>
                </c:pt>
                <c:pt idx="60">
                  <c:v>1.034307056229662</c:v>
                </c:pt>
                <c:pt idx="61">
                  <c:v>1.015097717048035</c:v>
                </c:pt>
                <c:pt idx="62">
                  <c:v>1.01652564636461</c:v>
                </c:pt>
                <c:pt idx="63">
                  <c:v>0.973303133031542</c:v>
                </c:pt>
                <c:pt idx="64">
                  <c:v>0.964677728982524</c:v>
                </c:pt>
                <c:pt idx="65">
                  <c:v>0.933357065202783</c:v>
                </c:pt>
                <c:pt idx="66">
                  <c:v>0.92407906003584</c:v>
                </c:pt>
                <c:pt idx="67">
                  <c:v>0.901029450887361</c:v>
                </c:pt>
                <c:pt idx="68">
                  <c:v>0.929557719555383</c:v>
                </c:pt>
                <c:pt idx="69">
                  <c:v>0.954614713464661</c:v>
                </c:pt>
                <c:pt idx="70">
                  <c:v>0.968357829592867</c:v>
                </c:pt>
                <c:pt idx="71">
                  <c:v>0.884405328915747</c:v>
                </c:pt>
                <c:pt idx="72">
                  <c:v>0.899896835748904</c:v>
                </c:pt>
                <c:pt idx="73">
                  <c:v>0.879517711069474</c:v>
                </c:pt>
                <c:pt idx="74">
                  <c:v>0.928813385435004</c:v>
                </c:pt>
                <c:pt idx="75">
                  <c:v>0.908252134913787</c:v>
                </c:pt>
                <c:pt idx="76">
                  <c:v>0.919572172768254</c:v>
                </c:pt>
                <c:pt idx="77">
                  <c:v>0.921444267366324</c:v>
                </c:pt>
                <c:pt idx="78">
                  <c:v>0.901696752666939</c:v>
                </c:pt>
                <c:pt idx="79">
                  <c:v>0.905291169181178</c:v>
                </c:pt>
                <c:pt idx="80">
                  <c:v>0.890337220755655</c:v>
                </c:pt>
                <c:pt idx="81">
                  <c:v>0.882522469746705</c:v>
                </c:pt>
                <c:pt idx="82">
                  <c:v>0.870259891349134</c:v>
                </c:pt>
                <c:pt idx="83">
                  <c:v>0.874873051568074</c:v>
                </c:pt>
                <c:pt idx="84">
                  <c:v>0.892155148769524</c:v>
                </c:pt>
                <c:pt idx="85">
                  <c:v>0.899099655942697</c:v>
                </c:pt>
                <c:pt idx="86">
                  <c:v>0.887952515060205</c:v>
                </c:pt>
                <c:pt idx="87">
                  <c:v>0.886737995787487</c:v>
                </c:pt>
                <c:pt idx="88">
                  <c:v>0.874894466920946</c:v>
                </c:pt>
                <c:pt idx="89">
                  <c:v>0.909116217179496</c:v>
                </c:pt>
                <c:pt idx="90">
                  <c:v>0.880743313481973</c:v>
                </c:pt>
                <c:pt idx="91">
                  <c:v>0.90096528766365</c:v>
                </c:pt>
                <c:pt idx="92">
                  <c:v>0.869750471712271</c:v>
                </c:pt>
                <c:pt idx="93">
                  <c:v>0.885938579118726</c:v>
                </c:pt>
                <c:pt idx="94">
                  <c:v>0.883362528280468</c:v>
                </c:pt>
                <c:pt idx="95">
                  <c:v>0.89184351512271</c:v>
                </c:pt>
                <c:pt idx="96">
                  <c:v>0.88539067500415</c:v>
                </c:pt>
                <c:pt idx="97">
                  <c:v>0.881881235143835</c:v>
                </c:pt>
                <c:pt idx="98">
                  <c:v>0.896745061367629</c:v>
                </c:pt>
                <c:pt idx="99">
                  <c:v>0.867614822597613</c:v>
                </c:pt>
                <c:pt idx="100">
                  <c:v>0.875603347434047</c:v>
                </c:pt>
                <c:pt idx="101">
                  <c:v>0.826359671319787</c:v>
                </c:pt>
                <c:pt idx="102">
                  <c:v>0.881149948698103</c:v>
                </c:pt>
                <c:pt idx="103">
                  <c:v>0.878864704142389</c:v>
                </c:pt>
                <c:pt idx="104">
                  <c:v>0.933168982413998</c:v>
                </c:pt>
                <c:pt idx="105">
                  <c:v>0.955309736129254</c:v>
                </c:pt>
                <c:pt idx="106">
                  <c:v>0.965284941181637</c:v>
                </c:pt>
                <c:pt idx="107">
                  <c:v>0.939110558255835</c:v>
                </c:pt>
                <c:pt idx="108">
                  <c:v>0.9955991717459</c:v>
                </c:pt>
                <c:pt idx="109">
                  <c:v>1.037996997166258</c:v>
                </c:pt>
                <c:pt idx="110">
                  <c:v>1.063703224790875</c:v>
                </c:pt>
                <c:pt idx="111">
                  <c:v>0.962204092629588</c:v>
                </c:pt>
                <c:pt idx="112">
                  <c:v>0.94610860955675</c:v>
                </c:pt>
                <c:pt idx="113">
                  <c:v>0.962172035078132</c:v>
                </c:pt>
                <c:pt idx="114">
                  <c:v>0.997949543289799</c:v>
                </c:pt>
                <c:pt idx="115">
                  <c:v>1.004977444065959</c:v>
                </c:pt>
                <c:pt idx="116">
                  <c:v>1.016633096179845</c:v>
                </c:pt>
                <c:pt idx="117">
                  <c:v>1.058769941671144</c:v>
                </c:pt>
                <c:pt idx="118">
                  <c:v>1.004732239129144</c:v>
                </c:pt>
                <c:pt idx="119">
                  <c:v>1.010915002069722</c:v>
                </c:pt>
                <c:pt idx="120">
                  <c:v>1.01423621910934</c:v>
                </c:pt>
                <c:pt idx="121">
                  <c:v>1.08119875451048</c:v>
                </c:pt>
                <c:pt idx="122">
                  <c:v>1.10039343915133</c:v>
                </c:pt>
                <c:pt idx="123">
                  <c:v>1.095313954176687</c:v>
                </c:pt>
                <c:pt idx="124">
                  <c:v>1.07492321163079</c:v>
                </c:pt>
                <c:pt idx="125">
                  <c:v>1.039402312616298</c:v>
                </c:pt>
                <c:pt idx="126">
                  <c:v>1.038597521074761</c:v>
                </c:pt>
                <c:pt idx="127">
                  <c:v>1.024529993651468</c:v>
                </c:pt>
                <c:pt idx="128">
                  <c:v>1.00923266268567</c:v>
                </c:pt>
                <c:pt idx="129">
                  <c:v>0.961280471903546</c:v>
                </c:pt>
                <c:pt idx="130">
                  <c:v>0.959119793950329</c:v>
                </c:pt>
                <c:pt idx="131">
                  <c:v>0.974683916463375</c:v>
                </c:pt>
                <c:pt idx="132">
                  <c:v>0.966101963377327</c:v>
                </c:pt>
                <c:pt idx="133">
                  <c:v>0.938103867359981</c:v>
                </c:pt>
                <c:pt idx="134">
                  <c:v>0.933642937379097</c:v>
                </c:pt>
                <c:pt idx="135">
                  <c:v>0.972847145465372</c:v>
                </c:pt>
                <c:pt idx="136">
                  <c:v>1.023943032579714</c:v>
                </c:pt>
                <c:pt idx="137">
                  <c:v>1.028592219827325</c:v>
                </c:pt>
                <c:pt idx="138">
                  <c:v>1.023770495076266</c:v>
                </c:pt>
                <c:pt idx="139">
                  <c:v>0.991161444494442</c:v>
                </c:pt>
                <c:pt idx="140">
                  <c:v>1.028927902182104</c:v>
                </c:pt>
                <c:pt idx="141">
                  <c:v>0.993689475588614</c:v>
                </c:pt>
                <c:pt idx="142">
                  <c:v>1.000537824879828</c:v>
                </c:pt>
                <c:pt idx="143">
                  <c:v>0.986538071181289</c:v>
                </c:pt>
                <c:pt idx="144">
                  <c:v>1.019649837788416</c:v>
                </c:pt>
                <c:pt idx="145">
                  <c:v>0.98960006541893</c:v>
                </c:pt>
                <c:pt idx="146">
                  <c:v>0.954123521625817</c:v>
                </c:pt>
                <c:pt idx="147">
                  <c:v>0.933038059556341</c:v>
                </c:pt>
                <c:pt idx="148">
                  <c:v>0.944177464617165</c:v>
                </c:pt>
                <c:pt idx="149">
                  <c:v>0.921604846709009</c:v>
                </c:pt>
                <c:pt idx="150">
                  <c:v>0.910200790514595</c:v>
                </c:pt>
                <c:pt idx="151">
                  <c:v>0.920085185207358</c:v>
                </c:pt>
                <c:pt idx="152">
                  <c:v>0.919499300483181</c:v>
                </c:pt>
                <c:pt idx="153">
                  <c:v>0.888288811632258</c:v>
                </c:pt>
                <c:pt idx="154">
                  <c:v>0.857007170386505</c:v>
                </c:pt>
                <c:pt idx="155">
                  <c:v>0.82708039247874</c:v>
                </c:pt>
                <c:pt idx="156">
                  <c:v>0.816094054347733</c:v>
                </c:pt>
                <c:pt idx="157">
                  <c:v>0.822492448105294</c:v>
                </c:pt>
                <c:pt idx="158">
                  <c:v>0.859434366161118</c:v>
                </c:pt>
                <c:pt idx="159">
                  <c:v>0.865900420982095</c:v>
                </c:pt>
                <c:pt idx="160">
                  <c:v>0.924452692445585</c:v>
                </c:pt>
                <c:pt idx="161">
                  <c:v>0.927372527396757</c:v>
                </c:pt>
                <c:pt idx="162">
                  <c:v>0.938475699014402</c:v>
                </c:pt>
                <c:pt idx="163">
                  <c:v>0.884305723841302</c:v>
                </c:pt>
                <c:pt idx="164">
                  <c:v>0.872098803626666</c:v>
                </c:pt>
                <c:pt idx="165">
                  <c:v>0.934046262666184</c:v>
                </c:pt>
                <c:pt idx="166">
                  <c:v>0.960537075240398</c:v>
                </c:pt>
                <c:pt idx="167">
                  <c:v>0.960862956476725</c:v>
                </c:pt>
                <c:pt idx="168">
                  <c:v>0.903257704559382</c:v>
                </c:pt>
                <c:pt idx="169">
                  <c:v>0.887076504318106</c:v>
                </c:pt>
                <c:pt idx="170">
                  <c:v>0.878084414215724</c:v>
                </c:pt>
                <c:pt idx="171">
                  <c:v>0.890817862569795</c:v>
                </c:pt>
                <c:pt idx="172">
                  <c:v>0.864327887294213</c:v>
                </c:pt>
                <c:pt idx="173">
                  <c:v>0.871727564002952</c:v>
                </c:pt>
                <c:pt idx="174">
                  <c:v>0.874078249924775</c:v>
                </c:pt>
                <c:pt idx="175">
                  <c:v>0.885757787194009</c:v>
                </c:pt>
                <c:pt idx="176">
                  <c:v>0.892724465490175</c:v>
                </c:pt>
                <c:pt idx="177">
                  <c:v>0.871437315778559</c:v>
                </c:pt>
                <c:pt idx="178">
                  <c:v>0.846138057648571</c:v>
                </c:pt>
                <c:pt idx="179">
                  <c:v>0.846371125722248</c:v>
                </c:pt>
                <c:pt idx="180">
                  <c:v>0.871250504960728</c:v>
                </c:pt>
                <c:pt idx="181">
                  <c:v>0.897470803044837</c:v>
                </c:pt>
                <c:pt idx="182">
                  <c:v>0.87446181465586</c:v>
                </c:pt>
                <c:pt idx="183">
                  <c:v>0.822278795173805</c:v>
                </c:pt>
                <c:pt idx="184">
                  <c:v>0.822456788905155</c:v>
                </c:pt>
                <c:pt idx="185">
                  <c:v>0.838464698079977</c:v>
                </c:pt>
                <c:pt idx="186">
                  <c:v>0.863738340650849</c:v>
                </c:pt>
                <c:pt idx="187">
                  <c:v>0.867722628609885</c:v>
                </c:pt>
                <c:pt idx="188">
                  <c:v>0.864786263410743</c:v>
                </c:pt>
                <c:pt idx="189">
                  <c:v>0.915312943453705</c:v>
                </c:pt>
                <c:pt idx="190">
                  <c:v>0.940783171039772</c:v>
                </c:pt>
                <c:pt idx="191">
                  <c:v>0.95807007100325</c:v>
                </c:pt>
              </c:numCache>
            </c:numRef>
          </c:val>
          <c:smooth val="0"/>
        </c:ser>
        <c:ser>
          <c:idx val="3"/>
          <c:order val="2"/>
          <c:tx>
            <c:strRef>
              <c:f>'Normalized Recruiting Inten MA'!$F$1</c:f>
              <c:strCache>
                <c:ptCount val="1"/>
                <c:pt idx="0">
                  <c:v>Manufacturing</c:v>
                </c:pt>
              </c:strCache>
            </c:strRef>
          </c:tx>
          <c:spPr>
            <a:ln w="19050">
              <a:solidFill>
                <a:schemeClr val="accent3">
                  <a:lumMod val="75000"/>
                </a:schemeClr>
              </a:solidFill>
              <a:prstDash val="solid"/>
            </a:ln>
          </c:spPr>
          <c:marker>
            <c:symbol val="diamond"/>
            <c:size val="5"/>
            <c:spPr>
              <a:solidFill>
                <a:schemeClr val="accent3">
                  <a:lumMod val="75000"/>
                </a:schemeClr>
              </a:solidFill>
              <a:ln>
                <a:noFill/>
              </a:ln>
            </c:spPr>
          </c:marker>
          <c:cat>
            <c:numRef>
              <c:f>'Normalized Recruiting Inten MA'!$A$8:$A$199</c:f>
              <c:numCache>
                <c:formatCode>mmm\-yy</c:formatCode>
                <c:ptCount val="192"/>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numCache>
            </c:numRef>
          </c:cat>
          <c:val>
            <c:numRef>
              <c:f>'Normalized Recruiting Inten MA'!$F$8:$F$200</c:f>
              <c:numCache>
                <c:formatCode>General</c:formatCode>
                <c:ptCount val="193"/>
                <c:pt idx="0">
                  <c:v>1.126379605257436</c:v>
                </c:pt>
                <c:pt idx="1">
                  <c:v>1.09306393503682</c:v>
                </c:pt>
                <c:pt idx="2">
                  <c:v>1.062398259590653</c:v>
                </c:pt>
                <c:pt idx="3">
                  <c:v>1.028108589260627</c:v>
                </c:pt>
                <c:pt idx="4">
                  <c:v>0.984996012191006</c:v>
                </c:pt>
                <c:pt idx="5">
                  <c:v>0.965942352119332</c:v>
                </c:pt>
                <c:pt idx="6">
                  <c:v>0.935465006306645</c:v>
                </c:pt>
                <c:pt idx="7">
                  <c:v>0.943821593471213</c:v>
                </c:pt>
                <c:pt idx="8">
                  <c:v>0.949402320095458</c:v>
                </c:pt>
                <c:pt idx="9">
                  <c:v>0.973880192981394</c:v>
                </c:pt>
                <c:pt idx="10">
                  <c:v>0.967644548882807</c:v>
                </c:pt>
                <c:pt idx="11">
                  <c:v>0.999306229910494</c:v>
                </c:pt>
                <c:pt idx="12">
                  <c:v>0.99979914099486</c:v>
                </c:pt>
                <c:pt idx="13">
                  <c:v>1.039675128727189</c:v>
                </c:pt>
                <c:pt idx="14">
                  <c:v>1.04722100860824</c:v>
                </c:pt>
                <c:pt idx="15">
                  <c:v>1.07487579441388</c:v>
                </c:pt>
                <c:pt idx="16">
                  <c:v>1.074664444948214</c:v>
                </c:pt>
                <c:pt idx="17">
                  <c:v>1.055311730089849</c:v>
                </c:pt>
                <c:pt idx="18">
                  <c:v>1.053480643254434</c:v>
                </c:pt>
                <c:pt idx="19">
                  <c:v>1.017266217846214</c:v>
                </c:pt>
                <c:pt idx="20">
                  <c:v>1.022749240764417</c:v>
                </c:pt>
                <c:pt idx="21">
                  <c:v>1.008131254211654</c:v>
                </c:pt>
                <c:pt idx="22">
                  <c:v>1.045219681488765</c:v>
                </c:pt>
                <c:pt idx="23">
                  <c:v>1.035614984128968</c:v>
                </c:pt>
                <c:pt idx="24">
                  <c:v>1.01906273981563</c:v>
                </c:pt>
                <c:pt idx="25">
                  <c:v>0.961979728684824</c:v>
                </c:pt>
                <c:pt idx="26">
                  <c:v>0.941235868235519</c:v>
                </c:pt>
                <c:pt idx="27">
                  <c:v>0.942865708128891</c:v>
                </c:pt>
                <c:pt idx="28">
                  <c:v>0.954984092069075</c:v>
                </c:pt>
                <c:pt idx="29">
                  <c:v>0.975993063994385</c:v>
                </c:pt>
                <c:pt idx="30">
                  <c:v>0.98502457534968</c:v>
                </c:pt>
                <c:pt idx="31">
                  <c:v>1.009185829235954</c:v>
                </c:pt>
                <c:pt idx="32">
                  <c:v>1.020281871344947</c:v>
                </c:pt>
                <c:pt idx="33">
                  <c:v>1.04184063181044</c:v>
                </c:pt>
                <c:pt idx="34">
                  <c:v>1.057125574274946</c:v>
                </c:pt>
                <c:pt idx="35">
                  <c:v>1.066248907412122</c:v>
                </c:pt>
                <c:pt idx="36">
                  <c:v>1.087020579674826</c:v>
                </c:pt>
                <c:pt idx="37">
                  <c:v>1.12119256209571</c:v>
                </c:pt>
                <c:pt idx="38">
                  <c:v>1.132367957369344</c:v>
                </c:pt>
                <c:pt idx="39">
                  <c:v>1.114051152167381</c:v>
                </c:pt>
                <c:pt idx="40">
                  <c:v>1.090436236454528</c:v>
                </c:pt>
                <c:pt idx="41">
                  <c:v>1.102912002444629</c:v>
                </c:pt>
                <c:pt idx="42">
                  <c:v>1.114141089524756</c:v>
                </c:pt>
                <c:pt idx="43">
                  <c:v>1.10963906867891</c:v>
                </c:pt>
                <c:pt idx="44">
                  <c:v>1.092091869788894</c:v>
                </c:pt>
                <c:pt idx="45">
                  <c:v>1.074832669549642</c:v>
                </c:pt>
                <c:pt idx="46">
                  <c:v>1.060119691358206</c:v>
                </c:pt>
                <c:pt idx="47">
                  <c:v>1.054395517914567</c:v>
                </c:pt>
                <c:pt idx="48">
                  <c:v>1.060204577151954</c:v>
                </c:pt>
                <c:pt idx="49">
                  <c:v>1.069558124980174</c:v>
                </c:pt>
                <c:pt idx="50">
                  <c:v>1.065233459295377</c:v>
                </c:pt>
                <c:pt idx="51">
                  <c:v>1.049792367963753</c:v>
                </c:pt>
                <c:pt idx="52">
                  <c:v>1.055738485367279</c:v>
                </c:pt>
                <c:pt idx="53">
                  <c:v>1.065603351757261</c:v>
                </c:pt>
                <c:pt idx="54">
                  <c:v>1.096270491830568</c:v>
                </c:pt>
                <c:pt idx="55">
                  <c:v>1.091824011258129</c:v>
                </c:pt>
                <c:pt idx="56">
                  <c:v>1.094594982383348</c:v>
                </c:pt>
                <c:pt idx="57">
                  <c:v>1.083240618486624</c:v>
                </c:pt>
                <c:pt idx="58">
                  <c:v>1.087431762632314</c:v>
                </c:pt>
                <c:pt idx="59">
                  <c:v>1.082485407276708</c:v>
                </c:pt>
                <c:pt idx="60">
                  <c:v>1.118693837250521</c:v>
                </c:pt>
                <c:pt idx="61">
                  <c:v>1.10617330590475</c:v>
                </c:pt>
                <c:pt idx="62">
                  <c:v>1.116653644329256</c:v>
                </c:pt>
                <c:pt idx="63">
                  <c:v>1.105616465678882</c:v>
                </c:pt>
                <c:pt idx="64">
                  <c:v>1.127205895665827</c:v>
                </c:pt>
                <c:pt idx="65">
                  <c:v>1.12123522895674</c:v>
                </c:pt>
                <c:pt idx="66">
                  <c:v>1.082483375802001</c:v>
                </c:pt>
                <c:pt idx="67">
                  <c:v>1.05320462679302</c:v>
                </c:pt>
                <c:pt idx="68">
                  <c:v>1.04711750797258</c:v>
                </c:pt>
                <c:pt idx="69">
                  <c:v>1.065484603679112</c:v>
                </c:pt>
                <c:pt idx="70">
                  <c:v>1.092601590291026</c:v>
                </c:pt>
                <c:pt idx="71">
                  <c:v>1.121158292276685</c:v>
                </c:pt>
                <c:pt idx="72">
                  <c:v>1.124366435192048</c:v>
                </c:pt>
                <c:pt idx="73">
                  <c:v>1.110868314856455</c:v>
                </c:pt>
                <c:pt idx="74">
                  <c:v>1.089367848700332</c:v>
                </c:pt>
                <c:pt idx="75">
                  <c:v>1.091451428483358</c:v>
                </c:pt>
                <c:pt idx="76">
                  <c:v>1.09725564832702</c:v>
                </c:pt>
                <c:pt idx="77">
                  <c:v>1.096545676125127</c:v>
                </c:pt>
                <c:pt idx="78">
                  <c:v>1.090351413377816</c:v>
                </c:pt>
                <c:pt idx="79">
                  <c:v>1.112215647064373</c:v>
                </c:pt>
                <c:pt idx="80">
                  <c:v>1.130513309504284</c:v>
                </c:pt>
                <c:pt idx="81">
                  <c:v>1.113640061260383</c:v>
                </c:pt>
                <c:pt idx="82">
                  <c:v>1.073123704753976</c:v>
                </c:pt>
                <c:pt idx="83">
                  <c:v>1.022217540921394</c:v>
                </c:pt>
                <c:pt idx="84">
                  <c:v>1.000432867920136</c:v>
                </c:pt>
                <c:pt idx="85">
                  <c:v>0.995321865073031</c:v>
                </c:pt>
                <c:pt idx="86">
                  <c:v>0.993720858541974</c:v>
                </c:pt>
                <c:pt idx="87">
                  <c:v>0.989051115814774</c:v>
                </c:pt>
                <c:pt idx="88">
                  <c:v>0.936565411909758</c:v>
                </c:pt>
                <c:pt idx="89">
                  <c:v>0.90850493240952</c:v>
                </c:pt>
                <c:pt idx="90">
                  <c:v>0.900895817354387</c:v>
                </c:pt>
                <c:pt idx="91">
                  <c:v>0.938463068489105</c:v>
                </c:pt>
                <c:pt idx="92">
                  <c:v>0.90893101097694</c:v>
                </c:pt>
                <c:pt idx="93">
                  <c:v>0.890803782520749</c:v>
                </c:pt>
                <c:pt idx="94">
                  <c:v>0.81817621825418</c:v>
                </c:pt>
                <c:pt idx="95">
                  <c:v>0.82776836389347</c:v>
                </c:pt>
                <c:pt idx="96">
                  <c:v>0.810189533203382</c:v>
                </c:pt>
                <c:pt idx="97">
                  <c:v>0.821602754675562</c:v>
                </c:pt>
                <c:pt idx="98">
                  <c:v>0.790211140812335</c:v>
                </c:pt>
                <c:pt idx="99">
                  <c:v>0.769776058313449</c:v>
                </c:pt>
                <c:pt idx="100">
                  <c:v>0.809556315506549</c:v>
                </c:pt>
                <c:pt idx="101">
                  <c:v>0.862238261164917</c:v>
                </c:pt>
                <c:pt idx="102">
                  <c:v>0.931278381351455</c:v>
                </c:pt>
                <c:pt idx="103">
                  <c:v>0.926158584158488</c:v>
                </c:pt>
                <c:pt idx="104">
                  <c:v>0.924771752205458</c:v>
                </c:pt>
                <c:pt idx="105">
                  <c:v>0.894206983784142</c:v>
                </c:pt>
                <c:pt idx="106">
                  <c:v>0.932174420036987</c:v>
                </c:pt>
                <c:pt idx="107">
                  <c:v>0.949229735867722</c:v>
                </c:pt>
                <c:pt idx="108">
                  <c:v>0.965782974604963</c:v>
                </c:pt>
                <c:pt idx="109">
                  <c:v>0.964744614842584</c:v>
                </c:pt>
                <c:pt idx="110">
                  <c:v>0.955866422488667</c:v>
                </c:pt>
                <c:pt idx="111">
                  <c:v>0.959948593363139</c:v>
                </c:pt>
                <c:pt idx="112">
                  <c:v>0.956181494714047</c:v>
                </c:pt>
                <c:pt idx="113">
                  <c:v>0.966750642985937</c:v>
                </c:pt>
                <c:pt idx="114">
                  <c:v>0.972041095248674</c:v>
                </c:pt>
                <c:pt idx="115">
                  <c:v>0.971828474725042</c:v>
                </c:pt>
                <c:pt idx="116">
                  <c:v>0.997167500715446</c:v>
                </c:pt>
                <c:pt idx="117">
                  <c:v>0.999346522373145</c:v>
                </c:pt>
                <c:pt idx="118">
                  <c:v>0.991654634854289</c:v>
                </c:pt>
                <c:pt idx="119">
                  <c:v>0.968407535177045</c:v>
                </c:pt>
                <c:pt idx="120">
                  <c:v>0.971538300634458</c:v>
                </c:pt>
                <c:pt idx="121">
                  <c:v>0.965963839071385</c:v>
                </c:pt>
                <c:pt idx="122">
                  <c:v>0.952973806844459</c:v>
                </c:pt>
                <c:pt idx="123">
                  <c:v>0.937499359858296</c:v>
                </c:pt>
                <c:pt idx="124">
                  <c:v>0.937456208825619</c:v>
                </c:pt>
                <c:pt idx="125">
                  <c:v>0.942225817020526</c:v>
                </c:pt>
                <c:pt idx="126">
                  <c:v>0.922988966539022</c:v>
                </c:pt>
                <c:pt idx="127">
                  <c:v>0.901124363776379</c:v>
                </c:pt>
                <c:pt idx="128">
                  <c:v>0.871805279827006</c:v>
                </c:pt>
                <c:pt idx="129">
                  <c:v>0.898215392306416</c:v>
                </c:pt>
                <c:pt idx="130">
                  <c:v>0.917379520331957</c:v>
                </c:pt>
                <c:pt idx="131">
                  <c:v>0.944748290110889</c:v>
                </c:pt>
                <c:pt idx="132">
                  <c:v>0.944670295858821</c:v>
                </c:pt>
                <c:pt idx="133">
                  <c:v>0.941929681018156</c:v>
                </c:pt>
                <c:pt idx="134">
                  <c:v>0.941385428526252</c:v>
                </c:pt>
                <c:pt idx="135">
                  <c:v>0.943087981522976</c:v>
                </c:pt>
                <c:pt idx="136">
                  <c:v>0.929933997727146</c:v>
                </c:pt>
                <c:pt idx="137">
                  <c:v>0.902512397297247</c:v>
                </c:pt>
                <c:pt idx="138">
                  <c:v>0.852462173055256</c:v>
                </c:pt>
                <c:pt idx="139">
                  <c:v>0.851366047442603</c:v>
                </c:pt>
                <c:pt idx="140">
                  <c:v>0.853409736488867</c:v>
                </c:pt>
                <c:pt idx="141">
                  <c:v>0.862185974449506</c:v>
                </c:pt>
                <c:pt idx="142">
                  <c:v>0.855286912601713</c:v>
                </c:pt>
                <c:pt idx="143">
                  <c:v>0.865141577881391</c:v>
                </c:pt>
                <c:pt idx="144">
                  <c:v>0.844830410101613</c:v>
                </c:pt>
                <c:pt idx="145">
                  <c:v>0.848941143096302</c:v>
                </c:pt>
                <c:pt idx="146">
                  <c:v>0.85903899795523</c:v>
                </c:pt>
                <c:pt idx="147">
                  <c:v>0.878475876019838</c:v>
                </c:pt>
                <c:pt idx="148">
                  <c:v>0.864364894111468</c:v>
                </c:pt>
                <c:pt idx="149">
                  <c:v>0.877558298526749</c:v>
                </c:pt>
                <c:pt idx="150">
                  <c:v>0.906587490500595</c:v>
                </c:pt>
                <c:pt idx="151">
                  <c:v>0.908513794361086</c:v>
                </c:pt>
                <c:pt idx="152">
                  <c:v>0.887542909462514</c:v>
                </c:pt>
                <c:pt idx="153">
                  <c:v>0.880836106498152</c:v>
                </c:pt>
                <c:pt idx="154">
                  <c:v>0.894282845600116</c:v>
                </c:pt>
                <c:pt idx="155">
                  <c:v>0.882300786135679</c:v>
                </c:pt>
                <c:pt idx="156">
                  <c:v>0.885297137653123</c:v>
                </c:pt>
                <c:pt idx="157">
                  <c:v>0.891861546436962</c:v>
                </c:pt>
                <c:pt idx="158">
                  <c:v>0.89571426869118</c:v>
                </c:pt>
                <c:pt idx="159">
                  <c:v>0.907810212380172</c:v>
                </c:pt>
                <c:pt idx="160">
                  <c:v>0.916207980771874</c:v>
                </c:pt>
                <c:pt idx="161">
                  <c:v>0.925553397084253</c:v>
                </c:pt>
                <c:pt idx="162">
                  <c:v>0.934445920133752</c:v>
                </c:pt>
                <c:pt idx="163">
                  <c:v>0.954151356223124</c:v>
                </c:pt>
                <c:pt idx="164">
                  <c:v>0.969398466836265</c:v>
                </c:pt>
                <c:pt idx="165">
                  <c:v>0.967117907018777</c:v>
                </c:pt>
                <c:pt idx="166">
                  <c:v>0.933130722760907</c:v>
                </c:pt>
                <c:pt idx="167">
                  <c:v>0.920460741080424</c:v>
                </c:pt>
                <c:pt idx="168">
                  <c:v>0.905321179553757</c:v>
                </c:pt>
                <c:pt idx="169">
                  <c:v>0.9122104376815</c:v>
                </c:pt>
                <c:pt idx="170">
                  <c:v>0.90710289182282</c:v>
                </c:pt>
                <c:pt idx="171">
                  <c:v>0.911170518898779</c:v>
                </c:pt>
                <c:pt idx="172">
                  <c:v>0.921620956919263</c:v>
                </c:pt>
                <c:pt idx="173">
                  <c:v>0.944013724430111</c:v>
                </c:pt>
                <c:pt idx="174">
                  <c:v>0.957384557894713</c:v>
                </c:pt>
                <c:pt idx="175">
                  <c:v>0.968118849769424</c:v>
                </c:pt>
                <c:pt idx="176">
                  <c:v>0.96540975858462</c:v>
                </c:pt>
                <c:pt idx="177">
                  <c:v>0.956275295623123</c:v>
                </c:pt>
                <c:pt idx="178">
                  <c:v>0.952201323570442</c:v>
                </c:pt>
                <c:pt idx="179">
                  <c:v>0.963241511305033</c:v>
                </c:pt>
                <c:pt idx="180">
                  <c:v>0.953004402941904</c:v>
                </c:pt>
                <c:pt idx="181">
                  <c:v>0.935211088398868</c:v>
                </c:pt>
                <c:pt idx="182">
                  <c:v>0.917903126640835</c:v>
                </c:pt>
                <c:pt idx="183">
                  <c:v>0.934690036991777</c:v>
                </c:pt>
                <c:pt idx="184">
                  <c:v>0.957382573066233</c:v>
                </c:pt>
                <c:pt idx="185">
                  <c:v>0.958193031521058</c:v>
                </c:pt>
                <c:pt idx="186">
                  <c:v>0.955590158959529</c:v>
                </c:pt>
                <c:pt idx="187">
                  <c:v>0.951616556929817</c:v>
                </c:pt>
                <c:pt idx="188">
                  <c:v>0.966585927609314</c:v>
                </c:pt>
                <c:pt idx="189">
                  <c:v>0.980983649126936</c:v>
                </c:pt>
                <c:pt idx="190">
                  <c:v>1.002848884874608</c:v>
                </c:pt>
                <c:pt idx="191">
                  <c:v>1.020631690431415</c:v>
                </c:pt>
              </c:numCache>
            </c:numRef>
          </c:val>
          <c:smooth val="0"/>
        </c:ser>
        <c:ser>
          <c:idx val="4"/>
          <c:order val="3"/>
          <c:tx>
            <c:strRef>
              <c:f>'Normalized Recruiting Inten MA'!$P$1</c:f>
              <c:strCache>
                <c:ptCount val="1"/>
                <c:pt idx="0">
                  <c:v>Wholesale and Retail Trade</c:v>
                </c:pt>
              </c:strCache>
            </c:strRef>
          </c:tx>
          <c:spPr>
            <a:ln w="19050">
              <a:solidFill>
                <a:schemeClr val="accent6">
                  <a:lumMod val="75000"/>
                </a:schemeClr>
              </a:solidFill>
            </a:ln>
          </c:spPr>
          <c:marker>
            <c:symbol val="none"/>
          </c:marker>
          <c:cat>
            <c:numRef>
              <c:f>'Normalized Recruiting Inten MA'!$A$8:$A$199</c:f>
              <c:numCache>
                <c:formatCode>mmm\-yy</c:formatCode>
                <c:ptCount val="192"/>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numCache>
            </c:numRef>
          </c:cat>
          <c:val>
            <c:numRef>
              <c:f>'Normalized Recruiting Inten MA'!$P$8:$P$200</c:f>
              <c:numCache>
                <c:formatCode>General</c:formatCode>
                <c:ptCount val="193"/>
                <c:pt idx="0">
                  <c:v>1.13091000496595</c:v>
                </c:pt>
                <c:pt idx="1">
                  <c:v>1.104968365633611</c:v>
                </c:pt>
                <c:pt idx="2">
                  <c:v>1.138426927671217</c:v>
                </c:pt>
                <c:pt idx="3">
                  <c:v>1.124167248524503</c:v>
                </c:pt>
                <c:pt idx="4">
                  <c:v>1.118829354281532</c:v>
                </c:pt>
                <c:pt idx="5">
                  <c:v>1.085290437061212</c:v>
                </c:pt>
                <c:pt idx="6">
                  <c:v>1.077769704948866</c:v>
                </c:pt>
                <c:pt idx="7">
                  <c:v>1.076108745429903</c:v>
                </c:pt>
                <c:pt idx="8">
                  <c:v>1.059866490604833</c:v>
                </c:pt>
                <c:pt idx="9">
                  <c:v>1.033698018778414</c:v>
                </c:pt>
                <c:pt idx="10">
                  <c:v>1.016300917484371</c:v>
                </c:pt>
                <c:pt idx="11">
                  <c:v>1.015181204899125</c:v>
                </c:pt>
                <c:pt idx="12">
                  <c:v>1.006947381798329</c:v>
                </c:pt>
                <c:pt idx="13">
                  <c:v>1.005384966159193</c:v>
                </c:pt>
                <c:pt idx="14">
                  <c:v>1.020447620221132</c:v>
                </c:pt>
                <c:pt idx="15">
                  <c:v>1.044070686915979</c:v>
                </c:pt>
                <c:pt idx="16">
                  <c:v>1.05811285171764</c:v>
                </c:pt>
                <c:pt idx="17">
                  <c:v>1.042985322902566</c:v>
                </c:pt>
                <c:pt idx="18">
                  <c:v>1.041239148623733</c:v>
                </c:pt>
                <c:pt idx="19">
                  <c:v>1.022880245574372</c:v>
                </c:pt>
                <c:pt idx="20">
                  <c:v>1.040906592187429</c:v>
                </c:pt>
                <c:pt idx="21">
                  <c:v>1.042070964525813</c:v>
                </c:pt>
                <c:pt idx="22">
                  <c:v>1.039298835609749</c:v>
                </c:pt>
                <c:pt idx="23">
                  <c:v>1.031655748562425</c:v>
                </c:pt>
                <c:pt idx="24">
                  <c:v>1.005469504698642</c:v>
                </c:pt>
                <c:pt idx="25">
                  <c:v>1.006695849807556</c:v>
                </c:pt>
                <c:pt idx="26">
                  <c:v>0.981369011951878</c:v>
                </c:pt>
                <c:pt idx="27">
                  <c:v>0.988097623265916</c:v>
                </c:pt>
                <c:pt idx="28">
                  <c:v>0.978044739137627</c:v>
                </c:pt>
                <c:pt idx="29">
                  <c:v>0.99114725447786</c:v>
                </c:pt>
                <c:pt idx="30">
                  <c:v>1.010700323525952</c:v>
                </c:pt>
                <c:pt idx="31">
                  <c:v>1.043178655873576</c:v>
                </c:pt>
                <c:pt idx="32">
                  <c:v>1.044011127472491</c:v>
                </c:pt>
                <c:pt idx="33">
                  <c:v>1.062177987086001</c:v>
                </c:pt>
                <c:pt idx="34">
                  <c:v>1.072338783551144</c:v>
                </c:pt>
                <c:pt idx="35">
                  <c:v>1.085171224159702</c:v>
                </c:pt>
                <c:pt idx="36">
                  <c:v>1.085693174591829</c:v>
                </c:pt>
                <c:pt idx="37">
                  <c:v>1.095380505907745</c:v>
                </c:pt>
                <c:pt idx="38">
                  <c:v>1.096328997703368</c:v>
                </c:pt>
                <c:pt idx="39">
                  <c:v>1.086911864523788</c:v>
                </c:pt>
                <c:pt idx="40">
                  <c:v>1.073345093085976</c:v>
                </c:pt>
                <c:pt idx="41">
                  <c:v>1.086796164468968</c:v>
                </c:pt>
                <c:pt idx="42">
                  <c:v>1.083057100203301</c:v>
                </c:pt>
                <c:pt idx="43">
                  <c:v>1.08654343353324</c:v>
                </c:pt>
                <c:pt idx="44">
                  <c:v>1.100834510601524</c:v>
                </c:pt>
                <c:pt idx="45">
                  <c:v>1.114578291976514</c:v>
                </c:pt>
                <c:pt idx="46">
                  <c:v>1.110308281696757</c:v>
                </c:pt>
                <c:pt idx="47">
                  <c:v>1.10161497269755</c:v>
                </c:pt>
                <c:pt idx="48">
                  <c:v>1.113316165065748</c:v>
                </c:pt>
                <c:pt idx="49">
                  <c:v>1.12040414781419</c:v>
                </c:pt>
                <c:pt idx="50">
                  <c:v>1.125530841674438</c:v>
                </c:pt>
                <c:pt idx="51">
                  <c:v>1.11740417610619</c:v>
                </c:pt>
                <c:pt idx="52">
                  <c:v>1.118962081315672</c:v>
                </c:pt>
                <c:pt idx="53">
                  <c:v>1.116618035335037</c:v>
                </c:pt>
                <c:pt idx="54">
                  <c:v>1.105351642317314</c:v>
                </c:pt>
                <c:pt idx="55">
                  <c:v>1.082822932634677</c:v>
                </c:pt>
                <c:pt idx="56">
                  <c:v>1.065312453791778</c:v>
                </c:pt>
                <c:pt idx="57">
                  <c:v>1.055637842480686</c:v>
                </c:pt>
                <c:pt idx="58">
                  <c:v>1.060738367420811</c:v>
                </c:pt>
                <c:pt idx="59">
                  <c:v>1.081460714963127</c:v>
                </c:pt>
                <c:pt idx="60">
                  <c:v>1.0977019517619</c:v>
                </c:pt>
                <c:pt idx="61">
                  <c:v>1.10700889456516</c:v>
                </c:pt>
                <c:pt idx="62">
                  <c:v>1.097860591732818</c:v>
                </c:pt>
                <c:pt idx="63">
                  <c:v>1.118224417659227</c:v>
                </c:pt>
                <c:pt idx="64">
                  <c:v>1.122506794209525</c:v>
                </c:pt>
                <c:pt idx="65">
                  <c:v>1.121429869324824</c:v>
                </c:pt>
                <c:pt idx="66">
                  <c:v>1.09306791355253</c:v>
                </c:pt>
                <c:pt idx="67">
                  <c:v>1.08210786667557</c:v>
                </c:pt>
                <c:pt idx="68">
                  <c:v>1.088660957130006</c:v>
                </c:pt>
                <c:pt idx="69">
                  <c:v>1.089835452014136</c:v>
                </c:pt>
                <c:pt idx="70">
                  <c:v>1.100091787622828</c:v>
                </c:pt>
                <c:pt idx="71">
                  <c:v>1.091594174199127</c:v>
                </c:pt>
                <c:pt idx="72">
                  <c:v>1.096736077404906</c:v>
                </c:pt>
                <c:pt idx="73">
                  <c:v>1.080310046088368</c:v>
                </c:pt>
                <c:pt idx="74">
                  <c:v>1.074987689959508</c:v>
                </c:pt>
                <c:pt idx="75">
                  <c:v>1.061474417620282</c:v>
                </c:pt>
                <c:pt idx="76">
                  <c:v>1.057420441893544</c:v>
                </c:pt>
                <c:pt idx="77">
                  <c:v>1.04619998209439</c:v>
                </c:pt>
                <c:pt idx="78">
                  <c:v>1.050209611220592</c:v>
                </c:pt>
                <c:pt idx="79">
                  <c:v>1.070222475809824</c:v>
                </c:pt>
                <c:pt idx="80">
                  <c:v>1.095937431022868</c:v>
                </c:pt>
                <c:pt idx="81">
                  <c:v>1.087018087004269</c:v>
                </c:pt>
                <c:pt idx="82">
                  <c:v>1.060365738686994</c:v>
                </c:pt>
                <c:pt idx="83">
                  <c:v>1.02367428046971</c:v>
                </c:pt>
                <c:pt idx="84">
                  <c:v>1.000023750294943</c:v>
                </c:pt>
                <c:pt idx="85">
                  <c:v>0.986427716357693</c:v>
                </c:pt>
                <c:pt idx="86">
                  <c:v>0.953312117755652</c:v>
                </c:pt>
                <c:pt idx="87">
                  <c:v>0.962951787110874</c:v>
                </c:pt>
                <c:pt idx="88">
                  <c:v>0.959799170046899</c:v>
                </c:pt>
                <c:pt idx="89">
                  <c:v>0.979051757089514</c:v>
                </c:pt>
                <c:pt idx="90">
                  <c:v>0.953646650702824</c:v>
                </c:pt>
                <c:pt idx="91">
                  <c:v>0.943869428682573</c:v>
                </c:pt>
                <c:pt idx="92">
                  <c:v>0.908686278025772</c:v>
                </c:pt>
                <c:pt idx="93">
                  <c:v>0.916127292540389</c:v>
                </c:pt>
                <c:pt idx="94">
                  <c:v>0.89481420387924</c:v>
                </c:pt>
                <c:pt idx="95">
                  <c:v>0.882579779424458</c:v>
                </c:pt>
                <c:pt idx="96">
                  <c:v>0.848265038679155</c:v>
                </c:pt>
                <c:pt idx="97">
                  <c:v>0.845946935152543</c:v>
                </c:pt>
                <c:pt idx="98">
                  <c:v>0.865367805124572</c:v>
                </c:pt>
                <c:pt idx="99">
                  <c:v>0.850109827362012</c:v>
                </c:pt>
                <c:pt idx="100">
                  <c:v>0.825496802290378</c:v>
                </c:pt>
                <c:pt idx="101">
                  <c:v>0.810758366918646</c:v>
                </c:pt>
                <c:pt idx="102">
                  <c:v>0.835608413589428</c:v>
                </c:pt>
                <c:pt idx="103">
                  <c:v>0.83575566686837</c:v>
                </c:pt>
                <c:pt idx="104">
                  <c:v>0.840727164888027</c:v>
                </c:pt>
                <c:pt idx="105">
                  <c:v>0.829946826919215</c:v>
                </c:pt>
                <c:pt idx="106">
                  <c:v>0.848112819857122</c:v>
                </c:pt>
                <c:pt idx="107">
                  <c:v>0.85721463702542</c:v>
                </c:pt>
                <c:pt idx="108">
                  <c:v>0.906048299575562</c:v>
                </c:pt>
                <c:pt idx="109">
                  <c:v>0.913799593002112</c:v>
                </c:pt>
                <c:pt idx="110">
                  <c:v>0.902413091719417</c:v>
                </c:pt>
                <c:pt idx="111">
                  <c:v>0.870390665357251</c:v>
                </c:pt>
                <c:pt idx="112">
                  <c:v>0.884913841361572</c:v>
                </c:pt>
                <c:pt idx="113">
                  <c:v>0.888246367011176</c:v>
                </c:pt>
                <c:pt idx="114">
                  <c:v>0.895829796786403</c:v>
                </c:pt>
                <c:pt idx="115">
                  <c:v>0.8801526235231</c:v>
                </c:pt>
                <c:pt idx="116">
                  <c:v>0.891253850459544</c:v>
                </c:pt>
                <c:pt idx="117">
                  <c:v>0.857511872655688</c:v>
                </c:pt>
                <c:pt idx="118">
                  <c:v>0.867454079227348</c:v>
                </c:pt>
                <c:pt idx="119">
                  <c:v>0.880157557126802</c:v>
                </c:pt>
                <c:pt idx="120">
                  <c:v>0.91443288388306</c:v>
                </c:pt>
                <c:pt idx="121">
                  <c:v>0.916156864891448</c:v>
                </c:pt>
                <c:pt idx="122">
                  <c:v>0.909270384376028</c:v>
                </c:pt>
                <c:pt idx="123">
                  <c:v>0.908698757432054</c:v>
                </c:pt>
                <c:pt idx="124">
                  <c:v>0.900590262176965</c:v>
                </c:pt>
                <c:pt idx="125">
                  <c:v>0.882701082939957</c:v>
                </c:pt>
                <c:pt idx="126">
                  <c:v>0.878153449664111</c:v>
                </c:pt>
                <c:pt idx="127">
                  <c:v>0.879970394162407</c:v>
                </c:pt>
                <c:pt idx="128">
                  <c:v>0.889131929639736</c:v>
                </c:pt>
                <c:pt idx="129">
                  <c:v>0.870998300472381</c:v>
                </c:pt>
                <c:pt idx="130">
                  <c:v>0.876708525462085</c:v>
                </c:pt>
                <c:pt idx="131">
                  <c:v>0.873247681482239</c:v>
                </c:pt>
                <c:pt idx="132">
                  <c:v>0.893890901166926</c:v>
                </c:pt>
                <c:pt idx="133">
                  <c:v>0.893866982532466</c:v>
                </c:pt>
                <c:pt idx="134">
                  <c:v>0.899442639579575</c:v>
                </c:pt>
                <c:pt idx="135">
                  <c:v>0.896560142043369</c:v>
                </c:pt>
                <c:pt idx="136">
                  <c:v>0.891393258597849</c:v>
                </c:pt>
                <c:pt idx="137">
                  <c:v>0.90961138886585</c:v>
                </c:pt>
                <c:pt idx="138">
                  <c:v>0.909329804587787</c:v>
                </c:pt>
                <c:pt idx="139">
                  <c:v>0.919154319731121</c:v>
                </c:pt>
                <c:pt idx="140">
                  <c:v>0.902736338885309</c:v>
                </c:pt>
                <c:pt idx="141">
                  <c:v>0.907940391169929</c:v>
                </c:pt>
                <c:pt idx="142">
                  <c:v>0.908667404325284</c:v>
                </c:pt>
                <c:pt idx="143">
                  <c:v>0.923624368786777</c:v>
                </c:pt>
                <c:pt idx="144">
                  <c:v>0.903383053374699</c:v>
                </c:pt>
                <c:pt idx="145">
                  <c:v>0.900557406597275</c:v>
                </c:pt>
                <c:pt idx="146">
                  <c:v>0.89572953497584</c:v>
                </c:pt>
                <c:pt idx="147">
                  <c:v>0.912886944878236</c:v>
                </c:pt>
                <c:pt idx="148">
                  <c:v>0.919525448016267</c:v>
                </c:pt>
                <c:pt idx="149">
                  <c:v>0.939972351445459</c:v>
                </c:pt>
                <c:pt idx="150">
                  <c:v>0.965911061186718</c:v>
                </c:pt>
                <c:pt idx="151">
                  <c:v>0.980379781747271</c:v>
                </c:pt>
                <c:pt idx="152">
                  <c:v>0.984480491294294</c:v>
                </c:pt>
                <c:pt idx="153">
                  <c:v>0.994148230361836</c:v>
                </c:pt>
                <c:pt idx="154">
                  <c:v>0.975395681084639</c:v>
                </c:pt>
                <c:pt idx="155">
                  <c:v>0.976816966666687</c:v>
                </c:pt>
                <c:pt idx="156">
                  <c:v>0.970725474327627</c:v>
                </c:pt>
                <c:pt idx="157">
                  <c:v>1.018966283228398</c:v>
                </c:pt>
                <c:pt idx="158">
                  <c:v>1.043945362459571</c:v>
                </c:pt>
                <c:pt idx="159">
                  <c:v>1.070499980635118</c:v>
                </c:pt>
                <c:pt idx="160">
                  <c:v>1.06989831570268</c:v>
                </c:pt>
                <c:pt idx="161">
                  <c:v>1.049531102626627</c:v>
                </c:pt>
                <c:pt idx="162">
                  <c:v>1.029644820436264</c:v>
                </c:pt>
                <c:pt idx="163">
                  <c:v>1.034909795481722</c:v>
                </c:pt>
                <c:pt idx="164">
                  <c:v>1.054899420201023</c:v>
                </c:pt>
                <c:pt idx="165">
                  <c:v>1.077293882841441</c:v>
                </c:pt>
                <c:pt idx="166">
                  <c:v>1.066533347291288</c:v>
                </c:pt>
                <c:pt idx="167">
                  <c:v>1.043704308271324</c:v>
                </c:pt>
                <c:pt idx="168">
                  <c:v>1.038590197851727</c:v>
                </c:pt>
                <c:pt idx="169">
                  <c:v>1.027509278782716</c:v>
                </c:pt>
                <c:pt idx="170">
                  <c:v>1.043538107127545</c:v>
                </c:pt>
                <c:pt idx="171">
                  <c:v>1.046478696607573</c:v>
                </c:pt>
                <c:pt idx="172">
                  <c:v>1.06048311898382</c:v>
                </c:pt>
                <c:pt idx="173">
                  <c:v>1.047099316845268</c:v>
                </c:pt>
                <c:pt idx="174">
                  <c:v>1.024635088915993</c:v>
                </c:pt>
                <c:pt idx="175">
                  <c:v>1.010255524766674</c:v>
                </c:pt>
                <c:pt idx="176">
                  <c:v>1.020318174984967</c:v>
                </c:pt>
                <c:pt idx="177">
                  <c:v>1.032622845078511</c:v>
                </c:pt>
                <c:pt idx="178">
                  <c:v>1.0379402444362</c:v>
                </c:pt>
                <c:pt idx="179">
                  <c:v>1.057001078694105</c:v>
                </c:pt>
                <c:pt idx="180">
                  <c:v>1.05619690375826</c:v>
                </c:pt>
                <c:pt idx="181">
                  <c:v>1.035696846400459</c:v>
                </c:pt>
                <c:pt idx="182">
                  <c:v>0.99414130541362</c:v>
                </c:pt>
                <c:pt idx="183">
                  <c:v>0.979476182840429</c:v>
                </c:pt>
                <c:pt idx="184">
                  <c:v>0.987081048574751</c:v>
                </c:pt>
                <c:pt idx="185">
                  <c:v>1.004309615152726</c:v>
                </c:pt>
                <c:pt idx="186">
                  <c:v>1.016893439153018</c:v>
                </c:pt>
                <c:pt idx="187">
                  <c:v>1.022850606182754</c:v>
                </c:pt>
                <c:pt idx="188">
                  <c:v>0.993439369091943</c:v>
                </c:pt>
                <c:pt idx="189">
                  <c:v>0.965068262607163</c:v>
                </c:pt>
                <c:pt idx="190">
                  <c:v>0.951176690035537</c:v>
                </c:pt>
                <c:pt idx="191">
                  <c:v>0.978101967028064</c:v>
                </c:pt>
              </c:numCache>
            </c:numRef>
          </c:val>
          <c:smooth val="0"/>
        </c:ser>
        <c:dLbls>
          <c:showLegendKey val="0"/>
          <c:showVal val="0"/>
          <c:showCatName val="0"/>
          <c:showSerName val="0"/>
          <c:showPercent val="0"/>
          <c:showBubbleSize val="0"/>
        </c:dLbls>
        <c:smooth val="0"/>
        <c:axId val="1370938752"/>
        <c:axId val="1370943056"/>
      </c:lineChart>
      <c:dateAx>
        <c:axId val="1370938752"/>
        <c:scaling>
          <c:orientation val="minMax"/>
        </c:scaling>
        <c:delete val="0"/>
        <c:axPos val="b"/>
        <c:numFmt formatCode="mmm\-yy" sourceLinked="1"/>
        <c:majorTickMark val="none"/>
        <c:minorTickMark val="none"/>
        <c:tickLblPos val="nextTo"/>
        <c:txPr>
          <a:bodyPr rot="-5400000" vert="horz"/>
          <a:lstStyle/>
          <a:p>
            <a:pPr>
              <a:defRPr sz="1600"/>
            </a:pPr>
            <a:endParaRPr lang="en-US"/>
          </a:p>
        </c:txPr>
        <c:crossAx val="1370943056"/>
        <c:crosses val="autoZero"/>
        <c:auto val="1"/>
        <c:lblOffset val="100"/>
        <c:baseTimeUnit val="months"/>
        <c:majorUnit val="6.0"/>
        <c:majorTimeUnit val="months"/>
      </c:dateAx>
      <c:valAx>
        <c:axId val="1370943056"/>
        <c:scaling>
          <c:orientation val="minMax"/>
          <c:min val="0.7"/>
        </c:scaling>
        <c:delete val="0"/>
        <c:axPos val="l"/>
        <c:numFmt formatCode="#,##0.00" sourceLinked="0"/>
        <c:majorTickMark val="out"/>
        <c:minorTickMark val="none"/>
        <c:tickLblPos val="nextTo"/>
        <c:txPr>
          <a:bodyPr/>
          <a:lstStyle/>
          <a:p>
            <a:pPr>
              <a:defRPr sz="1600"/>
            </a:pPr>
            <a:endParaRPr lang="en-US"/>
          </a:p>
        </c:txPr>
        <c:crossAx val="1370938752"/>
        <c:crosses val="autoZero"/>
        <c:crossBetween val="between"/>
        <c:majorUnit val="0.1"/>
      </c:valAx>
    </c:plotArea>
    <c:legend>
      <c:legendPos val="t"/>
      <c:layout>
        <c:manualLayout>
          <c:xMode val="edge"/>
          <c:yMode val="edge"/>
          <c:x val="0.0552611479120665"/>
          <c:y val="0.191359876508635"/>
          <c:w val="0.935333083364579"/>
          <c:h val="0.112746945547536"/>
        </c:manualLayout>
      </c:layout>
      <c:overlay val="0"/>
      <c:spPr>
        <a:solidFill>
          <a:schemeClr val="bg1"/>
        </a:solidFill>
      </c:spPr>
      <c:txPr>
        <a:bodyPr/>
        <a:lstStyle/>
        <a:p>
          <a:pPr>
            <a:defRPr sz="1600"/>
          </a:pPr>
          <a:endParaRPr lang="en-US"/>
        </a:p>
      </c:txPr>
    </c:legend>
    <c:plotVisOnly val="1"/>
    <c:dispBlanksAs val="gap"/>
    <c:showDLblsOverMax val="0"/>
  </c:chart>
  <c:spPr>
    <a:noFill/>
    <a:ln>
      <a:noFill/>
    </a:ln>
  </c:spPr>
  <c:txPr>
    <a:bodyPr/>
    <a:lstStyle/>
    <a:p>
      <a:pPr>
        <a:defRPr sz="14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dirty="0"/>
              <a:t>Recruiting Intensity Indices by Census Region</a:t>
            </a:r>
          </a:p>
          <a:p>
            <a:pPr>
              <a:defRPr sz="2400"/>
            </a:pPr>
            <a:r>
              <a:rPr lang="en-US" sz="2400" dirty="0"/>
              <a:t>January 2001 to </a:t>
            </a:r>
            <a:r>
              <a:rPr lang="en-US" sz="2400" dirty="0" smtClean="0"/>
              <a:t>February </a:t>
            </a:r>
            <a:r>
              <a:rPr lang="en-US" sz="2400" dirty="0"/>
              <a:t>2017</a:t>
            </a:r>
          </a:p>
        </c:rich>
      </c:tx>
      <c:layout/>
      <c:overlay val="0"/>
    </c:title>
    <c:autoTitleDeleted val="0"/>
    <c:plotArea>
      <c:layout>
        <c:manualLayout>
          <c:layoutTarget val="inner"/>
          <c:xMode val="edge"/>
          <c:yMode val="edge"/>
          <c:x val="0.0685371590256691"/>
          <c:y val="0.161157856060761"/>
          <c:w val="0.908965399514783"/>
          <c:h val="0.695252951084242"/>
        </c:manualLayout>
      </c:layout>
      <c:lineChart>
        <c:grouping val="standard"/>
        <c:varyColors val="0"/>
        <c:ser>
          <c:idx val="0"/>
          <c:order val="0"/>
          <c:tx>
            <c:v>Midwest</c:v>
          </c:tx>
          <c:marker>
            <c:symbol val="none"/>
          </c:marker>
          <c:cat>
            <c:numRef>
              <c:f>'Normalized Recruiting Inten MA'!$A$8:$A$198</c:f>
              <c:numCache>
                <c:formatCode>mmm\-yy</c:formatCode>
                <c:ptCount val="191"/>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numCache>
            </c:numRef>
          </c:cat>
          <c:val>
            <c:numRef>
              <c:f>'Normalized Recruiting Inten MA'!$R$8:$R$200</c:f>
              <c:numCache>
                <c:formatCode>General</c:formatCode>
                <c:ptCount val="193"/>
                <c:pt idx="0">
                  <c:v>1.206430199019296</c:v>
                </c:pt>
                <c:pt idx="1">
                  <c:v>1.160210147265134</c:v>
                </c:pt>
                <c:pt idx="2">
                  <c:v>1.172086903953281</c:v>
                </c:pt>
                <c:pt idx="3">
                  <c:v>1.150066690330463</c:v>
                </c:pt>
                <c:pt idx="4">
                  <c:v>1.15694305000616</c:v>
                </c:pt>
                <c:pt idx="5">
                  <c:v>1.130995372121679</c:v>
                </c:pt>
                <c:pt idx="6">
                  <c:v>1.144588562763388</c:v>
                </c:pt>
                <c:pt idx="7">
                  <c:v>1.121175626582933</c:v>
                </c:pt>
                <c:pt idx="8">
                  <c:v>1.10075536415331</c:v>
                </c:pt>
                <c:pt idx="9">
                  <c:v>1.07209459472278</c:v>
                </c:pt>
                <c:pt idx="10">
                  <c:v>1.052039354392511</c:v>
                </c:pt>
                <c:pt idx="11">
                  <c:v>1.070820046638998</c:v>
                </c:pt>
                <c:pt idx="12">
                  <c:v>1.036233030571093</c:v>
                </c:pt>
                <c:pt idx="13">
                  <c:v>1.057300467041477</c:v>
                </c:pt>
                <c:pt idx="14">
                  <c:v>1.044275797766805</c:v>
                </c:pt>
                <c:pt idx="15">
                  <c:v>1.073768776783285</c:v>
                </c:pt>
                <c:pt idx="16">
                  <c:v>1.067670455488958</c:v>
                </c:pt>
                <c:pt idx="17">
                  <c:v>1.073641960425332</c:v>
                </c:pt>
                <c:pt idx="18">
                  <c:v>1.064747056008132</c:v>
                </c:pt>
                <c:pt idx="19">
                  <c:v>1.053992089534319</c:v>
                </c:pt>
                <c:pt idx="20">
                  <c:v>1.040154449187471</c:v>
                </c:pt>
                <c:pt idx="21">
                  <c:v>1.041117745341949</c:v>
                </c:pt>
                <c:pt idx="22">
                  <c:v>1.050982271401311</c:v>
                </c:pt>
                <c:pt idx="23">
                  <c:v>1.032612866530912</c:v>
                </c:pt>
                <c:pt idx="24">
                  <c:v>1.000041439081248</c:v>
                </c:pt>
                <c:pt idx="25">
                  <c:v>0.98919806725573</c:v>
                </c:pt>
                <c:pt idx="26">
                  <c:v>0.980754931291779</c:v>
                </c:pt>
                <c:pt idx="27">
                  <c:v>0.993445180037028</c:v>
                </c:pt>
                <c:pt idx="28">
                  <c:v>0.972909204922112</c:v>
                </c:pt>
                <c:pt idx="29">
                  <c:v>0.968479808486464</c:v>
                </c:pt>
                <c:pt idx="30">
                  <c:v>0.983247961923927</c:v>
                </c:pt>
                <c:pt idx="31">
                  <c:v>0.993926060162243</c:v>
                </c:pt>
                <c:pt idx="32">
                  <c:v>1.011916173034313</c:v>
                </c:pt>
                <c:pt idx="33">
                  <c:v>1.018497490210037</c:v>
                </c:pt>
                <c:pt idx="34">
                  <c:v>1.016923584814989</c:v>
                </c:pt>
                <c:pt idx="35">
                  <c:v>1.019578610700018</c:v>
                </c:pt>
                <c:pt idx="36">
                  <c:v>1.031698047984972</c:v>
                </c:pt>
                <c:pt idx="37">
                  <c:v>1.041222483050488</c:v>
                </c:pt>
                <c:pt idx="38">
                  <c:v>1.034315224219772</c:v>
                </c:pt>
                <c:pt idx="39">
                  <c:v>1.01851900402676</c:v>
                </c:pt>
                <c:pt idx="40">
                  <c:v>1.010440504437162</c:v>
                </c:pt>
                <c:pt idx="41">
                  <c:v>1.033467365518189</c:v>
                </c:pt>
                <c:pt idx="42">
                  <c:v>1.027724959384878</c:v>
                </c:pt>
                <c:pt idx="43">
                  <c:v>1.045502410180424</c:v>
                </c:pt>
                <c:pt idx="44">
                  <c:v>1.047844611569327</c:v>
                </c:pt>
                <c:pt idx="45">
                  <c:v>1.059662741868997</c:v>
                </c:pt>
                <c:pt idx="46">
                  <c:v>1.078038638886223</c:v>
                </c:pt>
                <c:pt idx="47">
                  <c:v>1.075118256371024</c:v>
                </c:pt>
                <c:pt idx="48">
                  <c:v>1.06685300181293</c:v>
                </c:pt>
                <c:pt idx="49">
                  <c:v>1.05535361822804</c:v>
                </c:pt>
                <c:pt idx="50">
                  <c:v>1.06067110972802</c:v>
                </c:pt>
                <c:pt idx="51">
                  <c:v>1.065673130363841</c:v>
                </c:pt>
                <c:pt idx="52">
                  <c:v>1.055554388456547</c:v>
                </c:pt>
                <c:pt idx="53">
                  <c:v>1.047874936007996</c:v>
                </c:pt>
                <c:pt idx="54">
                  <c:v>1.048735560008</c:v>
                </c:pt>
                <c:pt idx="55">
                  <c:v>1.028857820921334</c:v>
                </c:pt>
                <c:pt idx="56">
                  <c:v>1.034209337036247</c:v>
                </c:pt>
                <c:pt idx="57">
                  <c:v>1.019912365659894</c:v>
                </c:pt>
                <c:pt idx="58">
                  <c:v>1.022379276559877</c:v>
                </c:pt>
                <c:pt idx="59">
                  <c:v>1.018584938326152</c:v>
                </c:pt>
                <c:pt idx="60">
                  <c:v>1.055527041772306</c:v>
                </c:pt>
                <c:pt idx="61">
                  <c:v>1.054673100067308</c:v>
                </c:pt>
                <c:pt idx="62">
                  <c:v>1.065202214922532</c:v>
                </c:pt>
                <c:pt idx="63">
                  <c:v>1.04049007660914</c:v>
                </c:pt>
                <c:pt idx="64">
                  <c:v>1.066027868381022</c:v>
                </c:pt>
                <c:pt idx="65">
                  <c:v>1.041816837879254</c:v>
                </c:pt>
                <c:pt idx="66">
                  <c:v>1.029385288821297</c:v>
                </c:pt>
                <c:pt idx="67">
                  <c:v>1.010240104231194</c:v>
                </c:pt>
                <c:pt idx="68">
                  <c:v>1.019877962838773</c:v>
                </c:pt>
                <c:pt idx="69">
                  <c:v>1.036349415657344</c:v>
                </c:pt>
                <c:pt idx="70">
                  <c:v>1.04735443460593</c:v>
                </c:pt>
                <c:pt idx="71">
                  <c:v>1.07880444737057</c:v>
                </c:pt>
                <c:pt idx="72">
                  <c:v>1.090406697020877</c:v>
                </c:pt>
                <c:pt idx="73">
                  <c:v>1.08206166933102</c:v>
                </c:pt>
                <c:pt idx="74">
                  <c:v>1.059123035959947</c:v>
                </c:pt>
                <c:pt idx="75">
                  <c:v>1.046754435913476</c:v>
                </c:pt>
                <c:pt idx="76">
                  <c:v>1.039061233761055</c:v>
                </c:pt>
                <c:pt idx="77">
                  <c:v>1.024381967357624</c:v>
                </c:pt>
                <c:pt idx="78">
                  <c:v>1.026101172617087</c:v>
                </c:pt>
                <c:pt idx="79">
                  <c:v>1.034709283812844</c:v>
                </c:pt>
                <c:pt idx="80">
                  <c:v>1.038788424958938</c:v>
                </c:pt>
                <c:pt idx="81">
                  <c:v>1.021365870372711</c:v>
                </c:pt>
                <c:pt idx="82">
                  <c:v>1.005263478660539</c:v>
                </c:pt>
                <c:pt idx="83">
                  <c:v>0.973356910973568</c:v>
                </c:pt>
                <c:pt idx="84">
                  <c:v>0.951906309201696</c:v>
                </c:pt>
                <c:pt idx="85">
                  <c:v>0.944609246395161</c:v>
                </c:pt>
                <c:pt idx="86">
                  <c:v>0.941790292320869</c:v>
                </c:pt>
                <c:pt idx="87">
                  <c:v>0.967273322977921</c:v>
                </c:pt>
                <c:pt idx="88">
                  <c:v>0.966300927693058</c:v>
                </c:pt>
                <c:pt idx="89">
                  <c:v>0.963083052493087</c:v>
                </c:pt>
                <c:pt idx="90">
                  <c:v>0.937062314339996</c:v>
                </c:pt>
                <c:pt idx="91">
                  <c:v>0.938036802735589</c:v>
                </c:pt>
                <c:pt idx="92">
                  <c:v>0.921301557401844</c:v>
                </c:pt>
                <c:pt idx="93">
                  <c:v>0.929439918765925</c:v>
                </c:pt>
                <c:pt idx="94">
                  <c:v>0.904963402792069</c:v>
                </c:pt>
                <c:pt idx="95">
                  <c:v>0.88586211494443</c:v>
                </c:pt>
                <c:pt idx="96">
                  <c:v>0.849670546537392</c:v>
                </c:pt>
                <c:pt idx="97">
                  <c:v>0.826661084662198</c:v>
                </c:pt>
                <c:pt idx="98">
                  <c:v>0.824356781468309</c:v>
                </c:pt>
                <c:pt idx="99">
                  <c:v>0.803201849258519</c:v>
                </c:pt>
                <c:pt idx="100">
                  <c:v>0.802888382780872</c:v>
                </c:pt>
                <c:pt idx="101">
                  <c:v>0.822325153180094</c:v>
                </c:pt>
                <c:pt idx="102">
                  <c:v>0.847110660708737</c:v>
                </c:pt>
                <c:pt idx="103">
                  <c:v>0.864129430908937</c:v>
                </c:pt>
                <c:pt idx="104">
                  <c:v>0.865544896252357</c:v>
                </c:pt>
                <c:pt idx="105">
                  <c:v>0.864591268324608</c:v>
                </c:pt>
                <c:pt idx="106">
                  <c:v>0.864675341570299</c:v>
                </c:pt>
                <c:pt idx="107">
                  <c:v>0.883973976789472</c:v>
                </c:pt>
                <c:pt idx="108">
                  <c:v>0.92321826772114</c:v>
                </c:pt>
                <c:pt idx="109">
                  <c:v>0.956262927419618</c:v>
                </c:pt>
                <c:pt idx="110">
                  <c:v>0.974644362671903</c:v>
                </c:pt>
                <c:pt idx="111">
                  <c:v>0.965173369344645</c:v>
                </c:pt>
                <c:pt idx="112">
                  <c:v>0.979439407118683</c:v>
                </c:pt>
                <c:pt idx="113">
                  <c:v>0.946715222987973</c:v>
                </c:pt>
                <c:pt idx="114">
                  <c:v>0.925115583501957</c:v>
                </c:pt>
                <c:pt idx="115">
                  <c:v>0.898514682791029</c:v>
                </c:pt>
                <c:pt idx="116">
                  <c:v>0.900085117068966</c:v>
                </c:pt>
                <c:pt idx="117">
                  <c:v>0.907712893740032</c:v>
                </c:pt>
                <c:pt idx="118">
                  <c:v>0.904093882935164</c:v>
                </c:pt>
                <c:pt idx="119">
                  <c:v>0.93524043123148</c:v>
                </c:pt>
                <c:pt idx="120">
                  <c:v>0.949599019369334</c:v>
                </c:pt>
                <c:pt idx="121">
                  <c:v>0.970173996057387</c:v>
                </c:pt>
                <c:pt idx="122">
                  <c:v>0.950917501664876</c:v>
                </c:pt>
                <c:pt idx="123">
                  <c:v>0.958666874029793</c:v>
                </c:pt>
                <c:pt idx="124">
                  <c:v>0.943174877584291</c:v>
                </c:pt>
                <c:pt idx="125">
                  <c:v>0.951160081247288</c:v>
                </c:pt>
                <c:pt idx="126">
                  <c:v>0.954713707360705</c:v>
                </c:pt>
                <c:pt idx="127">
                  <c:v>0.962566747170872</c:v>
                </c:pt>
                <c:pt idx="128">
                  <c:v>0.967825535422196</c:v>
                </c:pt>
                <c:pt idx="129">
                  <c:v>0.965705038589053</c:v>
                </c:pt>
                <c:pt idx="130">
                  <c:v>0.976503045606879</c:v>
                </c:pt>
                <c:pt idx="131">
                  <c:v>0.981783987084454</c:v>
                </c:pt>
                <c:pt idx="132">
                  <c:v>0.992540586830017</c:v>
                </c:pt>
                <c:pt idx="133">
                  <c:v>0.967311207312234</c:v>
                </c:pt>
                <c:pt idx="134">
                  <c:v>0.958905110613064</c:v>
                </c:pt>
                <c:pt idx="135">
                  <c:v>0.948162904693059</c:v>
                </c:pt>
                <c:pt idx="136">
                  <c:v>0.963957986822566</c:v>
                </c:pt>
                <c:pt idx="137">
                  <c:v>0.971734078573398</c:v>
                </c:pt>
                <c:pt idx="138">
                  <c:v>0.950250889319738</c:v>
                </c:pt>
                <c:pt idx="139">
                  <c:v>0.944044851215139</c:v>
                </c:pt>
                <c:pt idx="140">
                  <c:v>0.93899037074141</c:v>
                </c:pt>
                <c:pt idx="141">
                  <c:v>0.943948195875237</c:v>
                </c:pt>
                <c:pt idx="142">
                  <c:v>0.940901821594345</c:v>
                </c:pt>
                <c:pt idx="143">
                  <c:v>0.91142341582414</c:v>
                </c:pt>
                <c:pt idx="144">
                  <c:v>0.908760667290319</c:v>
                </c:pt>
                <c:pt idx="145">
                  <c:v>0.901107877262364</c:v>
                </c:pt>
                <c:pt idx="146">
                  <c:v>0.948049390173751</c:v>
                </c:pt>
                <c:pt idx="147">
                  <c:v>0.94439555974192</c:v>
                </c:pt>
                <c:pt idx="148">
                  <c:v>0.974609705335109</c:v>
                </c:pt>
                <c:pt idx="149">
                  <c:v>0.980274195394842</c:v>
                </c:pt>
                <c:pt idx="150">
                  <c:v>1.021991812764622</c:v>
                </c:pt>
                <c:pt idx="151">
                  <c:v>1.005268158305534</c:v>
                </c:pt>
                <c:pt idx="152">
                  <c:v>0.985740571165102</c:v>
                </c:pt>
                <c:pt idx="153">
                  <c:v>0.9742842586809</c:v>
                </c:pt>
                <c:pt idx="154">
                  <c:v>0.973448018813131</c:v>
                </c:pt>
                <c:pt idx="155">
                  <c:v>0.977262713901413</c:v>
                </c:pt>
                <c:pt idx="156">
                  <c:v>0.971138592025467</c:v>
                </c:pt>
                <c:pt idx="157">
                  <c:v>1.004963401591831</c:v>
                </c:pt>
                <c:pt idx="158">
                  <c:v>1.025583279700396</c:v>
                </c:pt>
                <c:pt idx="159">
                  <c:v>1.019755926537054</c:v>
                </c:pt>
                <c:pt idx="160">
                  <c:v>1.023557665471728</c:v>
                </c:pt>
                <c:pt idx="161">
                  <c:v>1.016700139093231</c:v>
                </c:pt>
                <c:pt idx="162">
                  <c:v>1.051717588988326</c:v>
                </c:pt>
                <c:pt idx="163">
                  <c:v>1.058616772154964</c:v>
                </c:pt>
                <c:pt idx="164">
                  <c:v>1.078161285761645</c:v>
                </c:pt>
                <c:pt idx="165">
                  <c:v>1.073301796866492</c:v>
                </c:pt>
                <c:pt idx="166">
                  <c:v>1.073371711189804</c:v>
                </c:pt>
                <c:pt idx="167">
                  <c:v>1.064377091920515</c:v>
                </c:pt>
                <c:pt idx="168">
                  <c:v>1.072140930301258</c:v>
                </c:pt>
                <c:pt idx="169">
                  <c:v>1.079328712918852</c:v>
                </c:pt>
                <c:pt idx="170">
                  <c:v>1.07457943378426</c:v>
                </c:pt>
                <c:pt idx="171">
                  <c:v>1.065112004550193</c:v>
                </c:pt>
                <c:pt idx="172">
                  <c:v>1.037542986043022</c:v>
                </c:pt>
                <c:pt idx="173">
                  <c:v>1.02995969876224</c:v>
                </c:pt>
                <c:pt idx="174">
                  <c:v>1.030154205639294</c:v>
                </c:pt>
                <c:pt idx="175">
                  <c:v>1.058574706632453</c:v>
                </c:pt>
                <c:pt idx="176">
                  <c:v>1.077398088552917</c:v>
                </c:pt>
                <c:pt idx="177">
                  <c:v>1.102928582594679</c:v>
                </c:pt>
                <c:pt idx="178">
                  <c:v>1.106362662102724</c:v>
                </c:pt>
                <c:pt idx="179">
                  <c:v>1.127649470513678</c:v>
                </c:pt>
                <c:pt idx="180">
                  <c:v>1.121568251245045</c:v>
                </c:pt>
                <c:pt idx="181">
                  <c:v>1.081181151085587</c:v>
                </c:pt>
                <c:pt idx="182">
                  <c:v>1.056716396738058</c:v>
                </c:pt>
                <c:pt idx="183">
                  <c:v>1.044851664881252</c:v>
                </c:pt>
                <c:pt idx="184">
                  <c:v>1.078460422844183</c:v>
                </c:pt>
                <c:pt idx="185">
                  <c:v>1.081351765744586</c:v>
                </c:pt>
                <c:pt idx="186">
                  <c:v>1.074388906291047</c:v>
                </c:pt>
                <c:pt idx="187">
                  <c:v>1.059845366064838</c:v>
                </c:pt>
                <c:pt idx="188">
                  <c:v>1.062079290057168</c:v>
                </c:pt>
                <c:pt idx="189">
                  <c:v>1.06981294201691</c:v>
                </c:pt>
                <c:pt idx="190">
                  <c:v>1.07689491877941</c:v>
                </c:pt>
              </c:numCache>
            </c:numRef>
          </c:val>
          <c:smooth val="0"/>
        </c:ser>
        <c:ser>
          <c:idx val="1"/>
          <c:order val="1"/>
          <c:tx>
            <c:v>Northeast</c:v>
          </c:tx>
          <c:marker>
            <c:symbol val="none"/>
          </c:marker>
          <c:cat>
            <c:numRef>
              <c:f>'Normalized Recruiting Inten MA'!$A$8:$A$198</c:f>
              <c:numCache>
                <c:formatCode>mmm\-yy</c:formatCode>
                <c:ptCount val="191"/>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numCache>
            </c:numRef>
          </c:cat>
          <c:val>
            <c:numRef>
              <c:f>'Normalized Recruiting Inten MA'!$S$8:$S$200</c:f>
              <c:numCache>
                <c:formatCode>General</c:formatCode>
                <c:ptCount val="193"/>
                <c:pt idx="0">
                  <c:v>1.14796761198356</c:v>
                </c:pt>
                <c:pt idx="1">
                  <c:v>1.165104156100331</c:v>
                </c:pt>
                <c:pt idx="2">
                  <c:v>1.14902787832339</c:v>
                </c:pt>
                <c:pt idx="3">
                  <c:v>1.162030251254551</c:v>
                </c:pt>
                <c:pt idx="4">
                  <c:v>1.132866983634013</c:v>
                </c:pt>
                <c:pt idx="5">
                  <c:v>1.106063863777318</c:v>
                </c:pt>
                <c:pt idx="6">
                  <c:v>1.054147975624476</c:v>
                </c:pt>
                <c:pt idx="7">
                  <c:v>1.077348132858238</c:v>
                </c:pt>
                <c:pt idx="8">
                  <c:v>1.075264492221346</c:v>
                </c:pt>
                <c:pt idx="9">
                  <c:v>1.067211502383178</c:v>
                </c:pt>
                <c:pt idx="10">
                  <c:v>1.033922162167432</c:v>
                </c:pt>
                <c:pt idx="11">
                  <c:v>1.03169531790289</c:v>
                </c:pt>
                <c:pt idx="12">
                  <c:v>1.043878577985217</c:v>
                </c:pt>
                <c:pt idx="13">
                  <c:v>1.021526958370689</c:v>
                </c:pt>
                <c:pt idx="14">
                  <c:v>1.043908830744139</c:v>
                </c:pt>
                <c:pt idx="15">
                  <c:v>1.030166790850156</c:v>
                </c:pt>
                <c:pt idx="16">
                  <c:v>1.042049573977778</c:v>
                </c:pt>
                <c:pt idx="17">
                  <c:v>1.021281216015984</c:v>
                </c:pt>
                <c:pt idx="18">
                  <c:v>0.995662330832849</c:v>
                </c:pt>
                <c:pt idx="19">
                  <c:v>0.987056356722861</c:v>
                </c:pt>
                <c:pt idx="20">
                  <c:v>0.998467469110904</c:v>
                </c:pt>
                <c:pt idx="21">
                  <c:v>1.034140668366897</c:v>
                </c:pt>
                <c:pt idx="22">
                  <c:v>1.042615157693726</c:v>
                </c:pt>
                <c:pt idx="23">
                  <c:v>1.036435022372245</c:v>
                </c:pt>
                <c:pt idx="24">
                  <c:v>1.004547115044587</c:v>
                </c:pt>
                <c:pt idx="25">
                  <c:v>0.968053978291626</c:v>
                </c:pt>
                <c:pt idx="26">
                  <c:v>0.958587308682653</c:v>
                </c:pt>
                <c:pt idx="27">
                  <c:v>0.990820415062449</c:v>
                </c:pt>
                <c:pt idx="28">
                  <c:v>1.021674003731872</c:v>
                </c:pt>
                <c:pt idx="29">
                  <c:v>1.02535154937375</c:v>
                </c:pt>
                <c:pt idx="30">
                  <c:v>1.038608091872026</c:v>
                </c:pt>
                <c:pt idx="31">
                  <c:v>1.043513078485906</c:v>
                </c:pt>
                <c:pt idx="32">
                  <c:v>1.056509534078446</c:v>
                </c:pt>
                <c:pt idx="33">
                  <c:v>1.062273493480535</c:v>
                </c:pt>
                <c:pt idx="34">
                  <c:v>1.082592019794901</c:v>
                </c:pt>
                <c:pt idx="35">
                  <c:v>1.081527150315017</c:v>
                </c:pt>
                <c:pt idx="36">
                  <c:v>1.068768779998674</c:v>
                </c:pt>
                <c:pt idx="37">
                  <c:v>1.074140752566307</c:v>
                </c:pt>
                <c:pt idx="38">
                  <c:v>1.078890900211324</c:v>
                </c:pt>
                <c:pt idx="39">
                  <c:v>1.075896626146523</c:v>
                </c:pt>
                <c:pt idx="40">
                  <c:v>1.068598205865912</c:v>
                </c:pt>
                <c:pt idx="41">
                  <c:v>1.08794728305466</c:v>
                </c:pt>
                <c:pt idx="42">
                  <c:v>1.115385360980836</c:v>
                </c:pt>
                <c:pt idx="43">
                  <c:v>1.14168597775633</c:v>
                </c:pt>
                <c:pt idx="44">
                  <c:v>1.137956780671635</c:v>
                </c:pt>
                <c:pt idx="45">
                  <c:v>1.141130404523663</c:v>
                </c:pt>
                <c:pt idx="46">
                  <c:v>1.11094113643122</c:v>
                </c:pt>
                <c:pt idx="47">
                  <c:v>1.102304607622413</c:v>
                </c:pt>
                <c:pt idx="48">
                  <c:v>1.088852573467634</c:v>
                </c:pt>
                <c:pt idx="49">
                  <c:v>1.096159015827376</c:v>
                </c:pt>
                <c:pt idx="50">
                  <c:v>1.090449027529708</c:v>
                </c:pt>
                <c:pt idx="51">
                  <c:v>1.104766172075444</c:v>
                </c:pt>
                <c:pt idx="52">
                  <c:v>1.091936887108298</c:v>
                </c:pt>
                <c:pt idx="53">
                  <c:v>1.097433666419624</c:v>
                </c:pt>
                <c:pt idx="54">
                  <c:v>1.109383144079884</c:v>
                </c:pt>
                <c:pt idx="55">
                  <c:v>1.100908916423794</c:v>
                </c:pt>
                <c:pt idx="56">
                  <c:v>1.083700614949104</c:v>
                </c:pt>
                <c:pt idx="57">
                  <c:v>0.994523066086391</c:v>
                </c:pt>
                <c:pt idx="58">
                  <c:v>0.979549229864132</c:v>
                </c:pt>
                <c:pt idx="59">
                  <c:v>0.991795058155538</c:v>
                </c:pt>
                <c:pt idx="60">
                  <c:v>1.051708598628411</c:v>
                </c:pt>
                <c:pt idx="61">
                  <c:v>1.067918056620005</c:v>
                </c:pt>
                <c:pt idx="62">
                  <c:v>1.084598146933782</c:v>
                </c:pt>
                <c:pt idx="63">
                  <c:v>1.059543454121548</c:v>
                </c:pt>
                <c:pt idx="64">
                  <c:v>1.07758123148188</c:v>
                </c:pt>
                <c:pt idx="65">
                  <c:v>1.028253653411132</c:v>
                </c:pt>
                <c:pt idx="66">
                  <c:v>1.025354741571131</c:v>
                </c:pt>
                <c:pt idx="67">
                  <c:v>0.988065486248115</c:v>
                </c:pt>
                <c:pt idx="68">
                  <c:v>0.992798436401358</c:v>
                </c:pt>
                <c:pt idx="69">
                  <c:v>0.981240738395397</c:v>
                </c:pt>
                <c:pt idx="70">
                  <c:v>0.997535405383751</c:v>
                </c:pt>
                <c:pt idx="71">
                  <c:v>0.99434076850152</c:v>
                </c:pt>
                <c:pt idx="72">
                  <c:v>1.006372725651487</c:v>
                </c:pt>
                <c:pt idx="73">
                  <c:v>0.993502177360081</c:v>
                </c:pt>
                <c:pt idx="74">
                  <c:v>0.998026934565083</c:v>
                </c:pt>
                <c:pt idx="75">
                  <c:v>0.973647803431139</c:v>
                </c:pt>
                <c:pt idx="76">
                  <c:v>0.976505965519176</c:v>
                </c:pt>
                <c:pt idx="77">
                  <c:v>0.981964089484998</c:v>
                </c:pt>
                <c:pt idx="78">
                  <c:v>1.002223477052115</c:v>
                </c:pt>
                <c:pt idx="79">
                  <c:v>0.989196347126142</c:v>
                </c:pt>
                <c:pt idx="80">
                  <c:v>1.016794509001666</c:v>
                </c:pt>
                <c:pt idx="81">
                  <c:v>1.036115112899083</c:v>
                </c:pt>
                <c:pt idx="82">
                  <c:v>1.038379596646694</c:v>
                </c:pt>
                <c:pt idx="83">
                  <c:v>0.998011304656587</c:v>
                </c:pt>
                <c:pt idx="84">
                  <c:v>0.969710657120491</c:v>
                </c:pt>
                <c:pt idx="85">
                  <c:v>0.98219950697</c:v>
                </c:pt>
                <c:pt idx="86">
                  <c:v>0.966819990251479</c:v>
                </c:pt>
                <c:pt idx="87">
                  <c:v>0.968273515297786</c:v>
                </c:pt>
                <c:pt idx="88">
                  <c:v>0.940292960328818</c:v>
                </c:pt>
                <c:pt idx="89">
                  <c:v>0.955465425822539</c:v>
                </c:pt>
                <c:pt idx="90">
                  <c:v>0.938735795094087</c:v>
                </c:pt>
                <c:pt idx="91">
                  <c:v>0.943476299941449</c:v>
                </c:pt>
                <c:pt idx="92">
                  <c:v>0.878163603395784</c:v>
                </c:pt>
                <c:pt idx="93">
                  <c:v>0.866968551750819</c:v>
                </c:pt>
                <c:pt idx="94">
                  <c:v>0.856311008427068</c:v>
                </c:pt>
                <c:pt idx="95">
                  <c:v>0.930943954899624</c:v>
                </c:pt>
                <c:pt idx="96">
                  <c:v>0.921236905028945</c:v>
                </c:pt>
                <c:pt idx="97">
                  <c:v>0.914976675793459</c:v>
                </c:pt>
                <c:pt idx="98">
                  <c:v>0.873296182879439</c:v>
                </c:pt>
                <c:pt idx="99">
                  <c:v>0.893887272647122</c:v>
                </c:pt>
                <c:pt idx="100">
                  <c:v>0.889032700504649</c:v>
                </c:pt>
                <c:pt idx="101">
                  <c:v>0.891257561478075</c:v>
                </c:pt>
                <c:pt idx="102">
                  <c:v>0.879850240132302</c:v>
                </c:pt>
                <c:pt idx="103">
                  <c:v>0.902718553772765</c:v>
                </c:pt>
                <c:pt idx="104">
                  <c:v>0.926152080620272</c:v>
                </c:pt>
                <c:pt idx="105">
                  <c:v>0.934272015066184</c:v>
                </c:pt>
                <c:pt idx="106">
                  <c:v>0.958285321359213</c:v>
                </c:pt>
                <c:pt idx="107">
                  <c:v>0.95277873970757</c:v>
                </c:pt>
                <c:pt idx="108">
                  <c:v>0.963488032333911</c:v>
                </c:pt>
                <c:pt idx="109">
                  <c:v>0.929148951678444</c:v>
                </c:pt>
                <c:pt idx="110">
                  <c:v>0.959717174245099</c:v>
                </c:pt>
                <c:pt idx="111">
                  <c:v>0.957166090392478</c:v>
                </c:pt>
                <c:pt idx="112">
                  <c:v>0.966125086504464</c:v>
                </c:pt>
                <c:pt idx="113">
                  <c:v>0.926434702609882</c:v>
                </c:pt>
                <c:pt idx="114">
                  <c:v>0.939600082812483</c:v>
                </c:pt>
                <c:pt idx="115">
                  <c:v>0.945080786731965</c:v>
                </c:pt>
                <c:pt idx="116">
                  <c:v>0.946751069736012</c:v>
                </c:pt>
                <c:pt idx="117">
                  <c:v>0.94157814357709</c:v>
                </c:pt>
                <c:pt idx="118">
                  <c:v>0.912356686587568</c:v>
                </c:pt>
                <c:pt idx="119">
                  <c:v>0.908390559218417</c:v>
                </c:pt>
                <c:pt idx="120">
                  <c:v>0.923219640296123</c:v>
                </c:pt>
                <c:pt idx="121">
                  <c:v>0.961016843286164</c:v>
                </c:pt>
                <c:pt idx="122">
                  <c:v>0.97152360840521</c:v>
                </c:pt>
                <c:pt idx="123">
                  <c:v>0.957083356361725</c:v>
                </c:pt>
                <c:pt idx="124">
                  <c:v>0.95023910031606</c:v>
                </c:pt>
                <c:pt idx="125">
                  <c:v>0.942306023778594</c:v>
                </c:pt>
                <c:pt idx="126">
                  <c:v>0.913952392593552</c:v>
                </c:pt>
                <c:pt idx="127">
                  <c:v>0.894996452042158</c:v>
                </c:pt>
                <c:pt idx="128">
                  <c:v>0.895543070112345</c:v>
                </c:pt>
                <c:pt idx="129">
                  <c:v>0.902140975375829</c:v>
                </c:pt>
                <c:pt idx="130">
                  <c:v>0.917727694984706</c:v>
                </c:pt>
                <c:pt idx="131">
                  <c:v>0.931700785959662</c:v>
                </c:pt>
                <c:pt idx="132">
                  <c:v>0.944461735973179</c:v>
                </c:pt>
                <c:pt idx="133">
                  <c:v>0.913616865064356</c:v>
                </c:pt>
                <c:pt idx="134">
                  <c:v>0.895481488277746</c:v>
                </c:pt>
                <c:pt idx="135">
                  <c:v>0.901946031342801</c:v>
                </c:pt>
                <c:pt idx="136">
                  <c:v>0.917261146523608</c:v>
                </c:pt>
                <c:pt idx="137">
                  <c:v>0.917811136607679</c:v>
                </c:pt>
                <c:pt idx="138">
                  <c:v>0.925765068755264</c:v>
                </c:pt>
                <c:pt idx="139">
                  <c:v>0.89737673582721</c:v>
                </c:pt>
                <c:pt idx="140">
                  <c:v>0.907295247731624</c:v>
                </c:pt>
                <c:pt idx="141">
                  <c:v>0.895082693495052</c:v>
                </c:pt>
                <c:pt idx="142">
                  <c:v>0.926828969192871</c:v>
                </c:pt>
                <c:pt idx="143">
                  <c:v>0.926429089982304</c:v>
                </c:pt>
                <c:pt idx="144">
                  <c:v>0.932269755694171</c:v>
                </c:pt>
                <c:pt idx="145">
                  <c:v>0.947487299132656</c:v>
                </c:pt>
                <c:pt idx="146">
                  <c:v>0.949272993275075</c:v>
                </c:pt>
                <c:pt idx="147">
                  <c:v>0.938813853970051</c:v>
                </c:pt>
                <c:pt idx="148">
                  <c:v>0.913662131940018</c:v>
                </c:pt>
                <c:pt idx="149">
                  <c:v>0.920509420542954</c:v>
                </c:pt>
                <c:pt idx="150">
                  <c:v>0.919540444902059</c:v>
                </c:pt>
                <c:pt idx="151">
                  <c:v>0.922362267254373</c:v>
                </c:pt>
                <c:pt idx="152">
                  <c:v>0.903173029428434</c:v>
                </c:pt>
                <c:pt idx="153">
                  <c:v>0.891040256844074</c:v>
                </c:pt>
                <c:pt idx="154">
                  <c:v>0.903561279979203</c:v>
                </c:pt>
                <c:pt idx="155">
                  <c:v>0.899374913749225</c:v>
                </c:pt>
                <c:pt idx="156">
                  <c:v>0.909351719991807</c:v>
                </c:pt>
                <c:pt idx="157">
                  <c:v>0.924959069638643</c:v>
                </c:pt>
                <c:pt idx="158">
                  <c:v>0.94515448537935</c:v>
                </c:pt>
                <c:pt idx="159">
                  <c:v>0.938485137438408</c:v>
                </c:pt>
                <c:pt idx="160">
                  <c:v>0.936494677290339</c:v>
                </c:pt>
                <c:pt idx="161">
                  <c:v>0.921414636850941</c:v>
                </c:pt>
                <c:pt idx="162">
                  <c:v>0.961319755838948</c:v>
                </c:pt>
                <c:pt idx="163">
                  <c:v>0.959462892549119</c:v>
                </c:pt>
                <c:pt idx="164">
                  <c:v>0.980004500589008</c:v>
                </c:pt>
                <c:pt idx="165">
                  <c:v>0.971152087893209</c:v>
                </c:pt>
                <c:pt idx="166">
                  <c:v>0.964922813471453</c:v>
                </c:pt>
                <c:pt idx="167">
                  <c:v>0.979065274968396</c:v>
                </c:pt>
                <c:pt idx="168">
                  <c:v>0.98079952078876</c:v>
                </c:pt>
                <c:pt idx="169">
                  <c:v>0.991475263125645</c:v>
                </c:pt>
                <c:pt idx="170">
                  <c:v>0.997390527799828</c:v>
                </c:pt>
                <c:pt idx="171">
                  <c:v>0.995606872058112</c:v>
                </c:pt>
                <c:pt idx="172">
                  <c:v>1.011221817970488</c:v>
                </c:pt>
                <c:pt idx="173">
                  <c:v>1.016323034023564</c:v>
                </c:pt>
                <c:pt idx="174">
                  <c:v>1.026115517705862</c:v>
                </c:pt>
                <c:pt idx="175">
                  <c:v>1.032655875665934</c:v>
                </c:pt>
                <c:pt idx="176">
                  <c:v>1.045278696959571</c:v>
                </c:pt>
                <c:pt idx="177">
                  <c:v>1.051508144656125</c:v>
                </c:pt>
                <c:pt idx="178">
                  <c:v>1.036649856783214</c:v>
                </c:pt>
                <c:pt idx="179">
                  <c:v>1.020890778554679</c:v>
                </c:pt>
                <c:pt idx="180">
                  <c:v>1.01719692528385</c:v>
                </c:pt>
                <c:pt idx="181">
                  <c:v>1.015197733314855</c:v>
                </c:pt>
                <c:pt idx="182">
                  <c:v>1.000488195474968</c:v>
                </c:pt>
                <c:pt idx="183">
                  <c:v>1.022465881290769</c:v>
                </c:pt>
                <c:pt idx="184">
                  <c:v>1.029569953935214</c:v>
                </c:pt>
                <c:pt idx="185">
                  <c:v>1.060595640776403</c:v>
                </c:pt>
                <c:pt idx="186">
                  <c:v>1.043169576046367</c:v>
                </c:pt>
                <c:pt idx="187">
                  <c:v>1.064265751730272</c:v>
                </c:pt>
                <c:pt idx="188">
                  <c:v>1.049264250005704</c:v>
                </c:pt>
                <c:pt idx="189">
                  <c:v>1.052041866586607</c:v>
                </c:pt>
                <c:pt idx="190">
                  <c:v>1.059366659697668</c:v>
                </c:pt>
              </c:numCache>
            </c:numRef>
          </c:val>
          <c:smooth val="0"/>
        </c:ser>
        <c:ser>
          <c:idx val="2"/>
          <c:order val="2"/>
          <c:tx>
            <c:v>South</c:v>
          </c:tx>
          <c:marker>
            <c:symbol val="none"/>
          </c:marker>
          <c:cat>
            <c:numRef>
              <c:f>'Normalized Recruiting Inten MA'!$A$8:$A$198</c:f>
              <c:numCache>
                <c:formatCode>mmm\-yy</c:formatCode>
                <c:ptCount val="191"/>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numCache>
            </c:numRef>
          </c:cat>
          <c:val>
            <c:numRef>
              <c:f>'Normalized Recruiting Inten MA'!$T$8:$T$200</c:f>
              <c:numCache>
                <c:formatCode>General</c:formatCode>
                <c:ptCount val="193"/>
                <c:pt idx="0">
                  <c:v>1.145351529403332</c:v>
                </c:pt>
                <c:pt idx="1">
                  <c:v>1.137564728060681</c:v>
                </c:pt>
                <c:pt idx="2">
                  <c:v>1.12404193925539</c:v>
                </c:pt>
                <c:pt idx="3">
                  <c:v>1.083214415311236</c:v>
                </c:pt>
                <c:pt idx="4">
                  <c:v>1.053033044729198</c:v>
                </c:pt>
                <c:pt idx="5">
                  <c:v>1.06080931449215</c:v>
                </c:pt>
                <c:pt idx="6">
                  <c:v>1.066307477372471</c:v>
                </c:pt>
                <c:pt idx="7">
                  <c:v>1.072395007617011</c:v>
                </c:pt>
                <c:pt idx="8">
                  <c:v>1.064008596627805</c:v>
                </c:pt>
                <c:pt idx="9">
                  <c:v>1.063041596469986</c:v>
                </c:pt>
                <c:pt idx="10">
                  <c:v>1.058156328888236</c:v>
                </c:pt>
                <c:pt idx="11">
                  <c:v>1.047209084295548</c:v>
                </c:pt>
                <c:pt idx="12">
                  <c:v>1.040906597421711</c:v>
                </c:pt>
                <c:pt idx="13">
                  <c:v>1.046849062920384</c:v>
                </c:pt>
                <c:pt idx="14">
                  <c:v>1.055047798403404</c:v>
                </c:pt>
                <c:pt idx="15">
                  <c:v>1.069678547143952</c:v>
                </c:pt>
                <c:pt idx="16">
                  <c:v>1.080439620623606</c:v>
                </c:pt>
                <c:pt idx="17">
                  <c:v>1.066076546288686</c:v>
                </c:pt>
                <c:pt idx="18">
                  <c:v>1.069275428242902</c:v>
                </c:pt>
                <c:pt idx="19">
                  <c:v>1.052485016551286</c:v>
                </c:pt>
                <c:pt idx="20">
                  <c:v>1.054890499499474</c:v>
                </c:pt>
                <c:pt idx="21">
                  <c:v>1.057790161853418</c:v>
                </c:pt>
                <c:pt idx="22">
                  <c:v>1.064171594494599</c:v>
                </c:pt>
                <c:pt idx="23">
                  <c:v>1.056275407856892</c:v>
                </c:pt>
                <c:pt idx="24">
                  <c:v>1.02372698614167</c:v>
                </c:pt>
                <c:pt idx="25">
                  <c:v>1.01508920120671</c:v>
                </c:pt>
                <c:pt idx="26">
                  <c:v>1.01224356181003</c:v>
                </c:pt>
                <c:pt idx="27">
                  <c:v>1.026446218243901</c:v>
                </c:pt>
                <c:pt idx="28">
                  <c:v>1.02427401825649</c:v>
                </c:pt>
                <c:pt idx="29">
                  <c:v>1.02692342212594</c:v>
                </c:pt>
                <c:pt idx="30">
                  <c:v>1.033528703577801</c:v>
                </c:pt>
                <c:pt idx="31">
                  <c:v>1.037245250052393</c:v>
                </c:pt>
                <c:pt idx="32">
                  <c:v>1.034386306960432</c:v>
                </c:pt>
                <c:pt idx="33">
                  <c:v>1.036183391013375</c:v>
                </c:pt>
                <c:pt idx="34">
                  <c:v>1.038475530900373</c:v>
                </c:pt>
                <c:pt idx="35">
                  <c:v>1.044440224373954</c:v>
                </c:pt>
                <c:pt idx="36">
                  <c:v>1.075220992915922</c:v>
                </c:pt>
                <c:pt idx="37">
                  <c:v>1.089849256122655</c:v>
                </c:pt>
                <c:pt idx="38">
                  <c:v>1.10974028497051</c:v>
                </c:pt>
                <c:pt idx="39">
                  <c:v>1.087258452393251</c:v>
                </c:pt>
                <c:pt idx="40">
                  <c:v>1.081048585433344</c:v>
                </c:pt>
                <c:pt idx="41">
                  <c:v>1.081531870258564</c:v>
                </c:pt>
                <c:pt idx="42">
                  <c:v>1.081453530488762</c:v>
                </c:pt>
                <c:pt idx="43">
                  <c:v>1.0810066187026</c:v>
                </c:pt>
                <c:pt idx="44">
                  <c:v>1.093694207714288</c:v>
                </c:pt>
                <c:pt idx="45">
                  <c:v>1.108118131423703</c:v>
                </c:pt>
                <c:pt idx="46">
                  <c:v>1.118326605601721</c:v>
                </c:pt>
                <c:pt idx="47">
                  <c:v>1.117719841700843</c:v>
                </c:pt>
                <c:pt idx="48">
                  <c:v>1.126392456494964</c:v>
                </c:pt>
                <c:pt idx="49">
                  <c:v>1.127392448328136</c:v>
                </c:pt>
                <c:pt idx="50">
                  <c:v>1.121168494288745</c:v>
                </c:pt>
                <c:pt idx="51">
                  <c:v>1.113599431604551</c:v>
                </c:pt>
                <c:pt idx="52">
                  <c:v>1.113923133122866</c:v>
                </c:pt>
                <c:pt idx="53">
                  <c:v>1.126490341258862</c:v>
                </c:pt>
                <c:pt idx="54">
                  <c:v>1.124641795351691</c:v>
                </c:pt>
                <c:pt idx="55">
                  <c:v>1.098810741564917</c:v>
                </c:pt>
                <c:pt idx="56">
                  <c:v>1.077284935725545</c:v>
                </c:pt>
                <c:pt idx="57">
                  <c:v>1.082092193413606</c:v>
                </c:pt>
                <c:pt idx="58">
                  <c:v>1.10703580681191</c:v>
                </c:pt>
                <c:pt idx="59">
                  <c:v>1.123795689625048</c:v>
                </c:pt>
                <c:pt idx="60">
                  <c:v>1.109740939284146</c:v>
                </c:pt>
                <c:pt idx="61">
                  <c:v>1.100261777629336</c:v>
                </c:pt>
                <c:pt idx="62">
                  <c:v>1.099774140862862</c:v>
                </c:pt>
                <c:pt idx="63">
                  <c:v>1.105345374067852</c:v>
                </c:pt>
                <c:pt idx="64">
                  <c:v>1.112748882129404</c:v>
                </c:pt>
                <c:pt idx="65">
                  <c:v>1.103564101196909</c:v>
                </c:pt>
                <c:pt idx="66">
                  <c:v>1.107951135296311</c:v>
                </c:pt>
                <c:pt idx="67">
                  <c:v>1.101962019796847</c:v>
                </c:pt>
                <c:pt idx="68">
                  <c:v>1.115159156302207</c:v>
                </c:pt>
                <c:pt idx="69">
                  <c:v>1.102279354324987</c:v>
                </c:pt>
                <c:pt idx="70">
                  <c:v>1.103231642012501</c:v>
                </c:pt>
                <c:pt idx="71">
                  <c:v>1.0644137829673</c:v>
                </c:pt>
                <c:pt idx="72">
                  <c:v>1.066420098507332</c:v>
                </c:pt>
                <c:pt idx="73">
                  <c:v>1.065010137885999</c:v>
                </c:pt>
                <c:pt idx="74">
                  <c:v>1.088434587437748</c:v>
                </c:pt>
                <c:pt idx="75">
                  <c:v>1.093269631422837</c:v>
                </c:pt>
                <c:pt idx="76">
                  <c:v>1.086585744469551</c:v>
                </c:pt>
                <c:pt idx="77">
                  <c:v>1.068444867932745</c:v>
                </c:pt>
                <c:pt idx="78">
                  <c:v>1.05854336967399</c:v>
                </c:pt>
                <c:pt idx="79">
                  <c:v>1.064524527526059</c:v>
                </c:pt>
                <c:pt idx="80">
                  <c:v>1.066711260336226</c:v>
                </c:pt>
                <c:pt idx="81">
                  <c:v>1.045852351250806</c:v>
                </c:pt>
                <c:pt idx="82">
                  <c:v>1.028118330720864</c:v>
                </c:pt>
                <c:pt idx="83">
                  <c:v>1.020339219809086</c:v>
                </c:pt>
                <c:pt idx="84">
                  <c:v>1.011783403217896</c:v>
                </c:pt>
                <c:pt idx="85">
                  <c:v>0.991504482134187</c:v>
                </c:pt>
                <c:pt idx="86">
                  <c:v>0.96492051161904</c:v>
                </c:pt>
                <c:pt idx="87">
                  <c:v>0.956934539418814</c:v>
                </c:pt>
                <c:pt idx="88">
                  <c:v>0.941676858545938</c:v>
                </c:pt>
                <c:pt idx="89">
                  <c:v>0.93767761095409</c:v>
                </c:pt>
                <c:pt idx="90">
                  <c:v>0.9117870696956</c:v>
                </c:pt>
                <c:pt idx="91">
                  <c:v>0.912758557748756</c:v>
                </c:pt>
                <c:pt idx="92">
                  <c:v>0.881952407705599</c:v>
                </c:pt>
                <c:pt idx="93">
                  <c:v>0.878615333175355</c:v>
                </c:pt>
                <c:pt idx="94">
                  <c:v>0.878185968525452</c:v>
                </c:pt>
                <c:pt idx="95">
                  <c:v>0.883528191505365</c:v>
                </c:pt>
                <c:pt idx="96">
                  <c:v>0.862889845233644</c:v>
                </c:pt>
                <c:pt idx="97">
                  <c:v>0.842658463343361</c:v>
                </c:pt>
                <c:pt idx="98">
                  <c:v>0.82887743183379</c:v>
                </c:pt>
                <c:pt idx="99">
                  <c:v>0.828539549536035</c:v>
                </c:pt>
                <c:pt idx="100">
                  <c:v>0.823718815298242</c:v>
                </c:pt>
                <c:pt idx="101">
                  <c:v>0.822509817068171</c:v>
                </c:pt>
                <c:pt idx="102">
                  <c:v>0.83486838798857</c:v>
                </c:pt>
                <c:pt idx="103">
                  <c:v>0.820063397482144</c:v>
                </c:pt>
                <c:pt idx="104">
                  <c:v>0.83486181002427</c:v>
                </c:pt>
                <c:pt idx="105">
                  <c:v>0.83148927439351</c:v>
                </c:pt>
                <c:pt idx="106">
                  <c:v>0.838480762206866</c:v>
                </c:pt>
                <c:pt idx="107">
                  <c:v>0.811850826647489</c:v>
                </c:pt>
                <c:pt idx="108">
                  <c:v>0.831384253538322</c:v>
                </c:pt>
                <c:pt idx="109">
                  <c:v>0.850959848212262</c:v>
                </c:pt>
                <c:pt idx="110">
                  <c:v>0.894870442818641</c:v>
                </c:pt>
                <c:pt idx="111">
                  <c:v>0.884377582251737</c:v>
                </c:pt>
                <c:pt idx="112">
                  <c:v>0.876829123276303</c:v>
                </c:pt>
                <c:pt idx="113">
                  <c:v>0.857917990915252</c:v>
                </c:pt>
                <c:pt idx="114">
                  <c:v>0.856669205240956</c:v>
                </c:pt>
                <c:pt idx="115">
                  <c:v>0.860626138003968</c:v>
                </c:pt>
                <c:pt idx="116">
                  <c:v>0.883236937929714</c:v>
                </c:pt>
                <c:pt idx="117">
                  <c:v>0.896898185882365</c:v>
                </c:pt>
                <c:pt idx="118">
                  <c:v>0.880787957271392</c:v>
                </c:pt>
                <c:pt idx="119">
                  <c:v>0.853455659808411</c:v>
                </c:pt>
                <c:pt idx="120">
                  <c:v>0.857298582222478</c:v>
                </c:pt>
                <c:pt idx="121">
                  <c:v>0.875382439903215</c:v>
                </c:pt>
                <c:pt idx="122">
                  <c:v>0.894009244560525</c:v>
                </c:pt>
                <c:pt idx="123">
                  <c:v>0.890241707062581</c:v>
                </c:pt>
                <c:pt idx="124">
                  <c:v>0.886864224302693</c:v>
                </c:pt>
                <c:pt idx="125">
                  <c:v>0.88596784451464</c:v>
                </c:pt>
                <c:pt idx="126">
                  <c:v>0.893495762558722</c:v>
                </c:pt>
                <c:pt idx="127">
                  <c:v>0.912330113792011</c:v>
                </c:pt>
                <c:pt idx="128">
                  <c:v>0.915487902034087</c:v>
                </c:pt>
                <c:pt idx="129">
                  <c:v>0.917562899937281</c:v>
                </c:pt>
                <c:pt idx="130">
                  <c:v>0.908188384196402</c:v>
                </c:pt>
                <c:pt idx="131">
                  <c:v>0.923490934840136</c:v>
                </c:pt>
                <c:pt idx="132">
                  <c:v>0.928371635172922</c:v>
                </c:pt>
                <c:pt idx="133">
                  <c:v>0.944801823073057</c:v>
                </c:pt>
                <c:pt idx="134">
                  <c:v>0.950238562162111</c:v>
                </c:pt>
                <c:pt idx="135">
                  <c:v>0.953404792352085</c:v>
                </c:pt>
                <c:pt idx="136">
                  <c:v>0.940021033601126</c:v>
                </c:pt>
                <c:pt idx="137">
                  <c:v>0.935360444724667</c:v>
                </c:pt>
                <c:pt idx="138">
                  <c:v>0.929045859209781</c:v>
                </c:pt>
                <c:pt idx="139">
                  <c:v>0.94187797035687</c:v>
                </c:pt>
                <c:pt idx="140">
                  <c:v>0.92395876523802</c:v>
                </c:pt>
                <c:pt idx="141">
                  <c:v>0.919545452807893</c:v>
                </c:pt>
                <c:pt idx="142">
                  <c:v>0.926939985472628</c:v>
                </c:pt>
                <c:pt idx="143">
                  <c:v>0.953935956454547</c:v>
                </c:pt>
                <c:pt idx="144">
                  <c:v>0.944475665614756</c:v>
                </c:pt>
                <c:pt idx="145">
                  <c:v>0.954406763266213</c:v>
                </c:pt>
                <c:pt idx="146">
                  <c:v>0.946693671942269</c:v>
                </c:pt>
                <c:pt idx="147">
                  <c:v>0.965055694191429</c:v>
                </c:pt>
                <c:pt idx="148">
                  <c:v>0.953221375162557</c:v>
                </c:pt>
                <c:pt idx="149">
                  <c:v>0.962540254812213</c:v>
                </c:pt>
                <c:pt idx="150">
                  <c:v>0.97205222503836</c:v>
                </c:pt>
                <c:pt idx="151">
                  <c:v>0.962223889537468</c:v>
                </c:pt>
                <c:pt idx="152">
                  <c:v>0.963116688208968</c:v>
                </c:pt>
                <c:pt idx="153">
                  <c:v>0.947916694132105</c:v>
                </c:pt>
                <c:pt idx="154">
                  <c:v>0.963056969602672</c:v>
                </c:pt>
                <c:pt idx="155">
                  <c:v>0.954839825169511</c:v>
                </c:pt>
                <c:pt idx="156">
                  <c:v>0.975130009996565</c:v>
                </c:pt>
                <c:pt idx="157">
                  <c:v>0.973010042231839</c:v>
                </c:pt>
                <c:pt idx="158">
                  <c:v>0.983737785370813</c:v>
                </c:pt>
                <c:pt idx="159">
                  <c:v>0.992769990684357</c:v>
                </c:pt>
                <c:pt idx="160">
                  <c:v>1.012426433119064</c:v>
                </c:pt>
                <c:pt idx="161">
                  <c:v>1.009716971815236</c:v>
                </c:pt>
                <c:pt idx="162">
                  <c:v>1.009036533123938</c:v>
                </c:pt>
                <c:pt idx="163">
                  <c:v>1.015639496249242</c:v>
                </c:pt>
                <c:pt idx="164">
                  <c:v>1.034968392103205</c:v>
                </c:pt>
                <c:pt idx="165">
                  <c:v>1.053101306525823</c:v>
                </c:pt>
                <c:pt idx="166">
                  <c:v>1.049558621086668</c:v>
                </c:pt>
                <c:pt idx="167">
                  <c:v>1.03043298464512</c:v>
                </c:pt>
                <c:pt idx="168">
                  <c:v>1.012568683550391</c:v>
                </c:pt>
                <c:pt idx="169">
                  <c:v>1.007153762963119</c:v>
                </c:pt>
                <c:pt idx="170">
                  <c:v>1.029706366790901</c:v>
                </c:pt>
                <c:pt idx="171">
                  <c:v>1.041462550979618</c:v>
                </c:pt>
                <c:pt idx="172">
                  <c:v>1.049888223331675</c:v>
                </c:pt>
                <c:pt idx="173">
                  <c:v>1.044507798710068</c:v>
                </c:pt>
                <c:pt idx="174">
                  <c:v>1.040257634087755</c:v>
                </c:pt>
                <c:pt idx="175">
                  <c:v>1.031301279257623</c:v>
                </c:pt>
                <c:pt idx="176">
                  <c:v>1.026048304069868</c:v>
                </c:pt>
                <c:pt idx="177">
                  <c:v>1.039917440136888</c:v>
                </c:pt>
                <c:pt idx="178">
                  <c:v>1.015233634694971</c:v>
                </c:pt>
                <c:pt idx="179">
                  <c:v>1.028860349133597</c:v>
                </c:pt>
                <c:pt idx="180">
                  <c:v>1.018194647517492</c:v>
                </c:pt>
                <c:pt idx="181">
                  <c:v>1.036129819347634</c:v>
                </c:pt>
                <c:pt idx="182">
                  <c:v>1.014446657556981</c:v>
                </c:pt>
                <c:pt idx="183">
                  <c:v>0.986526571256922</c:v>
                </c:pt>
                <c:pt idx="184">
                  <c:v>1.001185566898571</c:v>
                </c:pt>
                <c:pt idx="185">
                  <c:v>1.007732044329816</c:v>
                </c:pt>
                <c:pt idx="186">
                  <c:v>1.023767954839548</c:v>
                </c:pt>
                <c:pt idx="187">
                  <c:v>1.01963849485178</c:v>
                </c:pt>
                <c:pt idx="188">
                  <c:v>1.018091520806724</c:v>
                </c:pt>
                <c:pt idx="189">
                  <c:v>1.024095797699542</c:v>
                </c:pt>
                <c:pt idx="190">
                  <c:v>1.023786511458881</c:v>
                </c:pt>
              </c:numCache>
            </c:numRef>
          </c:val>
          <c:smooth val="0"/>
        </c:ser>
        <c:ser>
          <c:idx val="3"/>
          <c:order val="3"/>
          <c:tx>
            <c:v>West</c:v>
          </c:tx>
          <c:marker>
            <c:symbol val="none"/>
          </c:marker>
          <c:cat>
            <c:numRef>
              <c:f>'Normalized Recruiting Inten MA'!$A$8:$A$198</c:f>
              <c:numCache>
                <c:formatCode>mmm\-yy</c:formatCode>
                <c:ptCount val="191"/>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numCache>
            </c:numRef>
          </c:cat>
          <c:val>
            <c:numRef>
              <c:f>'Normalized Recruiting Inten MA'!$U$8:$U$200</c:f>
              <c:numCache>
                <c:formatCode>General</c:formatCode>
                <c:ptCount val="193"/>
                <c:pt idx="0">
                  <c:v>1.232867351680558</c:v>
                </c:pt>
                <c:pt idx="1">
                  <c:v>1.175296172542804</c:v>
                </c:pt>
                <c:pt idx="2">
                  <c:v>1.168733430833006</c:v>
                </c:pt>
                <c:pt idx="3">
                  <c:v>1.106647802012283</c:v>
                </c:pt>
                <c:pt idx="4">
                  <c:v>1.129255682475677</c:v>
                </c:pt>
                <c:pt idx="5">
                  <c:v>1.078895905461005</c:v>
                </c:pt>
                <c:pt idx="6">
                  <c:v>1.06657959182172</c:v>
                </c:pt>
                <c:pt idx="7">
                  <c:v>1.036811611135983</c:v>
                </c:pt>
                <c:pt idx="8">
                  <c:v>1.042126165615387</c:v>
                </c:pt>
                <c:pt idx="9">
                  <c:v>1.038855737214643</c:v>
                </c:pt>
                <c:pt idx="10">
                  <c:v>1.046114247193929</c:v>
                </c:pt>
                <c:pt idx="11">
                  <c:v>1.046923082116921</c:v>
                </c:pt>
                <c:pt idx="12">
                  <c:v>1.051481550666047</c:v>
                </c:pt>
                <c:pt idx="13">
                  <c:v>1.058176608558091</c:v>
                </c:pt>
                <c:pt idx="14">
                  <c:v>1.055586435680456</c:v>
                </c:pt>
                <c:pt idx="15">
                  <c:v>1.055383614865181</c:v>
                </c:pt>
                <c:pt idx="16">
                  <c:v>1.049187421458116</c:v>
                </c:pt>
                <c:pt idx="17">
                  <c:v>1.050208545861296</c:v>
                </c:pt>
                <c:pt idx="18">
                  <c:v>1.074777965357401</c:v>
                </c:pt>
                <c:pt idx="19">
                  <c:v>1.067246096796771</c:v>
                </c:pt>
                <c:pt idx="20">
                  <c:v>1.085505998730762</c:v>
                </c:pt>
                <c:pt idx="21">
                  <c:v>1.075677050648255</c:v>
                </c:pt>
                <c:pt idx="22">
                  <c:v>1.091876123564405</c:v>
                </c:pt>
                <c:pt idx="23">
                  <c:v>1.075570430452646</c:v>
                </c:pt>
                <c:pt idx="24">
                  <c:v>1.056503355235488</c:v>
                </c:pt>
                <c:pt idx="25">
                  <c:v>1.03374599929823</c:v>
                </c:pt>
                <c:pt idx="26">
                  <c:v>1.026678515246672</c:v>
                </c:pt>
                <c:pt idx="27">
                  <c:v>1.049795902134941</c:v>
                </c:pt>
                <c:pt idx="28">
                  <c:v>1.05860100265153</c:v>
                </c:pt>
                <c:pt idx="29">
                  <c:v>1.065806667635397</c:v>
                </c:pt>
                <c:pt idx="30">
                  <c:v>1.060174725608475</c:v>
                </c:pt>
                <c:pt idx="31">
                  <c:v>1.082698434854269</c:v>
                </c:pt>
                <c:pt idx="32">
                  <c:v>1.072984611717715</c:v>
                </c:pt>
                <c:pt idx="33">
                  <c:v>1.08622642365255</c:v>
                </c:pt>
                <c:pt idx="34">
                  <c:v>1.048555044586855</c:v>
                </c:pt>
                <c:pt idx="35">
                  <c:v>1.02877027942325</c:v>
                </c:pt>
                <c:pt idx="36">
                  <c:v>1.026112409005436</c:v>
                </c:pt>
                <c:pt idx="37">
                  <c:v>1.056608193136447</c:v>
                </c:pt>
                <c:pt idx="38">
                  <c:v>1.083113824328791</c:v>
                </c:pt>
                <c:pt idx="39">
                  <c:v>1.065420675614236</c:v>
                </c:pt>
                <c:pt idx="40">
                  <c:v>1.025993037335186</c:v>
                </c:pt>
                <c:pt idx="41">
                  <c:v>1.021975683439297</c:v>
                </c:pt>
                <c:pt idx="42">
                  <c:v>1.013154532490299</c:v>
                </c:pt>
                <c:pt idx="43">
                  <c:v>1.02589055970183</c:v>
                </c:pt>
                <c:pt idx="44">
                  <c:v>1.023345428367062</c:v>
                </c:pt>
                <c:pt idx="45">
                  <c:v>1.046048049201066</c:v>
                </c:pt>
                <c:pt idx="46">
                  <c:v>1.056278829461791</c:v>
                </c:pt>
                <c:pt idx="47">
                  <c:v>1.08342579098853</c:v>
                </c:pt>
                <c:pt idx="48">
                  <c:v>1.073921001874259</c:v>
                </c:pt>
                <c:pt idx="49">
                  <c:v>1.086506883368733</c:v>
                </c:pt>
                <c:pt idx="50">
                  <c:v>1.093064568566538</c:v>
                </c:pt>
                <c:pt idx="51">
                  <c:v>1.10932034486424</c:v>
                </c:pt>
                <c:pt idx="52">
                  <c:v>1.119375869280347</c:v>
                </c:pt>
                <c:pt idx="53">
                  <c:v>1.121873641373165</c:v>
                </c:pt>
                <c:pt idx="54">
                  <c:v>1.132061492024442</c:v>
                </c:pt>
                <c:pt idx="55">
                  <c:v>1.124890949203534</c:v>
                </c:pt>
                <c:pt idx="56">
                  <c:v>1.136626778185881</c:v>
                </c:pt>
                <c:pt idx="57">
                  <c:v>1.120309114740818</c:v>
                </c:pt>
                <c:pt idx="58">
                  <c:v>1.131761921765894</c:v>
                </c:pt>
                <c:pt idx="59">
                  <c:v>1.099633043377522</c:v>
                </c:pt>
                <c:pt idx="60">
                  <c:v>1.104220475219015</c:v>
                </c:pt>
                <c:pt idx="61">
                  <c:v>1.08370422091726</c:v>
                </c:pt>
                <c:pt idx="62">
                  <c:v>1.094303203048552</c:v>
                </c:pt>
                <c:pt idx="63">
                  <c:v>1.097542199562598</c:v>
                </c:pt>
                <c:pt idx="64">
                  <c:v>1.104535649026174</c:v>
                </c:pt>
                <c:pt idx="65">
                  <c:v>1.102966440731731</c:v>
                </c:pt>
                <c:pt idx="66">
                  <c:v>1.088521507895162</c:v>
                </c:pt>
                <c:pt idx="67">
                  <c:v>1.089037510262224</c:v>
                </c:pt>
                <c:pt idx="68">
                  <c:v>1.121932006834512</c:v>
                </c:pt>
                <c:pt idx="69">
                  <c:v>1.130491507957966</c:v>
                </c:pt>
                <c:pt idx="70">
                  <c:v>1.118333450442862</c:v>
                </c:pt>
                <c:pt idx="71">
                  <c:v>1.075433879950245</c:v>
                </c:pt>
                <c:pt idx="72">
                  <c:v>1.087339630328966</c:v>
                </c:pt>
                <c:pt idx="73">
                  <c:v>1.085336930549265</c:v>
                </c:pt>
                <c:pt idx="74">
                  <c:v>1.081870855448975</c:v>
                </c:pt>
                <c:pt idx="75">
                  <c:v>1.057720866880642</c:v>
                </c:pt>
                <c:pt idx="76">
                  <c:v>1.054256174094471</c:v>
                </c:pt>
                <c:pt idx="77">
                  <c:v>1.054824974901826</c:v>
                </c:pt>
                <c:pt idx="78">
                  <c:v>1.044639486122034</c:v>
                </c:pt>
                <c:pt idx="79">
                  <c:v>1.067653676266951</c:v>
                </c:pt>
                <c:pt idx="80">
                  <c:v>1.052899811520281</c:v>
                </c:pt>
                <c:pt idx="81">
                  <c:v>1.046640911532966</c:v>
                </c:pt>
                <c:pt idx="82">
                  <c:v>1.004738253787536</c:v>
                </c:pt>
                <c:pt idx="83">
                  <c:v>1.022073581719673</c:v>
                </c:pt>
                <c:pt idx="84">
                  <c:v>1.027667409045403</c:v>
                </c:pt>
                <c:pt idx="85">
                  <c:v>1.061488366137081</c:v>
                </c:pt>
                <c:pt idx="86">
                  <c:v>1.039985898775897</c:v>
                </c:pt>
                <c:pt idx="87">
                  <c:v>1.028559262882667</c:v>
                </c:pt>
                <c:pt idx="88">
                  <c:v>0.981996751392023</c:v>
                </c:pt>
                <c:pt idx="89">
                  <c:v>0.967008716189581</c:v>
                </c:pt>
                <c:pt idx="90">
                  <c:v>0.946507229545812</c:v>
                </c:pt>
                <c:pt idx="91">
                  <c:v>0.945261998455082</c:v>
                </c:pt>
                <c:pt idx="92">
                  <c:v>0.926666610900337</c:v>
                </c:pt>
                <c:pt idx="93">
                  <c:v>0.920340391378615</c:v>
                </c:pt>
                <c:pt idx="94">
                  <c:v>0.892454276415991</c:v>
                </c:pt>
                <c:pt idx="95">
                  <c:v>0.878509431053721</c:v>
                </c:pt>
                <c:pt idx="96">
                  <c:v>0.843895520617213</c:v>
                </c:pt>
                <c:pt idx="97">
                  <c:v>0.837750517821323</c:v>
                </c:pt>
                <c:pt idx="98">
                  <c:v>0.84513366028841</c:v>
                </c:pt>
                <c:pt idx="99">
                  <c:v>0.844273059444525</c:v>
                </c:pt>
                <c:pt idx="100">
                  <c:v>0.862001803748682</c:v>
                </c:pt>
                <c:pt idx="101">
                  <c:v>0.838074352514734</c:v>
                </c:pt>
                <c:pt idx="102">
                  <c:v>0.856120966371753</c:v>
                </c:pt>
                <c:pt idx="103">
                  <c:v>0.831841888454735</c:v>
                </c:pt>
                <c:pt idx="104">
                  <c:v>0.858692788195491</c:v>
                </c:pt>
                <c:pt idx="105">
                  <c:v>0.848765395201556</c:v>
                </c:pt>
                <c:pt idx="106">
                  <c:v>0.850484494306303</c:v>
                </c:pt>
                <c:pt idx="107">
                  <c:v>0.823052647396689</c:v>
                </c:pt>
                <c:pt idx="108">
                  <c:v>0.839228407468435</c:v>
                </c:pt>
                <c:pt idx="109">
                  <c:v>0.846889637985115</c:v>
                </c:pt>
                <c:pt idx="110">
                  <c:v>0.882914918848788</c:v>
                </c:pt>
                <c:pt idx="111">
                  <c:v>0.875580477292176</c:v>
                </c:pt>
                <c:pt idx="112">
                  <c:v>0.8727565394213</c:v>
                </c:pt>
                <c:pt idx="113">
                  <c:v>0.841613376394825</c:v>
                </c:pt>
                <c:pt idx="114">
                  <c:v>0.83158635403705</c:v>
                </c:pt>
                <c:pt idx="115">
                  <c:v>0.831718083050961</c:v>
                </c:pt>
                <c:pt idx="116">
                  <c:v>0.839615399900958</c:v>
                </c:pt>
                <c:pt idx="117">
                  <c:v>0.85688623323696</c:v>
                </c:pt>
                <c:pt idx="118">
                  <c:v>0.865644345536536</c:v>
                </c:pt>
                <c:pt idx="119">
                  <c:v>0.870763232239685</c:v>
                </c:pt>
                <c:pt idx="120">
                  <c:v>0.872031154840994</c:v>
                </c:pt>
                <c:pt idx="121">
                  <c:v>0.873324297734588</c:v>
                </c:pt>
                <c:pt idx="122">
                  <c:v>0.866398611310256</c:v>
                </c:pt>
                <c:pt idx="123">
                  <c:v>0.875687574488712</c:v>
                </c:pt>
                <c:pt idx="124">
                  <c:v>0.879444638412428</c:v>
                </c:pt>
                <c:pt idx="125">
                  <c:v>0.88902687316252</c:v>
                </c:pt>
                <c:pt idx="126">
                  <c:v>0.893642801621548</c:v>
                </c:pt>
                <c:pt idx="127">
                  <c:v>0.887451651090782</c:v>
                </c:pt>
                <c:pt idx="128">
                  <c:v>0.890084406030943</c:v>
                </c:pt>
                <c:pt idx="129">
                  <c:v>0.857594888001483</c:v>
                </c:pt>
                <c:pt idx="130">
                  <c:v>0.861258500577031</c:v>
                </c:pt>
                <c:pt idx="131">
                  <c:v>0.862240544097139</c:v>
                </c:pt>
                <c:pt idx="132">
                  <c:v>0.890341715126629</c:v>
                </c:pt>
                <c:pt idx="133">
                  <c:v>0.907087968296754</c:v>
                </c:pt>
                <c:pt idx="134">
                  <c:v>0.922259629897746</c:v>
                </c:pt>
                <c:pt idx="135">
                  <c:v>0.912475864505371</c:v>
                </c:pt>
                <c:pt idx="136">
                  <c:v>0.899648687886206</c:v>
                </c:pt>
                <c:pt idx="137">
                  <c:v>0.896564281061106</c:v>
                </c:pt>
                <c:pt idx="138">
                  <c:v>0.869859197207589</c:v>
                </c:pt>
                <c:pt idx="139">
                  <c:v>0.87576329802419</c:v>
                </c:pt>
                <c:pt idx="140">
                  <c:v>0.885661325832977</c:v>
                </c:pt>
                <c:pt idx="141">
                  <c:v>0.923036139902516</c:v>
                </c:pt>
                <c:pt idx="142">
                  <c:v>0.92090199801541</c:v>
                </c:pt>
                <c:pt idx="143">
                  <c:v>0.930021686044873</c:v>
                </c:pt>
                <c:pt idx="144">
                  <c:v>0.926424526159527</c:v>
                </c:pt>
                <c:pt idx="145">
                  <c:v>0.931854878490389</c:v>
                </c:pt>
                <c:pt idx="146">
                  <c:v>0.913588787884418</c:v>
                </c:pt>
                <c:pt idx="147">
                  <c:v>0.91849739943302</c:v>
                </c:pt>
                <c:pt idx="148">
                  <c:v>0.922169314234059</c:v>
                </c:pt>
                <c:pt idx="149">
                  <c:v>0.931823653705233</c:v>
                </c:pt>
                <c:pt idx="150">
                  <c:v>0.941365569675854</c:v>
                </c:pt>
                <c:pt idx="151">
                  <c:v>0.948072476196009</c:v>
                </c:pt>
                <c:pt idx="152">
                  <c:v>0.940086399227977</c:v>
                </c:pt>
                <c:pt idx="153">
                  <c:v>0.93660628726085</c:v>
                </c:pt>
                <c:pt idx="154">
                  <c:v>0.940805568420775</c:v>
                </c:pt>
                <c:pt idx="155">
                  <c:v>0.957163592959508</c:v>
                </c:pt>
                <c:pt idx="156">
                  <c:v>0.977901517525418</c:v>
                </c:pt>
                <c:pt idx="157">
                  <c:v>0.980541537744424</c:v>
                </c:pt>
                <c:pt idx="158">
                  <c:v>0.965670589593775</c:v>
                </c:pt>
                <c:pt idx="159">
                  <c:v>0.969449853680233</c:v>
                </c:pt>
                <c:pt idx="160">
                  <c:v>0.974440526594575</c:v>
                </c:pt>
                <c:pt idx="161">
                  <c:v>0.999330176053766</c:v>
                </c:pt>
                <c:pt idx="162">
                  <c:v>0.99774511431913</c:v>
                </c:pt>
                <c:pt idx="163">
                  <c:v>1.002975517438003</c:v>
                </c:pt>
                <c:pt idx="164">
                  <c:v>0.978760622051794</c:v>
                </c:pt>
                <c:pt idx="165">
                  <c:v>0.974225137934836</c:v>
                </c:pt>
                <c:pt idx="166">
                  <c:v>0.959005771557316</c:v>
                </c:pt>
                <c:pt idx="167">
                  <c:v>0.977000030708113</c:v>
                </c:pt>
                <c:pt idx="168">
                  <c:v>0.977086980181184</c:v>
                </c:pt>
                <c:pt idx="169">
                  <c:v>0.984224097909395</c:v>
                </c:pt>
                <c:pt idx="170">
                  <c:v>0.979402925324709</c:v>
                </c:pt>
                <c:pt idx="171">
                  <c:v>0.982640236770398</c:v>
                </c:pt>
                <c:pt idx="172">
                  <c:v>0.989750668030669</c:v>
                </c:pt>
                <c:pt idx="173">
                  <c:v>0.995597230655281</c:v>
                </c:pt>
                <c:pt idx="174">
                  <c:v>0.990306197773442</c:v>
                </c:pt>
                <c:pt idx="175">
                  <c:v>1.008707507798077</c:v>
                </c:pt>
                <c:pt idx="176">
                  <c:v>1.03065982970686</c:v>
                </c:pt>
                <c:pt idx="177">
                  <c:v>1.05479031350031</c:v>
                </c:pt>
                <c:pt idx="178">
                  <c:v>1.05302324452201</c:v>
                </c:pt>
                <c:pt idx="179">
                  <c:v>1.043395764509279</c:v>
                </c:pt>
                <c:pt idx="180">
                  <c:v>1.017256144334304</c:v>
                </c:pt>
                <c:pt idx="181">
                  <c:v>1.004399799461412</c:v>
                </c:pt>
                <c:pt idx="182">
                  <c:v>1.002107663235797</c:v>
                </c:pt>
                <c:pt idx="183">
                  <c:v>1.013226413099341</c:v>
                </c:pt>
                <c:pt idx="184">
                  <c:v>1.016392809494</c:v>
                </c:pt>
                <c:pt idx="185">
                  <c:v>1.009948887805425</c:v>
                </c:pt>
                <c:pt idx="186">
                  <c:v>0.9984638263572</c:v>
                </c:pt>
                <c:pt idx="187">
                  <c:v>0.972620540107848</c:v>
                </c:pt>
                <c:pt idx="188">
                  <c:v>0.973184782869903</c:v>
                </c:pt>
                <c:pt idx="189">
                  <c:v>0.979361144618401</c:v>
                </c:pt>
                <c:pt idx="190">
                  <c:v>1.01748468761759</c:v>
                </c:pt>
              </c:numCache>
            </c:numRef>
          </c:val>
          <c:smooth val="0"/>
        </c:ser>
        <c:dLbls>
          <c:showLegendKey val="0"/>
          <c:showVal val="0"/>
          <c:showCatName val="0"/>
          <c:showSerName val="0"/>
          <c:showPercent val="0"/>
          <c:showBubbleSize val="0"/>
        </c:dLbls>
        <c:smooth val="0"/>
        <c:axId val="1368034240"/>
        <c:axId val="1368038480"/>
      </c:lineChart>
      <c:dateAx>
        <c:axId val="1368034240"/>
        <c:scaling>
          <c:orientation val="minMax"/>
        </c:scaling>
        <c:delete val="0"/>
        <c:axPos val="b"/>
        <c:numFmt formatCode="mmm\-yy" sourceLinked="1"/>
        <c:majorTickMark val="none"/>
        <c:minorTickMark val="none"/>
        <c:tickLblPos val="nextTo"/>
        <c:crossAx val="1368038480"/>
        <c:crosses val="autoZero"/>
        <c:auto val="1"/>
        <c:lblOffset val="100"/>
        <c:baseTimeUnit val="months"/>
        <c:majorUnit val="6.0"/>
        <c:majorTimeUnit val="months"/>
      </c:dateAx>
      <c:valAx>
        <c:axId val="1368038480"/>
        <c:scaling>
          <c:orientation val="minMax"/>
          <c:min val="0.7"/>
        </c:scaling>
        <c:delete val="0"/>
        <c:axPos val="l"/>
        <c:numFmt formatCode="0.00" sourceLinked="0"/>
        <c:majorTickMark val="out"/>
        <c:minorTickMark val="none"/>
        <c:tickLblPos val="nextTo"/>
        <c:crossAx val="1368034240"/>
        <c:crosses val="autoZero"/>
        <c:crossBetween val="between"/>
        <c:majorUnit val="0.1"/>
      </c:valAx>
    </c:plotArea>
    <c:legend>
      <c:legendPos val="t"/>
      <c:layout>
        <c:manualLayout>
          <c:xMode val="edge"/>
          <c:yMode val="edge"/>
          <c:x val="0.142828960664906"/>
          <c:y val="0.183599941424304"/>
          <c:w val="0.765478406108328"/>
          <c:h val="0.0632904200068545"/>
        </c:manualLayout>
      </c:layout>
      <c:overlay val="0"/>
    </c:legend>
    <c:plotVisOnly val="1"/>
    <c:dispBlanksAs val="gap"/>
    <c:showDLblsOverMax val="0"/>
  </c:chart>
  <c:txPr>
    <a:bodyPr/>
    <a:lstStyle/>
    <a:p>
      <a:pPr>
        <a:defRPr sz="16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dirty="0"/>
              <a:t>DHI-DFH Measure of Mean Vacancy Duration by Establishment Size, </a:t>
            </a:r>
          </a:p>
          <a:p>
            <a:pPr>
              <a:defRPr sz="2400"/>
            </a:pPr>
            <a:r>
              <a:rPr lang="en-US" sz="2400" dirty="0"/>
              <a:t>January 2001 to November 2016</a:t>
            </a:r>
          </a:p>
        </c:rich>
      </c:tx>
      <c:layout/>
      <c:overlay val="0"/>
    </c:title>
    <c:autoTitleDeleted val="0"/>
    <c:plotArea>
      <c:layout>
        <c:manualLayout>
          <c:layoutTarget val="inner"/>
          <c:xMode val="edge"/>
          <c:yMode val="edge"/>
          <c:x val="0.0535090966193328"/>
          <c:y val="0.267494136917187"/>
          <c:w val="0.930821387711151"/>
          <c:h val="0.60137452109114"/>
        </c:manualLayout>
      </c:layout>
      <c:lineChart>
        <c:grouping val="standard"/>
        <c:varyColors val="0"/>
        <c:ser>
          <c:idx val="0"/>
          <c:order val="0"/>
          <c:tx>
            <c:strRef>
              <c:f>'Mean Vacancy Duration MA'!$B$2:$B$3</c:f>
              <c:strCache>
                <c:ptCount val="1"/>
                <c:pt idx="0">
                  <c:v>1-9</c:v>
                </c:pt>
              </c:strCache>
            </c:strRef>
          </c:tx>
          <c:marker>
            <c:symbol val="none"/>
          </c:marker>
          <c:cat>
            <c:numRef>
              <c:f>'Mean Vacancy Duration MA'!$A$4:$A$194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'Mean Vacancy Duration MA'!$B$4:$B$200</c:f>
              <c:numCache>
                <c:formatCode>General</c:formatCode>
                <c:ptCount val="195"/>
                <c:pt idx="0">
                  <c:v>29.06875264730406</c:v>
                </c:pt>
                <c:pt idx="1">
                  <c:v>25.69709689350331</c:v>
                </c:pt>
                <c:pt idx="2">
                  <c:v>24.10969195664881</c:v>
                </c:pt>
                <c:pt idx="3">
                  <c:v>24.91112455721827</c:v>
                </c:pt>
                <c:pt idx="4">
                  <c:v>26.87196319958132</c:v>
                </c:pt>
                <c:pt idx="5">
                  <c:v>27.87941937412057</c:v>
                </c:pt>
                <c:pt idx="6">
                  <c:v>27.98065044368527</c:v>
                </c:pt>
                <c:pt idx="7">
                  <c:v>27.37999259437239</c:v>
                </c:pt>
                <c:pt idx="8">
                  <c:v>26.23063973270195</c:v>
                </c:pt>
                <c:pt idx="9">
                  <c:v>22.77093495778909</c:v>
                </c:pt>
                <c:pt idx="10">
                  <c:v>22.77297921344939</c:v>
                </c:pt>
                <c:pt idx="11">
                  <c:v>20.60935575927505</c:v>
                </c:pt>
                <c:pt idx="12">
                  <c:v>20.48461959420699</c:v>
                </c:pt>
                <c:pt idx="13">
                  <c:v>17.58576004307642</c:v>
                </c:pt>
                <c:pt idx="14">
                  <c:v>18.0652393461409</c:v>
                </c:pt>
                <c:pt idx="15">
                  <c:v>17.27839458762002</c:v>
                </c:pt>
                <c:pt idx="16">
                  <c:v>14.99655359260245</c:v>
                </c:pt>
                <c:pt idx="17">
                  <c:v>13.95759683739192</c:v>
                </c:pt>
                <c:pt idx="18">
                  <c:v>13.22520079098372</c:v>
                </c:pt>
                <c:pt idx="19">
                  <c:v>14.18232568153079</c:v>
                </c:pt>
                <c:pt idx="20">
                  <c:v>14.657910832439</c:v>
                </c:pt>
                <c:pt idx="21">
                  <c:v>14.15191509449278</c:v>
                </c:pt>
                <c:pt idx="22">
                  <c:v>13.68570397210216</c:v>
                </c:pt>
                <c:pt idx="23">
                  <c:v>13.9919629969273</c:v>
                </c:pt>
                <c:pt idx="24">
                  <c:v>14.98566981023774</c:v>
                </c:pt>
                <c:pt idx="25">
                  <c:v>16.51644969414582</c:v>
                </c:pt>
                <c:pt idx="26">
                  <c:v>17.16887963283079</c:v>
                </c:pt>
                <c:pt idx="27">
                  <c:v>18.29294170225583</c:v>
                </c:pt>
                <c:pt idx="28">
                  <c:v>18.24292831070016</c:v>
                </c:pt>
                <c:pt idx="29">
                  <c:v>16.66920879899163</c:v>
                </c:pt>
                <c:pt idx="30">
                  <c:v>14.34303694747031</c:v>
                </c:pt>
                <c:pt idx="31">
                  <c:v>12.9766425355815</c:v>
                </c:pt>
                <c:pt idx="32">
                  <c:v>13.43200884269971</c:v>
                </c:pt>
                <c:pt idx="33">
                  <c:v>15.52419243818885</c:v>
                </c:pt>
                <c:pt idx="34">
                  <c:v>16.0146457027543</c:v>
                </c:pt>
                <c:pt idx="35">
                  <c:v>16.63688499494513</c:v>
                </c:pt>
                <c:pt idx="36">
                  <c:v>16.73190209389807</c:v>
                </c:pt>
                <c:pt idx="37">
                  <c:v>17.3811825015425</c:v>
                </c:pt>
                <c:pt idx="38">
                  <c:v>17.69624126313054</c:v>
                </c:pt>
                <c:pt idx="39">
                  <c:v>16.48302180270102</c:v>
                </c:pt>
                <c:pt idx="40">
                  <c:v>17.45413594101467</c:v>
                </c:pt>
                <c:pt idx="41">
                  <c:v>18.50241217564768</c:v>
                </c:pt>
                <c:pt idx="42">
                  <c:v>21.647571882307</c:v>
                </c:pt>
                <c:pt idx="43">
                  <c:v>21.0757249027727</c:v>
                </c:pt>
                <c:pt idx="44">
                  <c:v>18.87454176635414</c:v>
                </c:pt>
                <c:pt idx="45">
                  <c:v>17.56940792094977</c:v>
                </c:pt>
                <c:pt idx="46">
                  <c:v>17.5726035240035</c:v>
                </c:pt>
                <c:pt idx="47">
                  <c:v>19.26833888920503</c:v>
                </c:pt>
                <c:pt idx="48">
                  <c:v>18.08229655957107</c:v>
                </c:pt>
                <c:pt idx="49">
                  <c:v>18.48199641855509</c:v>
                </c:pt>
                <c:pt idx="50">
                  <c:v>17.0965214732072</c:v>
                </c:pt>
                <c:pt idx="51">
                  <c:v>16.35089220164021</c:v>
                </c:pt>
                <c:pt idx="52">
                  <c:v>17.12062536766891</c:v>
                </c:pt>
                <c:pt idx="53">
                  <c:v>17.33809337990516</c:v>
                </c:pt>
                <c:pt idx="54">
                  <c:v>18.72887241584793</c:v>
                </c:pt>
                <c:pt idx="55">
                  <c:v>18.73123377163542</c:v>
                </c:pt>
                <c:pt idx="56">
                  <c:v>19.33444565642289</c:v>
                </c:pt>
                <c:pt idx="57">
                  <c:v>19.91533575470408</c:v>
                </c:pt>
                <c:pt idx="58">
                  <c:v>18.99130245093889</c:v>
                </c:pt>
                <c:pt idx="59">
                  <c:v>18.36524604541865</c:v>
                </c:pt>
                <c:pt idx="60">
                  <c:v>18.11593639999777</c:v>
                </c:pt>
                <c:pt idx="61">
                  <c:v>18.17172904672622</c:v>
                </c:pt>
                <c:pt idx="62">
                  <c:v>18.68125994309301</c:v>
                </c:pt>
                <c:pt idx="63">
                  <c:v>18.50277682736484</c:v>
                </c:pt>
                <c:pt idx="64">
                  <c:v>16.73681372513889</c:v>
                </c:pt>
                <c:pt idx="65">
                  <c:v>15.91291298802975</c:v>
                </c:pt>
                <c:pt idx="66">
                  <c:v>15.0260634758648</c:v>
                </c:pt>
                <c:pt idx="67">
                  <c:v>15.97814769710917</c:v>
                </c:pt>
                <c:pt idx="68">
                  <c:v>16.35720648465358</c:v>
                </c:pt>
                <c:pt idx="69">
                  <c:v>17.19219156581999</c:v>
                </c:pt>
                <c:pt idx="70">
                  <c:v>18.82206982129239</c:v>
                </c:pt>
                <c:pt idx="71">
                  <c:v>21.12612134657611</c:v>
                </c:pt>
                <c:pt idx="72">
                  <c:v>22.77852852783135</c:v>
                </c:pt>
                <c:pt idx="73">
                  <c:v>24.38185780537571</c:v>
                </c:pt>
                <c:pt idx="74">
                  <c:v>22.64237172030134</c:v>
                </c:pt>
                <c:pt idx="75">
                  <c:v>23.8195071401942</c:v>
                </c:pt>
                <c:pt idx="76">
                  <c:v>23.29631353297732</c:v>
                </c:pt>
                <c:pt idx="77">
                  <c:v>26.67755903278408</c:v>
                </c:pt>
                <c:pt idx="78">
                  <c:v>26.41137717999035</c:v>
                </c:pt>
                <c:pt idx="79">
                  <c:v>27.03547426376742</c:v>
                </c:pt>
                <c:pt idx="80">
                  <c:v>23.97878957420886</c:v>
                </c:pt>
                <c:pt idx="81">
                  <c:v>21.6575268469295</c:v>
                </c:pt>
                <c:pt idx="82">
                  <c:v>20.60648656387967</c:v>
                </c:pt>
                <c:pt idx="83">
                  <c:v>21.23201036509166</c:v>
                </c:pt>
                <c:pt idx="84">
                  <c:v>23.73629277533735</c:v>
                </c:pt>
                <c:pt idx="85">
                  <c:v>23.04676616067444</c:v>
                </c:pt>
                <c:pt idx="86">
                  <c:v>21.68532573023249</c:v>
                </c:pt>
                <c:pt idx="87">
                  <c:v>18.27070300854265</c:v>
                </c:pt>
                <c:pt idx="88">
                  <c:v>19.13691904828241</c:v>
                </c:pt>
                <c:pt idx="89">
                  <c:v>19.13806372008294</c:v>
                </c:pt>
                <c:pt idx="90">
                  <c:v>20.95012961745462</c:v>
                </c:pt>
                <c:pt idx="91">
                  <c:v>18.69282185258069</c:v>
                </c:pt>
                <c:pt idx="92">
                  <c:v>18.69184504380252</c:v>
                </c:pt>
                <c:pt idx="93">
                  <c:v>16.76558774661073</c:v>
                </c:pt>
                <c:pt idx="94">
                  <c:v>16.02514663761836</c:v>
                </c:pt>
                <c:pt idx="95">
                  <c:v>16.09651815354189</c:v>
                </c:pt>
                <c:pt idx="96">
                  <c:v>15.15528942631711</c:v>
                </c:pt>
                <c:pt idx="97">
                  <c:v>14.70530954222352</c:v>
                </c:pt>
                <c:pt idx="98">
                  <c:v>13.57021724450163</c:v>
                </c:pt>
                <c:pt idx="99">
                  <c:v>14.6076788486439</c:v>
                </c:pt>
                <c:pt idx="100">
                  <c:v>13.49573664389655</c:v>
                </c:pt>
                <c:pt idx="101">
                  <c:v>12.43668325311231</c:v>
                </c:pt>
                <c:pt idx="102">
                  <c:v>11.32452687907527</c:v>
                </c:pt>
                <c:pt idx="103">
                  <c:v>12.18043715406094</c:v>
                </c:pt>
                <c:pt idx="104">
                  <c:v>13.048541071394</c:v>
                </c:pt>
                <c:pt idx="105">
                  <c:v>12.02515917632599</c:v>
                </c:pt>
                <c:pt idx="106">
                  <c:v>12.81350732712188</c:v>
                </c:pt>
                <c:pt idx="107">
                  <c:v>12.46793581687495</c:v>
                </c:pt>
                <c:pt idx="108">
                  <c:v>13.21311121020696</c:v>
                </c:pt>
                <c:pt idx="109">
                  <c:v>14.02115419793624</c:v>
                </c:pt>
                <c:pt idx="110">
                  <c:v>17.15572204523857</c:v>
                </c:pt>
                <c:pt idx="111">
                  <c:v>18.59158681282952</c:v>
                </c:pt>
                <c:pt idx="112">
                  <c:v>18.62492219943221</c:v>
                </c:pt>
                <c:pt idx="113">
                  <c:v>16.66977425927881</c:v>
                </c:pt>
                <c:pt idx="114">
                  <c:v>15.76222945361468</c:v>
                </c:pt>
                <c:pt idx="115">
                  <c:v>15.62354646280011</c:v>
                </c:pt>
                <c:pt idx="116">
                  <c:v>16.17254566123083</c:v>
                </c:pt>
                <c:pt idx="117">
                  <c:v>16.40917177514026</c:v>
                </c:pt>
                <c:pt idx="118">
                  <c:v>17.56697265054461</c:v>
                </c:pt>
                <c:pt idx="119">
                  <c:v>16.40846139023258</c:v>
                </c:pt>
                <c:pt idx="120">
                  <c:v>17.04627818967836</c:v>
                </c:pt>
                <c:pt idx="121">
                  <c:v>15.82467690459755</c:v>
                </c:pt>
                <c:pt idx="122">
                  <c:v>16.14910517811211</c:v>
                </c:pt>
                <c:pt idx="123">
                  <c:v>15.11121899934109</c:v>
                </c:pt>
                <c:pt idx="124">
                  <c:v>15.03279617075705</c:v>
                </c:pt>
                <c:pt idx="125">
                  <c:v>15.10795142141835</c:v>
                </c:pt>
                <c:pt idx="126">
                  <c:v>16.42240191140636</c:v>
                </c:pt>
                <c:pt idx="127">
                  <c:v>17.36838483156912</c:v>
                </c:pt>
                <c:pt idx="128">
                  <c:v>17.38857142763421</c:v>
                </c:pt>
                <c:pt idx="129">
                  <c:v>17.84796290984471</c:v>
                </c:pt>
                <c:pt idx="130">
                  <c:v>19.79344605277046</c:v>
                </c:pt>
                <c:pt idx="131">
                  <c:v>20.81458575120151</c:v>
                </c:pt>
                <c:pt idx="132">
                  <c:v>20.73454101984163</c:v>
                </c:pt>
                <c:pt idx="133">
                  <c:v>18.45831852141712</c:v>
                </c:pt>
                <c:pt idx="134">
                  <c:v>17.83977524145884</c:v>
                </c:pt>
                <c:pt idx="135">
                  <c:v>17.74800561042192</c:v>
                </c:pt>
                <c:pt idx="136">
                  <c:v>16.35667302031166</c:v>
                </c:pt>
                <c:pt idx="137">
                  <c:v>16.09306086438483</c:v>
                </c:pt>
                <c:pt idx="138">
                  <c:v>15.66800277551826</c:v>
                </c:pt>
                <c:pt idx="139">
                  <c:v>16.62445208069789</c:v>
                </c:pt>
                <c:pt idx="140">
                  <c:v>17.0524270246685</c:v>
                </c:pt>
                <c:pt idx="141">
                  <c:v>16.38046928960919</c:v>
                </c:pt>
                <c:pt idx="142">
                  <c:v>15.68122931876501</c:v>
                </c:pt>
                <c:pt idx="143">
                  <c:v>16.07432820836349</c:v>
                </c:pt>
                <c:pt idx="144">
                  <c:v>17.88878024448185</c:v>
                </c:pt>
                <c:pt idx="145">
                  <c:v>19.68422127887869</c:v>
                </c:pt>
                <c:pt idx="146">
                  <c:v>18.31155982862266</c:v>
                </c:pt>
                <c:pt idx="147">
                  <c:v>18.22518047643847</c:v>
                </c:pt>
                <c:pt idx="148">
                  <c:v>18.63802698081253</c:v>
                </c:pt>
                <c:pt idx="149">
                  <c:v>19.18862560519529</c:v>
                </c:pt>
                <c:pt idx="150">
                  <c:v>19.46097706140776</c:v>
                </c:pt>
                <c:pt idx="151">
                  <c:v>19.55677754405279</c:v>
                </c:pt>
                <c:pt idx="152">
                  <c:v>21.04069044966874</c:v>
                </c:pt>
                <c:pt idx="153">
                  <c:v>21.3180845113952</c:v>
                </c:pt>
                <c:pt idx="154">
                  <c:v>20.85893580801688</c:v>
                </c:pt>
                <c:pt idx="155">
                  <c:v>21.46009083772428</c:v>
                </c:pt>
                <c:pt idx="156">
                  <c:v>21.8241738833951</c:v>
                </c:pt>
                <c:pt idx="157">
                  <c:v>20.91311432380346</c:v>
                </c:pt>
                <c:pt idx="158">
                  <c:v>22.23545687966187</c:v>
                </c:pt>
                <c:pt idx="159">
                  <c:v>23.7160218897446</c:v>
                </c:pt>
                <c:pt idx="160">
                  <c:v>25.46729564705677</c:v>
                </c:pt>
                <c:pt idx="161">
                  <c:v>26.05742680337097</c:v>
                </c:pt>
                <c:pt idx="162">
                  <c:v>24.51229989648151</c:v>
                </c:pt>
                <c:pt idx="163">
                  <c:v>24.34772267893801</c:v>
                </c:pt>
                <c:pt idx="164">
                  <c:v>21.95672354791847</c:v>
                </c:pt>
                <c:pt idx="165">
                  <c:v>23.06198439060931</c:v>
                </c:pt>
                <c:pt idx="166">
                  <c:v>22.64269177368059</c:v>
                </c:pt>
                <c:pt idx="167">
                  <c:v>24.93617046151018</c:v>
                </c:pt>
                <c:pt idx="168">
                  <c:v>25.18150868435492</c:v>
                </c:pt>
                <c:pt idx="169">
                  <c:v>29.41977649535796</c:v>
                </c:pt>
                <c:pt idx="170">
                  <c:v>30.13435597058257</c:v>
                </c:pt>
                <c:pt idx="171">
                  <c:v>29.33968866407102</c:v>
                </c:pt>
                <c:pt idx="172">
                  <c:v>28.46922125157043</c:v>
                </c:pt>
                <c:pt idx="173">
                  <c:v>28.53750907644422</c:v>
                </c:pt>
                <c:pt idx="174">
                  <c:v>30.21294912102674</c:v>
                </c:pt>
                <c:pt idx="175">
                  <c:v>28.69120515343107</c:v>
                </c:pt>
                <c:pt idx="176">
                  <c:v>28.13766665133317</c:v>
                </c:pt>
                <c:pt idx="177">
                  <c:v>27.00438230703767</c:v>
                </c:pt>
                <c:pt idx="178">
                  <c:v>26.59174290025495</c:v>
                </c:pt>
                <c:pt idx="179">
                  <c:v>26.02634340062434</c:v>
                </c:pt>
                <c:pt idx="180">
                  <c:v>26.80657197693133</c:v>
                </c:pt>
                <c:pt idx="181">
                  <c:v>28.56013668925799</c:v>
                </c:pt>
                <c:pt idx="182">
                  <c:v>29.14959254808738</c:v>
                </c:pt>
                <c:pt idx="183">
                  <c:v>28.56590540710872</c:v>
                </c:pt>
                <c:pt idx="184">
                  <c:v>26.1650965312062</c:v>
                </c:pt>
                <c:pt idx="185">
                  <c:v>23.9723844625161</c:v>
                </c:pt>
                <c:pt idx="186">
                  <c:v>24.22338763487824</c:v>
                </c:pt>
                <c:pt idx="187">
                  <c:v>25.97990749041479</c:v>
                </c:pt>
                <c:pt idx="188">
                  <c:v>28.42670866745324</c:v>
                </c:pt>
                <c:pt idx="189">
                  <c:v>#N/A</c:v>
                </c:pt>
                <c:pt idx="190">
                  <c:v>#N/A</c:v>
                </c:pt>
                <c:pt idx="191">
                  <c:v>#N/A</c:v>
                </c:pt>
              </c:numCache>
            </c:numRef>
          </c:val>
          <c:smooth val="0"/>
        </c:ser>
        <c:ser>
          <c:idx val="1"/>
          <c:order val="1"/>
          <c:tx>
            <c:strRef>
              <c:f>'Mean Vacancy Duration MA'!$C$2:$C$3</c:f>
              <c:strCache>
                <c:ptCount val="1"/>
                <c:pt idx="0">
                  <c:v>10-49</c:v>
                </c:pt>
              </c:strCache>
            </c:strRef>
          </c:tx>
          <c:marker>
            <c:symbol val="none"/>
          </c:marker>
          <c:cat>
            <c:numRef>
              <c:f>'Mean Vacancy Duration MA'!$A$4:$A$194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'Mean Vacancy Duration MA'!$C$4:$C$200</c:f>
              <c:numCache>
                <c:formatCode>General</c:formatCode>
                <c:ptCount val="195"/>
                <c:pt idx="0">
                  <c:v>18.75854743398708</c:v>
                </c:pt>
                <c:pt idx="1">
                  <c:v>18.41326681925432</c:v>
                </c:pt>
                <c:pt idx="2">
                  <c:v>18.7556545447427</c:v>
                </c:pt>
                <c:pt idx="3">
                  <c:v>19.33184525151708</c:v>
                </c:pt>
                <c:pt idx="4">
                  <c:v>19.30353959941518</c:v>
                </c:pt>
                <c:pt idx="5">
                  <c:v>18.555550442504</c:v>
                </c:pt>
                <c:pt idx="6">
                  <c:v>18.37578233048979</c:v>
                </c:pt>
                <c:pt idx="7">
                  <c:v>17.14740909487213</c:v>
                </c:pt>
                <c:pt idx="8">
                  <c:v>16.01354704004098</c:v>
                </c:pt>
                <c:pt idx="9">
                  <c:v>14.86333386244872</c:v>
                </c:pt>
                <c:pt idx="10">
                  <c:v>15.347792452457</c:v>
                </c:pt>
                <c:pt idx="11">
                  <c:v>15.21007286195007</c:v>
                </c:pt>
                <c:pt idx="12">
                  <c:v>15.84487107731961</c:v>
                </c:pt>
                <c:pt idx="13">
                  <c:v>15.30320746450403</c:v>
                </c:pt>
                <c:pt idx="14">
                  <c:v>15.13973160349074</c:v>
                </c:pt>
                <c:pt idx="15">
                  <c:v>13.93157464886934</c:v>
                </c:pt>
                <c:pt idx="16">
                  <c:v>13.85048057681747</c:v>
                </c:pt>
                <c:pt idx="17">
                  <c:v>13.99425196261836</c:v>
                </c:pt>
                <c:pt idx="18">
                  <c:v>13.96543412672688</c:v>
                </c:pt>
                <c:pt idx="19">
                  <c:v>13.68962513169438</c:v>
                </c:pt>
                <c:pt idx="20">
                  <c:v>13.6383935065084</c:v>
                </c:pt>
                <c:pt idx="21">
                  <c:v>13.25385784773941</c:v>
                </c:pt>
                <c:pt idx="22">
                  <c:v>13.40975663729711</c:v>
                </c:pt>
                <c:pt idx="23">
                  <c:v>13.53152683674428</c:v>
                </c:pt>
                <c:pt idx="24">
                  <c:v>14.29914120223243</c:v>
                </c:pt>
                <c:pt idx="25">
                  <c:v>13.98397850079731</c:v>
                </c:pt>
                <c:pt idx="26">
                  <c:v>13.67107523249715</c:v>
                </c:pt>
                <c:pt idx="27">
                  <c:v>13.53256024911</c:v>
                </c:pt>
                <c:pt idx="28">
                  <c:v>13.42058335380991</c:v>
                </c:pt>
                <c:pt idx="29">
                  <c:v>13.4945678274563</c:v>
                </c:pt>
                <c:pt idx="30">
                  <c:v>13.24379089376436</c:v>
                </c:pt>
                <c:pt idx="31">
                  <c:v>13.41216076932204</c:v>
                </c:pt>
                <c:pt idx="32">
                  <c:v>13.16704377014092</c:v>
                </c:pt>
                <c:pt idx="33">
                  <c:v>12.92102921656118</c:v>
                </c:pt>
                <c:pt idx="34">
                  <c:v>13.39481127686148</c:v>
                </c:pt>
                <c:pt idx="35">
                  <c:v>14.12355741219582</c:v>
                </c:pt>
                <c:pt idx="36">
                  <c:v>14.36169801780235</c:v>
                </c:pt>
                <c:pt idx="37">
                  <c:v>14.34898486696427</c:v>
                </c:pt>
                <c:pt idx="38">
                  <c:v>14.24235405032559</c:v>
                </c:pt>
                <c:pt idx="39">
                  <c:v>14.51346710077001</c:v>
                </c:pt>
                <c:pt idx="40">
                  <c:v>15.15205019540303</c:v>
                </c:pt>
                <c:pt idx="41">
                  <c:v>15.12876139545827</c:v>
                </c:pt>
                <c:pt idx="42">
                  <c:v>15.31900129093796</c:v>
                </c:pt>
                <c:pt idx="43">
                  <c:v>14.65323600802246</c:v>
                </c:pt>
                <c:pt idx="44">
                  <c:v>14.22379902267009</c:v>
                </c:pt>
                <c:pt idx="45">
                  <c:v>13.82600728527816</c:v>
                </c:pt>
                <c:pt idx="46">
                  <c:v>13.32051827167616</c:v>
                </c:pt>
                <c:pt idx="47">
                  <c:v>13.27246635957954</c:v>
                </c:pt>
                <c:pt idx="48">
                  <c:v>14.02299143172543</c:v>
                </c:pt>
                <c:pt idx="49">
                  <c:v>14.98383075158553</c:v>
                </c:pt>
                <c:pt idx="50">
                  <c:v>15.66547504725801</c:v>
                </c:pt>
                <c:pt idx="51">
                  <c:v>15.93626911113449</c:v>
                </c:pt>
                <c:pt idx="52">
                  <c:v>16.1264484589058</c:v>
                </c:pt>
                <c:pt idx="53">
                  <c:v>15.9827274521642</c:v>
                </c:pt>
                <c:pt idx="54">
                  <c:v>15.3846624158143</c:v>
                </c:pt>
                <c:pt idx="55">
                  <c:v>15.40722286964873</c:v>
                </c:pt>
                <c:pt idx="56">
                  <c:v>15.6710025722123</c:v>
                </c:pt>
                <c:pt idx="57">
                  <c:v>16.151317202097</c:v>
                </c:pt>
                <c:pt idx="58">
                  <c:v>16.11920223541345</c:v>
                </c:pt>
                <c:pt idx="59">
                  <c:v>15.95161220613717</c:v>
                </c:pt>
                <c:pt idx="60">
                  <c:v>16.05971583430263</c:v>
                </c:pt>
                <c:pt idx="61">
                  <c:v>16.98497194070663</c:v>
                </c:pt>
                <c:pt idx="62">
                  <c:v>17.37459660469278</c:v>
                </c:pt>
                <c:pt idx="63">
                  <c:v>17.50021241983901</c:v>
                </c:pt>
                <c:pt idx="64">
                  <c:v>16.70189658381919</c:v>
                </c:pt>
                <c:pt idx="65">
                  <c:v>17.34686993609766</c:v>
                </c:pt>
                <c:pt idx="66">
                  <c:v>18.44365890255828</c:v>
                </c:pt>
                <c:pt idx="67">
                  <c:v>19.11437036447708</c:v>
                </c:pt>
                <c:pt idx="68">
                  <c:v>18.86074081639772</c:v>
                </c:pt>
                <c:pt idx="69">
                  <c:v>17.72723203260926</c:v>
                </c:pt>
                <c:pt idx="70">
                  <c:v>17.35493450463213</c:v>
                </c:pt>
                <c:pt idx="71">
                  <c:v>17.52808700317106</c:v>
                </c:pt>
                <c:pt idx="72">
                  <c:v>17.77115351161226</c:v>
                </c:pt>
                <c:pt idx="73">
                  <c:v>18.32761172162082</c:v>
                </c:pt>
                <c:pt idx="74">
                  <c:v>18.42301720665478</c:v>
                </c:pt>
                <c:pt idx="75">
                  <c:v>18.58553916883438</c:v>
                </c:pt>
                <c:pt idx="76">
                  <c:v>18.35114077630124</c:v>
                </c:pt>
                <c:pt idx="77">
                  <c:v>18.29088063277779</c:v>
                </c:pt>
                <c:pt idx="78">
                  <c:v>18.37869364692585</c:v>
                </c:pt>
                <c:pt idx="79">
                  <c:v>17.7470886735081</c:v>
                </c:pt>
                <c:pt idx="80">
                  <c:v>17.41475663506973</c:v>
                </c:pt>
                <c:pt idx="81">
                  <c:v>17.67031597507495</c:v>
                </c:pt>
                <c:pt idx="82">
                  <c:v>18.61741839530241</c:v>
                </c:pt>
                <c:pt idx="83">
                  <c:v>18.76217708574659</c:v>
                </c:pt>
                <c:pt idx="84">
                  <c:v>18.0628989299138</c:v>
                </c:pt>
                <c:pt idx="85">
                  <c:v>17.29906834281379</c:v>
                </c:pt>
                <c:pt idx="86">
                  <c:v>17.66392614711998</c:v>
                </c:pt>
                <c:pt idx="87">
                  <c:v>17.29207426296655</c:v>
                </c:pt>
                <c:pt idx="88">
                  <c:v>17.0724376268779</c:v>
                </c:pt>
                <c:pt idx="89">
                  <c:v>16.30301691886068</c:v>
                </c:pt>
                <c:pt idx="90">
                  <c:v>16.0277773527128</c:v>
                </c:pt>
                <c:pt idx="91">
                  <c:v>15.25463774772564</c:v>
                </c:pt>
                <c:pt idx="92">
                  <c:v>14.81491403565416</c:v>
                </c:pt>
                <c:pt idx="93">
                  <c:v>14.63113379153476</c:v>
                </c:pt>
                <c:pt idx="94">
                  <c:v>14.20244076775128</c:v>
                </c:pt>
                <c:pt idx="95">
                  <c:v>13.40954423777075</c:v>
                </c:pt>
                <c:pt idx="96">
                  <c:v>13.10605234071767</c:v>
                </c:pt>
                <c:pt idx="97">
                  <c:v>12.5555229548709</c:v>
                </c:pt>
                <c:pt idx="98">
                  <c:v>12.73601391861624</c:v>
                </c:pt>
                <c:pt idx="99">
                  <c:v>13.25590424326239</c:v>
                </c:pt>
                <c:pt idx="100">
                  <c:v>13.49334026792224</c:v>
                </c:pt>
                <c:pt idx="101">
                  <c:v>13.02536163169292</c:v>
                </c:pt>
                <c:pt idx="102">
                  <c:v>12.56132219327635</c:v>
                </c:pt>
                <c:pt idx="103">
                  <c:v>12.75954589784585</c:v>
                </c:pt>
                <c:pt idx="104">
                  <c:v>12.65751947936185</c:v>
                </c:pt>
                <c:pt idx="105">
                  <c:v>12.54484090201942</c:v>
                </c:pt>
                <c:pt idx="106">
                  <c:v>12.52276050861339</c:v>
                </c:pt>
                <c:pt idx="107">
                  <c:v>13.29782815531933</c:v>
                </c:pt>
                <c:pt idx="108">
                  <c:v>13.31735204864263</c:v>
                </c:pt>
                <c:pt idx="109">
                  <c:v>13.61300729929381</c:v>
                </c:pt>
                <c:pt idx="110">
                  <c:v>13.48321294545068</c:v>
                </c:pt>
                <c:pt idx="111">
                  <c:v>13.41042325915564</c:v>
                </c:pt>
                <c:pt idx="112">
                  <c:v>13.4149650279521</c:v>
                </c:pt>
                <c:pt idx="113">
                  <c:v>14.22626002336628</c:v>
                </c:pt>
                <c:pt idx="114">
                  <c:v>14.5141614977189</c:v>
                </c:pt>
                <c:pt idx="115">
                  <c:v>14.70497725466372</c:v>
                </c:pt>
                <c:pt idx="116">
                  <c:v>14.44452074727307</c:v>
                </c:pt>
                <c:pt idx="117">
                  <c:v>14.3165899911608</c:v>
                </c:pt>
                <c:pt idx="118">
                  <c:v>14.0463066528799</c:v>
                </c:pt>
                <c:pt idx="119">
                  <c:v>13.78869389770807</c:v>
                </c:pt>
                <c:pt idx="120">
                  <c:v>13.45758472088726</c:v>
                </c:pt>
                <c:pt idx="121">
                  <c:v>13.75362599083739</c:v>
                </c:pt>
                <c:pt idx="122">
                  <c:v>13.4243513095973</c:v>
                </c:pt>
                <c:pt idx="123">
                  <c:v>13.71269284730111</c:v>
                </c:pt>
                <c:pt idx="124">
                  <c:v>14.21160821552626</c:v>
                </c:pt>
                <c:pt idx="125">
                  <c:v>14.83432424600318</c:v>
                </c:pt>
                <c:pt idx="126">
                  <c:v>15.48179007443324</c:v>
                </c:pt>
                <c:pt idx="127">
                  <c:v>15.56098882228236</c:v>
                </c:pt>
                <c:pt idx="128">
                  <c:v>15.42966002248049</c:v>
                </c:pt>
                <c:pt idx="129">
                  <c:v>15.54691046360136</c:v>
                </c:pt>
                <c:pt idx="130">
                  <c:v>15.87268271271257</c:v>
                </c:pt>
                <c:pt idx="131">
                  <c:v>16.37376515324627</c:v>
                </c:pt>
                <c:pt idx="132">
                  <c:v>17.0343371758851</c:v>
                </c:pt>
                <c:pt idx="133">
                  <c:v>18.03837898604029</c:v>
                </c:pt>
                <c:pt idx="134">
                  <c:v>18.81842632183143</c:v>
                </c:pt>
                <c:pt idx="135">
                  <c:v>19.58060484225982</c:v>
                </c:pt>
                <c:pt idx="136">
                  <c:v>20.07555046820704</c:v>
                </c:pt>
                <c:pt idx="137">
                  <c:v>19.9632960756903</c:v>
                </c:pt>
                <c:pt idx="138">
                  <c:v>19.6233928835181</c:v>
                </c:pt>
                <c:pt idx="139">
                  <c:v>18.69385657759859</c:v>
                </c:pt>
                <c:pt idx="140">
                  <c:v>18.75304125908567</c:v>
                </c:pt>
                <c:pt idx="141">
                  <c:v>18.6552430359434</c:v>
                </c:pt>
                <c:pt idx="142">
                  <c:v>18.31500869100181</c:v>
                </c:pt>
                <c:pt idx="143">
                  <c:v>18.01518834352489</c:v>
                </c:pt>
                <c:pt idx="144">
                  <c:v>18.49156333574077</c:v>
                </c:pt>
                <c:pt idx="145">
                  <c:v>18.96526583653137</c:v>
                </c:pt>
                <c:pt idx="146">
                  <c:v>19.94301034664227</c:v>
                </c:pt>
                <c:pt idx="147">
                  <c:v>19.84602114608021</c:v>
                </c:pt>
                <c:pt idx="148">
                  <c:v>19.70279220631893</c:v>
                </c:pt>
                <c:pt idx="149">
                  <c:v>19.1149346585299</c:v>
                </c:pt>
                <c:pt idx="150">
                  <c:v>19.04085263474773</c:v>
                </c:pt>
                <c:pt idx="151">
                  <c:v>19.66764633927569</c:v>
                </c:pt>
                <c:pt idx="152">
                  <c:v>19.18887687481489</c:v>
                </c:pt>
                <c:pt idx="153">
                  <c:v>18.61895188295708</c:v>
                </c:pt>
                <c:pt idx="154">
                  <c:v>17.42684723853197</c:v>
                </c:pt>
                <c:pt idx="155">
                  <c:v>17.74352994380621</c:v>
                </c:pt>
                <c:pt idx="156">
                  <c:v>18.01272618360953</c:v>
                </c:pt>
                <c:pt idx="157">
                  <c:v>19.7056982345626</c:v>
                </c:pt>
                <c:pt idx="158">
                  <c:v>20.95495948401978</c:v>
                </c:pt>
                <c:pt idx="159">
                  <c:v>21.9910125579957</c:v>
                </c:pt>
                <c:pt idx="160">
                  <c:v>21.28642388438254</c:v>
                </c:pt>
                <c:pt idx="161">
                  <c:v>21.5440442707626</c:v>
                </c:pt>
                <c:pt idx="162">
                  <c:v>21.39024785606513</c:v>
                </c:pt>
                <c:pt idx="163">
                  <c:v>22.01952013815374</c:v>
                </c:pt>
                <c:pt idx="164">
                  <c:v>21.72499411038395</c:v>
                </c:pt>
                <c:pt idx="165">
                  <c:v>21.29297109476532</c:v>
                </c:pt>
                <c:pt idx="166">
                  <c:v>22.26156439011869</c:v>
                </c:pt>
                <c:pt idx="167">
                  <c:v>22.61335040755637</c:v>
                </c:pt>
                <c:pt idx="168">
                  <c:v>23.44853785094069</c:v>
                </c:pt>
                <c:pt idx="169">
                  <c:v>22.67660357645707</c:v>
                </c:pt>
                <c:pt idx="170">
                  <c:v>22.14637927079927</c:v>
                </c:pt>
                <c:pt idx="171">
                  <c:v>21.8638637742588</c:v>
                </c:pt>
                <c:pt idx="172">
                  <c:v>22.39380990866055</c:v>
                </c:pt>
                <c:pt idx="173">
                  <c:v>23.16310189817164</c:v>
                </c:pt>
                <c:pt idx="174">
                  <c:v>23.73299716751252</c:v>
                </c:pt>
                <c:pt idx="175">
                  <c:v>23.65236972378619</c:v>
                </c:pt>
                <c:pt idx="176">
                  <c:v>23.54759313879245</c:v>
                </c:pt>
                <c:pt idx="177">
                  <c:v>23.67482496514381</c:v>
                </c:pt>
                <c:pt idx="178">
                  <c:v>24.32511857919904</c:v>
                </c:pt>
                <c:pt idx="179">
                  <c:v>24.86344558602594</c:v>
                </c:pt>
                <c:pt idx="180">
                  <c:v>25.71439120800144</c:v>
                </c:pt>
                <c:pt idx="181">
                  <c:v>26.00114767030092</c:v>
                </c:pt>
                <c:pt idx="182">
                  <c:v>26.159317878084</c:v>
                </c:pt>
                <c:pt idx="183">
                  <c:v>25.60084858009724</c:v>
                </c:pt>
                <c:pt idx="184">
                  <c:v>25.63902411949133</c:v>
                </c:pt>
                <c:pt idx="185">
                  <c:v>26.06414608667941</c:v>
                </c:pt>
                <c:pt idx="186">
                  <c:v>26.72976183882616</c:v>
                </c:pt>
                <c:pt idx="187">
                  <c:v>26.33766504645441</c:v>
                </c:pt>
                <c:pt idx="188">
                  <c:v>25.5601121701535</c:v>
                </c:pt>
                <c:pt idx="189">
                  <c:v>#N/A</c:v>
                </c:pt>
                <c:pt idx="190">
                  <c:v>#N/A</c:v>
                </c:pt>
                <c:pt idx="191">
                  <c:v>#N/A</c:v>
                </c:pt>
              </c:numCache>
            </c:numRef>
          </c:val>
          <c:smooth val="0"/>
        </c:ser>
        <c:ser>
          <c:idx val="2"/>
          <c:order val="2"/>
          <c:tx>
            <c:strRef>
              <c:f>'Mean Vacancy Duration MA'!$D$2:$D$3</c:f>
              <c:strCache>
                <c:ptCount val="1"/>
                <c:pt idx="0">
                  <c:v>50-249</c:v>
                </c:pt>
              </c:strCache>
            </c:strRef>
          </c:tx>
          <c:marker>
            <c:symbol val="none"/>
          </c:marker>
          <c:cat>
            <c:numRef>
              <c:f>'Mean Vacancy Duration MA'!$A$4:$A$194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'Mean Vacancy Duration MA'!$D$4:$D$200</c:f>
              <c:numCache>
                <c:formatCode>General</c:formatCode>
                <c:ptCount val="195"/>
                <c:pt idx="0">
                  <c:v>18.17477637605739</c:v>
                </c:pt>
                <c:pt idx="1">
                  <c:v>18.6950492708535</c:v>
                </c:pt>
                <c:pt idx="2">
                  <c:v>18.35697350367024</c:v>
                </c:pt>
                <c:pt idx="3">
                  <c:v>18.51683178396849</c:v>
                </c:pt>
                <c:pt idx="4">
                  <c:v>17.33270439496771</c:v>
                </c:pt>
                <c:pt idx="5">
                  <c:v>17.16019489720218</c:v>
                </c:pt>
                <c:pt idx="6">
                  <c:v>16.38901943337432</c:v>
                </c:pt>
                <c:pt idx="7">
                  <c:v>15.08042346465414</c:v>
                </c:pt>
                <c:pt idx="8">
                  <c:v>13.63114327214151</c:v>
                </c:pt>
                <c:pt idx="9">
                  <c:v>13.49203130693713</c:v>
                </c:pt>
                <c:pt idx="10">
                  <c:v>13.71758288241381</c:v>
                </c:pt>
                <c:pt idx="11">
                  <c:v>14.1048855731508</c:v>
                </c:pt>
                <c:pt idx="12">
                  <c:v>14.0654541665765</c:v>
                </c:pt>
                <c:pt idx="13">
                  <c:v>13.91417575740614</c:v>
                </c:pt>
                <c:pt idx="14">
                  <c:v>14.10628774501912</c:v>
                </c:pt>
                <c:pt idx="15">
                  <c:v>14.31616332727227</c:v>
                </c:pt>
                <c:pt idx="16">
                  <c:v>14.62665224967272</c:v>
                </c:pt>
                <c:pt idx="17">
                  <c:v>14.9210105927527</c:v>
                </c:pt>
                <c:pt idx="18">
                  <c:v>15.25681342372168</c:v>
                </c:pt>
                <c:pt idx="19">
                  <c:v>15.9337645048602</c:v>
                </c:pt>
                <c:pt idx="20">
                  <c:v>16.02856894261784</c:v>
                </c:pt>
                <c:pt idx="21">
                  <c:v>15.13894539291054</c:v>
                </c:pt>
                <c:pt idx="22">
                  <c:v>14.94682883081197</c:v>
                </c:pt>
                <c:pt idx="23">
                  <c:v>15.13830999299078</c:v>
                </c:pt>
                <c:pt idx="24">
                  <c:v>15.83973936197538</c:v>
                </c:pt>
                <c:pt idx="25">
                  <c:v>15.70598140354126</c:v>
                </c:pt>
                <c:pt idx="26">
                  <c:v>15.66527482759438</c:v>
                </c:pt>
                <c:pt idx="27">
                  <c:v>15.72183568558408</c:v>
                </c:pt>
                <c:pt idx="28">
                  <c:v>16.09882880870182</c:v>
                </c:pt>
                <c:pt idx="29">
                  <c:v>16.16264397008722</c:v>
                </c:pt>
                <c:pt idx="30">
                  <c:v>16.18288406274657</c:v>
                </c:pt>
                <c:pt idx="31">
                  <c:v>15.75908626821217</c:v>
                </c:pt>
                <c:pt idx="32">
                  <c:v>15.56238427345487</c:v>
                </c:pt>
                <c:pt idx="33">
                  <c:v>15.41924321045851</c:v>
                </c:pt>
                <c:pt idx="34">
                  <c:v>15.85652305806264</c:v>
                </c:pt>
                <c:pt idx="35">
                  <c:v>16.17198794815661</c:v>
                </c:pt>
                <c:pt idx="36">
                  <c:v>16.13342803528933</c:v>
                </c:pt>
                <c:pt idx="37">
                  <c:v>15.73513391946175</c:v>
                </c:pt>
                <c:pt idx="38">
                  <c:v>15.78750863202164</c:v>
                </c:pt>
                <c:pt idx="39">
                  <c:v>16.64156709647525</c:v>
                </c:pt>
                <c:pt idx="40">
                  <c:v>17.33194438061902</c:v>
                </c:pt>
                <c:pt idx="41">
                  <c:v>17.12656367986093</c:v>
                </c:pt>
                <c:pt idx="42">
                  <c:v>16.57101753844153</c:v>
                </c:pt>
                <c:pt idx="43">
                  <c:v>16.44268196798211</c:v>
                </c:pt>
                <c:pt idx="44">
                  <c:v>16.0548423008484</c:v>
                </c:pt>
                <c:pt idx="45">
                  <c:v>15.73166155100911</c:v>
                </c:pt>
                <c:pt idx="46">
                  <c:v>15.65114565595489</c:v>
                </c:pt>
                <c:pt idx="47">
                  <c:v>16.27419208927627</c:v>
                </c:pt>
                <c:pt idx="48">
                  <c:v>16.85857345048092</c:v>
                </c:pt>
                <c:pt idx="49">
                  <c:v>17.2131999161879</c:v>
                </c:pt>
                <c:pt idx="50">
                  <c:v>17.38537148147633</c:v>
                </c:pt>
                <c:pt idx="51">
                  <c:v>17.50605166047712</c:v>
                </c:pt>
                <c:pt idx="52">
                  <c:v>17.37579616708156</c:v>
                </c:pt>
                <c:pt idx="53">
                  <c:v>17.67203818272081</c:v>
                </c:pt>
                <c:pt idx="54">
                  <c:v>17.92223210936724</c:v>
                </c:pt>
                <c:pt idx="55">
                  <c:v>18.46439626394018</c:v>
                </c:pt>
                <c:pt idx="56">
                  <c:v>18.49401231120851</c:v>
                </c:pt>
                <c:pt idx="57">
                  <c:v>18.51161761290972</c:v>
                </c:pt>
                <c:pt idx="58">
                  <c:v>18.01741381971557</c:v>
                </c:pt>
                <c:pt idx="59">
                  <c:v>18.12261996633478</c:v>
                </c:pt>
                <c:pt idx="60">
                  <c:v>18.66657693176565</c:v>
                </c:pt>
                <c:pt idx="61">
                  <c:v>19.84756443590772</c:v>
                </c:pt>
                <c:pt idx="62">
                  <c:v>20.16757513825598</c:v>
                </c:pt>
                <c:pt idx="63">
                  <c:v>20.09017779363794</c:v>
                </c:pt>
                <c:pt idx="64">
                  <c:v>18.97734327674907</c:v>
                </c:pt>
                <c:pt idx="65">
                  <c:v>19.20243557780702</c:v>
                </c:pt>
                <c:pt idx="66">
                  <c:v>19.50371824953497</c:v>
                </c:pt>
                <c:pt idx="67">
                  <c:v>20.1406919884041</c:v>
                </c:pt>
                <c:pt idx="68">
                  <c:v>19.39319575441452</c:v>
                </c:pt>
                <c:pt idx="69">
                  <c:v>18.95441820001933</c:v>
                </c:pt>
                <c:pt idx="70">
                  <c:v>19.23662922020328</c:v>
                </c:pt>
                <c:pt idx="71">
                  <c:v>19.98573347068406</c:v>
                </c:pt>
                <c:pt idx="72">
                  <c:v>20.16355198037293</c:v>
                </c:pt>
                <c:pt idx="73">
                  <c:v>20.2002058686495</c:v>
                </c:pt>
                <c:pt idx="74">
                  <c:v>20.5948328658947</c:v>
                </c:pt>
                <c:pt idx="75">
                  <c:v>20.72235815962567</c:v>
                </c:pt>
                <c:pt idx="76">
                  <c:v>20.313977505295</c:v>
                </c:pt>
                <c:pt idx="77">
                  <c:v>19.36973784773622</c:v>
                </c:pt>
                <c:pt idx="78">
                  <c:v>19.33038959710808</c:v>
                </c:pt>
                <c:pt idx="79">
                  <c:v>18.66813913365958</c:v>
                </c:pt>
                <c:pt idx="80">
                  <c:v>18.5013716112484</c:v>
                </c:pt>
                <c:pt idx="81">
                  <c:v>18.15500610000909</c:v>
                </c:pt>
                <c:pt idx="82">
                  <c:v>18.59663631358228</c:v>
                </c:pt>
                <c:pt idx="83">
                  <c:v>18.67364948472308</c:v>
                </c:pt>
                <c:pt idx="84">
                  <c:v>18.51066678720269</c:v>
                </c:pt>
                <c:pt idx="85">
                  <c:v>18.47812403585469</c:v>
                </c:pt>
                <c:pt idx="86">
                  <c:v>18.87646854911837</c:v>
                </c:pt>
                <c:pt idx="87">
                  <c:v>19.0690337707407</c:v>
                </c:pt>
                <c:pt idx="88">
                  <c:v>19.028059519128</c:v>
                </c:pt>
                <c:pt idx="89">
                  <c:v>18.61783638037848</c:v>
                </c:pt>
                <c:pt idx="90">
                  <c:v>18.10831964479662</c:v>
                </c:pt>
                <c:pt idx="91">
                  <c:v>17.59313745110451</c:v>
                </c:pt>
                <c:pt idx="92">
                  <c:v>17.60224177745279</c:v>
                </c:pt>
                <c:pt idx="93">
                  <c:v>17.18573131897689</c:v>
                </c:pt>
                <c:pt idx="94">
                  <c:v>16.90880379261722</c:v>
                </c:pt>
                <c:pt idx="95">
                  <c:v>16.18817841621207</c:v>
                </c:pt>
                <c:pt idx="96">
                  <c:v>16.58068241540534</c:v>
                </c:pt>
                <c:pt idx="97">
                  <c:v>16.21114266125084</c:v>
                </c:pt>
                <c:pt idx="98">
                  <c:v>15.68341327903898</c:v>
                </c:pt>
                <c:pt idx="99">
                  <c:v>14.77895324436155</c:v>
                </c:pt>
                <c:pt idx="100">
                  <c:v>14.46904081050098</c:v>
                </c:pt>
                <c:pt idx="101">
                  <c:v>14.6528739720058</c:v>
                </c:pt>
                <c:pt idx="102">
                  <c:v>14.92435998194846</c:v>
                </c:pt>
                <c:pt idx="103">
                  <c:v>15.21166049760916</c:v>
                </c:pt>
                <c:pt idx="104">
                  <c:v>14.41467091076052</c:v>
                </c:pt>
                <c:pt idx="105">
                  <c:v>14.1307823248906</c:v>
                </c:pt>
                <c:pt idx="106">
                  <c:v>13.92787263397063</c:v>
                </c:pt>
                <c:pt idx="107">
                  <c:v>14.92262580014899</c:v>
                </c:pt>
                <c:pt idx="108">
                  <c:v>14.849078676807</c:v>
                </c:pt>
                <c:pt idx="109">
                  <c:v>15.25755733479459</c:v>
                </c:pt>
                <c:pt idx="110">
                  <c:v>15.27021222832137</c:v>
                </c:pt>
                <c:pt idx="111">
                  <c:v>15.53066744774002</c:v>
                </c:pt>
                <c:pt idx="112">
                  <c:v>15.28665490299746</c:v>
                </c:pt>
                <c:pt idx="113">
                  <c:v>15.80789892092099</c:v>
                </c:pt>
                <c:pt idx="114">
                  <c:v>16.2834964241036</c:v>
                </c:pt>
                <c:pt idx="115">
                  <c:v>16.4817528176138</c:v>
                </c:pt>
                <c:pt idx="116">
                  <c:v>15.65400891718674</c:v>
                </c:pt>
                <c:pt idx="117">
                  <c:v>15.01804222346308</c:v>
                </c:pt>
                <c:pt idx="118">
                  <c:v>15.13400527287661</c:v>
                </c:pt>
                <c:pt idx="119">
                  <c:v>15.87597420450505</c:v>
                </c:pt>
                <c:pt idx="120">
                  <c:v>16.97973407960481</c:v>
                </c:pt>
                <c:pt idx="121">
                  <c:v>17.51896453310785</c:v>
                </c:pt>
                <c:pt idx="122">
                  <c:v>18.65722395975776</c:v>
                </c:pt>
                <c:pt idx="123">
                  <c:v>19.35600380914193</c:v>
                </c:pt>
                <c:pt idx="124">
                  <c:v>20.35452978407815</c:v>
                </c:pt>
                <c:pt idx="125">
                  <c:v>20.0419746167375</c:v>
                </c:pt>
                <c:pt idx="126">
                  <c:v>19.53321576151618</c:v>
                </c:pt>
                <c:pt idx="127">
                  <c:v>18.73160205625302</c:v>
                </c:pt>
                <c:pt idx="128">
                  <c:v>18.61724825793769</c:v>
                </c:pt>
                <c:pt idx="129">
                  <c:v>18.77710014749623</c:v>
                </c:pt>
                <c:pt idx="130">
                  <c:v>18.89862430316929</c:v>
                </c:pt>
                <c:pt idx="131">
                  <c:v>18.66839494929624</c:v>
                </c:pt>
                <c:pt idx="132">
                  <c:v>19.03635836932273</c:v>
                </c:pt>
                <c:pt idx="133">
                  <c:v>19.33437983067168</c:v>
                </c:pt>
                <c:pt idx="134">
                  <c:v>19.36926431121413</c:v>
                </c:pt>
                <c:pt idx="135">
                  <c:v>19.10109024658767</c:v>
                </c:pt>
                <c:pt idx="136">
                  <c:v>19.4843498877086</c:v>
                </c:pt>
                <c:pt idx="137">
                  <c:v>19.70385344211744</c:v>
                </c:pt>
                <c:pt idx="138">
                  <c:v>19.91139812959234</c:v>
                </c:pt>
                <c:pt idx="139">
                  <c:v>19.86065723570779</c:v>
                </c:pt>
                <c:pt idx="140">
                  <c:v>19.88934088614062</c:v>
                </c:pt>
                <c:pt idx="141">
                  <c:v>19.97336344577195</c:v>
                </c:pt>
                <c:pt idx="142">
                  <c:v>20.13029718966597</c:v>
                </c:pt>
                <c:pt idx="143">
                  <c:v>20.69959148116515</c:v>
                </c:pt>
                <c:pt idx="144">
                  <c:v>21.42097654459656</c:v>
                </c:pt>
                <c:pt idx="145">
                  <c:v>21.46702251075717</c:v>
                </c:pt>
                <c:pt idx="146">
                  <c:v>21.42201309188713</c:v>
                </c:pt>
                <c:pt idx="147">
                  <c:v>21.17331255763494</c:v>
                </c:pt>
                <c:pt idx="148">
                  <c:v>21.43346377572702</c:v>
                </c:pt>
                <c:pt idx="149">
                  <c:v>21.35159416807495</c:v>
                </c:pt>
                <c:pt idx="150">
                  <c:v>20.63161339268705</c:v>
                </c:pt>
                <c:pt idx="151">
                  <c:v>20.27013430649047</c:v>
                </c:pt>
                <c:pt idx="152">
                  <c:v>20.58454287791863</c:v>
                </c:pt>
                <c:pt idx="153">
                  <c:v>20.89313216610461</c:v>
                </c:pt>
                <c:pt idx="154">
                  <c:v>20.36077732717144</c:v>
                </c:pt>
                <c:pt idx="155">
                  <c:v>19.54719400318005</c:v>
                </c:pt>
                <c:pt idx="156">
                  <c:v>19.55168930601056</c:v>
                </c:pt>
                <c:pt idx="157">
                  <c:v>20.45618069716472</c:v>
                </c:pt>
                <c:pt idx="158">
                  <c:v>21.36136131254285</c:v>
                </c:pt>
                <c:pt idx="159">
                  <c:v>21.53554562052596</c:v>
                </c:pt>
                <c:pt idx="160">
                  <c:v>21.17892686144139</c:v>
                </c:pt>
                <c:pt idx="161">
                  <c:v>21.41171439429634</c:v>
                </c:pt>
                <c:pt idx="162">
                  <c:v>21.7280552932929</c:v>
                </c:pt>
                <c:pt idx="163">
                  <c:v>22.00357100556814</c:v>
                </c:pt>
                <c:pt idx="164">
                  <c:v>21.86893928456742</c:v>
                </c:pt>
                <c:pt idx="165">
                  <c:v>21.79327724951228</c:v>
                </c:pt>
                <c:pt idx="166">
                  <c:v>21.43325826917551</c:v>
                </c:pt>
                <c:pt idx="167">
                  <c:v>20.88419942179454</c:v>
                </c:pt>
                <c:pt idx="168">
                  <c:v>21.02137061588794</c:v>
                </c:pt>
                <c:pt idx="169">
                  <c:v>21.94770257597813</c:v>
                </c:pt>
                <c:pt idx="170">
                  <c:v>23.0675619746689</c:v>
                </c:pt>
                <c:pt idx="171">
                  <c:v>23.88999376326234</c:v>
                </c:pt>
                <c:pt idx="172">
                  <c:v>24.45754232120434</c:v>
                </c:pt>
                <c:pt idx="173">
                  <c:v>24.78492175756579</c:v>
                </c:pt>
                <c:pt idx="174">
                  <c:v>24.29846742878171</c:v>
                </c:pt>
                <c:pt idx="175">
                  <c:v>23.85777803840215</c:v>
                </c:pt>
                <c:pt idx="176">
                  <c:v>23.04817327877938</c:v>
                </c:pt>
                <c:pt idx="177">
                  <c:v>23.00270966628555</c:v>
                </c:pt>
                <c:pt idx="178">
                  <c:v>23.31176781481978</c:v>
                </c:pt>
                <c:pt idx="179">
                  <c:v>23.20018018931545</c:v>
                </c:pt>
                <c:pt idx="180">
                  <c:v>23.69556957288708</c:v>
                </c:pt>
                <c:pt idx="181">
                  <c:v>24.21964739235129</c:v>
                </c:pt>
                <c:pt idx="182">
                  <c:v>25.47072430703356</c:v>
                </c:pt>
                <c:pt idx="183">
                  <c:v>25.8439654670085</c:v>
                </c:pt>
                <c:pt idx="184">
                  <c:v>25.72092492681906</c:v>
                </c:pt>
                <c:pt idx="185">
                  <c:v>25.44182031521247</c:v>
                </c:pt>
                <c:pt idx="186">
                  <c:v>25.24582695706147</c:v>
                </c:pt>
                <c:pt idx="187">
                  <c:v>24.63610214468293</c:v>
                </c:pt>
                <c:pt idx="188">
                  <c:v>24.27850787896277</c:v>
                </c:pt>
                <c:pt idx="189">
                  <c:v>#N/A</c:v>
                </c:pt>
                <c:pt idx="190">
                  <c:v>#N/A</c:v>
                </c:pt>
                <c:pt idx="191">
                  <c:v>#N/A</c:v>
                </c:pt>
              </c:numCache>
            </c:numRef>
          </c:val>
          <c:smooth val="0"/>
        </c:ser>
        <c:ser>
          <c:idx val="3"/>
          <c:order val="3"/>
          <c:tx>
            <c:strRef>
              <c:f>'Mean Vacancy Duration MA'!$E$2:$E$3</c:f>
              <c:strCache>
                <c:ptCount val="1"/>
                <c:pt idx="0">
                  <c:v>250-999</c:v>
                </c:pt>
              </c:strCache>
            </c:strRef>
          </c:tx>
          <c:marker>
            <c:symbol val="none"/>
          </c:marker>
          <c:cat>
            <c:numRef>
              <c:f>'Mean Vacancy Duration MA'!$A$4:$A$194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'Mean Vacancy Duration MA'!$E$4:$E$200</c:f>
              <c:numCache>
                <c:formatCode>General</c:formatCode>
                <c:ptCount val="195"/>
                <c:pt idx="0">
                  <c:v>24.54060838827042</c:v>
                </c:pt>
                <c:pt idx="1">
                  <c:v>26.50584153193993</c:v>
                </c:pt>
                <c:pt idx="2">
                  <c:v>25.81601591511563</c:v>
                </c:pt>
                <c:pt idx="3">
                  <c:v>24.87617032126188</c:v>
                </c:pt>
                <c:pt idx="4">
                  <c:v>23.18213436761721</c:v>
                </c:pt>
                <c:pt idx="5">
                  <c:v>22.03302890013087</c:v>
                </c:pt>
                <c:pt idx="6">
                  <c:v>21.69729674742896</c:v>
                </c:pt>
                <c:pt idx="7">
                  <c:v>21.0057576835645</c:v>
                </c:pt>
                <c:pt idx="8">
                  <c:v>20.26215454321672</c:v>
                </c:pt>
                <c:pt idx="9">
                  <c:v>19.76577434856816</c:v>
                </c:pt>
                <c:pt idx="10">
                  <c:v>19.15343344327402</c:v>
                </c:pt>
                <c:pt idx="11">
                  <c:v>19.76081293161726</c:v>
                </c:pt>
                <c:pt idx="12">
                  <c:v>20.01983035920168</c:v>
                </c:pt>
                <c:pt idx="13">
                  <c:v>20.60497898416241</c:v>
                </c:pt>
                <c:pt idx="14">
                  <c:v>20.75523254392889</c:v>
                </c:pt>
                <c:pt idx="15">
                  <c:v>21.28050815647897</c:v>
                </c:pt>
                <c:pt idx="16">
                  <c:v>20.8406876210447</c:v>
                </c:pt>
                <c:pt idx="17">
                  <c:v>20.74192212841464</c:v>
                </c:pt>
                <c:pt idx="18">
                  <c:v>20.1207468759063</c:v>
                </c:pt>
                <c:pt idx="19">
                  <c:v>21.15216106108642</c:v>
                </c:pt>
                <c:pt idx="20">
                  <c:v>20.79168293494149</c:v>
                </c:pt>
                <c:pt idx="21">
                  <c:v>20.43863906028745</c:v>
                </c:pt>
                <c:pt idx="22">
                  <c:v>21.19284636977258</c:v>
                </c:pt>
                <c:pt idx="23">
                  <c:v>21.75746669966636</c:v>
                </c:pt>
                <c:pt idx="24">
                  <c:v>22.48031821537906</c:v>
                </c:pt>
                <c:pt idx="25">
                  <c:v>20.4367016034602</c:v>
                </c:pt>
                <c:pt idx="26">
                  <c:v>19.56741934341132</c:v>
                </c:pt>
                <c:pt idx="27">
                  <c:v>18.72684796800392</c:v>
                </c:pt>
                <c:pt idx="28">
                  <c:v>19.16213702837539</c:v>
                </c:pt>
                <c:pt idx="29">
                  <c:v>19.84783912111768</c:v>
                </c:pt>
                <c:pt idx="30">
                  <c:v>19.87384754877396</c:v>
                </c:pt>
                <c:pt idx="31">
                  <c:v>19.43486239126054</c:v>
                </c:pt>
                <c:pt idx="32">
                  <c:v>18.82054621879752</c:v>
                </c:pt>
                <c:pt idx="33">
                  <c:v>18.22734550942927</c:v>
                </c:pt>
                <c:pt idx="34">
                  <c:v>18.71043793403743</c:v>
                </c:pt>
                <c:pt idx="35">
                  <c:v>19.45507328210556</c:v>
                </c:pt>
                <c:pt idx="36">
                  <c:v>19.71334444516861</c:v>
                </c:pt>
                <c:pt idx="37">
                  <c:v>19.67843308431463</c:v>
                </c:pt>
                <c:pt idx="38">
                  <c:v>19.56541156040678</c:v>
                </c:pt>
                <c:pt idx="39">
                  <c:v>20.28226178756728</c:v>
                </c:pt>
                <c:pt idx="40">
                  <c:v>20.9641583817717</c:v>
                </c:pt>
                <c:pt idx="41">
                  <c:v>20.42217435786232</c:v>
                </c:pt>
                <c:pt idx="42">
                  <c:v>20.86820635777589</c:v>
                </c:pt>
                <c:pt idx="43">
                  <c:v>20.5997685968589</c:v>
                </c:pt>
                <c:pt idx="44">
                  <c:v>20.0792423264058</c:v>
                </c:pt>
                <c:pt idx="45">
                  <c:v>19.09037905812237</c:v>
                </c:pt>
                <c:pt idx="46">
                  <c:v>18.98050020355008</c:v>
                </c:pt>
                <c:pt idx="47">
                  <c:v>19.74783780292368</c:v>
                </c:pt>
                <c:pt idx="48">
                  <c:v>20.77985962835593</c:v>
                </c:pt>
                <c:pt idx="49">
                  <c:v>21.29574430887536</c:v>
                </c:pt>
                <c:pt idx="50">
                  <c:v>21.74941776978467</c:v>
                </c:pt>
                <c:pt idx="51">
                  <c:v>22.08060074356171</c:v>
                </c:pt>
                <c:pt idx="52">
                  <c:v>22.29481416056499</c:v>
                </c:pt>
                <c:pt idx="53">
                  <c:v>22.29730121709212</c:v>
                </c:pt>
                <c:pt idx="54">
                  <c:v>23.11210672958024</c:v>
                </c:pt>
                <c:pt idx="55">
                  <c:v>24.46754541103716</c:v>
                </c:pt>
                <c:pt idx="56">
                  <c:v>26.19160208019299</c:v>
                </c:pt>
                <c:pt idx="57">
                  <c:v>26.30521781358616</c:v>
                </c:pt>
                <c:pt idx="58">
                  <c:v>26.00758600641183</c:v>
                </c:pt>
                <c:pt idx="59">
                  <c:v>26.09150599820363</c:v>
                </c:pt>
                <c:pt idx="60">
                  <c:v>25.98409779370336</c:v>
                </c:pt>
                <c:pt idx="61">
                  <c:v>26.10854675867463</c:v>
                </c:pt>
                <c:pt idx="62">
                  <c:v>24.72497366887169</c:v>
                </c:pt>
                <c:pt idx="63">
                  <c:v>24.5163864601845</c:v>
                </c:pt>
                <c:pt idx="64">
                  <c:v>23.74602938296458</c:v>
                </c:pt>
                <c:pt idx="65">
                  <c:v>24.30749936864344</c:v>
                </c:pt>
                <c:pt idx="66">
                  <c:v>25.02483980600121</c:v>
                </c:pt>
                <c:pt idx="67">
                  <c:v>26.1207292750399</c:v>
                </c:pt>
                <c:pt idx="68">
                  <c:v>25.58252506222361</c:v>
                </c:pt>
                <c:pt idx="69">
                  <c:v>26.04200462965787</c:v>
                </c:pt>
                <c:pt idx="70">
                  <c:v>25.23828752279846</c:v>
                </c:pt>
                <c:pt idx="71">
                  <c:v>25.63352385542566</c:v>
                </c:pt>
                <c:pt idx="72">
                  <c:v>24.95141150963872</c:v>
                </c:pt>
                <c:pt idx="73">
                  <c:v>25.79208294988765</c:v>
                </c:pt>
                <c:pt idx="74">
                  <c:v>27.13179806247445</c:v>
                </c:pt>
                <c:pt idx="75">
                  <c:v>27.19597926832186</c:v>
                </c:pt>
                <c:pt idx="76">
                  <c:v>26.76938839993933</c:v>
                </c:pt>
                <c:pt idx="77">
                  <c:v>26.05132062101801</c:v>
                </c:pt>
                <c:pt idx="78">
                  <c:v>26.05235233414828</c:v>
                </c:pt>
                <c:pt idx="79">
                  <c:v>25.60582704729153</c:v>
                </c:pt>
                <c:pt idx="80">
                  <c:v>25.11811791873971</c:v>
                </c:pt>
                <c:pt idx="81">
                  <c:v>24.86249346950266</c:v>
                </c:pt>
                <c:pt idx="82">
                  <c:v>24.46847526529472</c:v>
                </c:pt>
                <c:pt idx="83">
                  <c:v>24.33878214268309</c:v>
                </c:pt>
                <c:pt idx="84">
                  <c:v>24.57931038034307</c:v>
                </c:pt>
                <c:pt idx="85">
                  <c:v>24.77273018347764</c:v>
                </c:pt>
                <c:pt idx="86">
                  <c:v>25.6619469309233</c:v>
                </c:pt>
                <c:pt idx="87">
                  <c:v>25.89824388082629</c:v>
                </c:pt>
                <c:pt idx="88">
                  <c:v>26.33210290885608</c:v>
                </c:pt>
                <c:pt idx="89">
                  <c:v>26.54714869394036</c:v>
                </c:pt>
                <c:pt idx="90">
                  <c:v>25.47871116001172</c:v>
                </c:pt>
                <c:pt idx="91">
                  <c:v>24.4308858489026</c:v>
                </c:pt>
                <c:pt idx="92">
                  <c:v>23.55245836420546</c:v>
                </c:pt>
                <c:pt idx="93">
                  <c:v>23.15083722167953</c:v>
                </c:pt>
                <c:pt idx="94">
                  <c:v>22.53894091462561</c:v>
                </c:pt>
                <c:pt idx="95">
                  <c:v>20.88536727024222</c:v>
                </c:pt>
                <c:pt idx="96">
                  <c:v>19.94257293179358</c:v>
                </c:pt>
                <c:pt idx="97">
                  <c:v>18.71879248133596</c:v>
                </c:pt>
                <c:pt idx="98">
                  <c:v>17.70704476505732</c:v>
                </c:pt>
                <c:pt idx="99">
                  <c:v>16.89965023224603</c:v>
                </c:pt>
                <c:pt idx="100">
                  <c:v>16.6396976820809</c:v>
                </c:pt>
                <c:pt idx="101">
                  <c:v>17.06877497902057</c:v>
                </c:pt>
                <c:pt idx="102">
                  <c:v>16.92162905625817</c:v>
                </c:pt>
                <c:pt idx="103">
                  <c:v>17.48620304678217</c:v>
                </c:pt>
                <c:pt idx="104">
                  <c:v>16.58939673056301</c:v>
                </c:pt>
                <c:pt idx="105">
                  <c:v>17.13275049605241</c:v>
                </c:pt>
                <c:pt idx="106">
                  <c:v>17.60571033835846</c:v>
                </c:pt>
                <c:pt idx="107">
                  <c:v>19.54259351088068</c:v>
                </c:pt>
                <c:pt idx="108">
                  <c:v>19.57418731473973</c:v>
                </c:pt>
                <c:pt idx="109">
                  <c:v>20.20066304627532</c:v>
                </c:pt>
                <c:pt idx="110">
                  <c:v>20.39618012919508</c:v>
                </c:pt>
                <c:pt idx="111">
                  <c:v>21.23837891355495</c:v>
                </c:pt>
                <c:pt idx="112">
                  <c:v>21.95136503000575</c:v>
                </c:pt>
                <c:pt idx="113">
                  <c:v>21.87900261812315</c:v>
                </c:pt>
                <c:pt idx="114">
                  <c:v>22.86781437081492</c:v>
                </c:pt>
                <c:pt idx="115">
                  <c:v>23.31986849245543</c:v>
                </c:pt>
                <c:pt idx="116">
                  <c:v>23.91857594918656</c:v>
                </c:pt>
                <c:pt idx="117">
                  <c:v>24.00858053806532</c:v>
                </c:pt>
                <c:pt idx="118">
                  <c:v>24.00282305391907</c:v>
                </c:pt>
                <c:pt idx="119">
                  <c:v>24.97087448184974</c:v>
                </c:pt>
                <c:pt idx="120">
                  <c:v>24.91754994126861</c:v>
                </c:pt>
                <c:pt idx="121">
                  <c:v>25.35294933876522</c:v>
                </c:pt>
                <c:pt idx="122">
                  <c:v>25.06205611736275</c:v>
                </c:pt>
                <c:pt idx="123">
                  <c:v>25.59954275514663</c:v>
                </c:pt>
                <c:pt idx="124">
                  <c:v>25.69043758389277</c:v>
                </c:pt>
                <c:pt idx="125">
                  <c:v>25.53875463174748</c:v>
                </c:pt>
                <c:pt idx="126">
                  <c:v>25.8375506888805</c:v>
                </c:pt>
                <c:pt idx="127">
                  <c:v>26.09187946265141</c:v>
                </c:pt>
                <c:pt idx="128">
                  <c:v>25.58297760558213</c:v>
                </c:pt>
                <c:pt idx="129">
                  <c:v>24.95278232245831</c:v>
                </c:pt>
                <c:pt idx="130">
                  <c:v>24.26666794905248</c:v>
                </c:pt>
                <c:pt idx="131">
                  <c:v>24.64794096132553</c:v>
                </c:pt>
                <c:pt idx="132">
                  <c:v>25.28338529556127</c:v>
                </c:pt>
                <c:pt idx="133">
                  <c:v>25.90277650918485</c:v>
                </c:pt>
                <c:pt idx="134">
                  <c:v>27.06385956208243</c:v>
                </c:pt>
                <c:pt idx="135">
                  <c:v>26.85947832357881</c:v>
                </c:pt>
                <c:pt idx="136">
                  <c:v>27.18571808534148</c:v>
                </c:pt>
                <c:pt idx="137">
                  <c:v>26.54115127029369</c:v>
                </c:pt>
                <c:pt idx="138">
                  <c:v>26.27537230011861</c:v>
                </c:pt>
                <c:pt idx="139">
                  <c:v>25.29784122434267</c:v>
                </c:pt>
                <c:pt idx="140">
                  <c:v>24.87304406064039</c:v>
                </c:pt>
                <c:pt idx="141">
                  <c:v>25.02339274075682</c:v>
                </c:pt>
                <c:pt idx="142">
                  <c:v>25.02201543255201</c:v>
                </c:pt>
                <c:pt idx="143">
                  <c:v>24.84446222586599</c:v>
                </c:pt>
                <c:pt idx="144">
                  <c:v>25.04646765927282</c:v>
                </c:pt>
                <c:pt idx="145">
                  <c:v>24.43626793894929</c:v>
                </c:pt>
                <c:pt idx="146">
                  <c:v>24.07893203223529</c:v>
                </c:pt>
                <c:pt idx="147">
                  <c:v>23.26159024634869</c:v>
                </c:pt>
                <c:pt idx="148">
                  <c:v>22.51812619107953</c:v>
                </c:pt>
                <c:pt idx="149">
                  <c:v>22.65642508358028</c:v>
                </c:pt>
                <c:pt idx="150">
                  <c:v>22.40532130360548</c:v>
                </c:pt>
                <c:pt idx="151">
                  <c:v>24.47056895857108</c:v>
                </c:pt>
                <c:pt idx="152">
                  <c:v>24.86931126397108</c:v>
                </c:pt>
                <c:pt idx="153">
                  <c:v>25.10509732519748</c:v>
                </c:pt>
                <c:pt idx="154">
                  <c:v>24.43581334922326</c:v>
                </c:pt>
                <c:pt idx="155">
                  <c:v>24.43680683707299</c:v>
                </c:pt>
                <c:pt idx="156">
                  <c:v>24.78019237978227</c:v>
                </c:pt>
                <c:pt idx="157">
                  <c:v>25.85957757630979</c:v>
                </c:pt>
                <c:pt idx="158">
                  <c:v>25.88402114156035</c:v>
                </c:pt>
                <c:pt idx="159">
                  <c:v>26.74695043632734</c:v>
                </c:pt>
                <c:pt idx="160">
                  <c:v>26.77185512511298</c:v>
                </c:pt>
                <c:pt idx="161">
                  <c:v>27.90795122886963</c:v>
                </c:pt>
                <c:pt idx="162">
                  <c:v>28.02294147016369</c:v>
                </c:pt>
                <c:pt idx="163">
                  <c:v>27.4647114973599</c:v>
                </c:pt>
                <c:pt idx="164">
                  <c:v>27.25760433092478</c:v>
                </c:pt>
                <c:pt idx="165">
                  <c:v>26.59665966000658</c:v>
                </c:pt>
                <c:pt idx="166">
                  <c:v>26.82398401636899</c:v>
                </c:pt>
                <c:pt idx="167">
                  <c:v>26.90486322477786</c:v>
                </c:pt>
                <c:pt idx="168">
                  <c:v>28.47212034144293</c:v>
                </c:pt>
                <c:pt idx="169">
                  <c:v>29.90025648620563</c:v>
                </c:pt>
                <c:pt idx="170">
                  <c:v>31.62883416289602</c:v>
                </c:pt>
                <c:pt idx="171">
                  <c:v>31.6865594412356</c:v>
                </c:pt>
                <c:pt idx="172">
                  <c:v>31.73216132847061</c:v>
                </c:pt>
                <c:pt idx="173">
                  <c:v>30.8547778651098</c:v>
                </c:pt>
                <c:pt idx="174">
                  <c:v>30.8981257898562</c:v>
                </c:pt>
                <c:pt idx="175">
                  <c:v>30.42989108878763</c:v>
                </c:pt>
                <c:pt idx="176">
                  <c:v>29.61219796215027</c:v>
                </c:pt>
                <c:pt idx="177">
                  <c:v>27.98846619981941</c:v>
                </c:pt>
                <c:pt idx="178">
                  <c:v>27.80677317757108</c:v>
                </c:pt>
                <c:pt idx="179">
                  <c:v>28.45738223274362</c:v>
                </c:pt>
                <c:pt idx="180">
                  <c:v>30.02378038480463</c:v>
                </c:pt>
                <c:pt idx="181">
                  <c:v>31.00528608037137</c:v>
                </c:pt>
                <c:pt idx="182">
                  <c:v>31.69459126744696</c:v>
                </c:pt>
                <c:pt idx="183">
                  <c:v>32.24532023385595</c:v>
                </c:pt>
                <c:pt idx="184">
                  <c:v>31.57342898130322</c:v>
                </c:pt>
                <c:pt idx="185">
                  <c:v>30.47404315203921</c:v>
                </c:pt>
                <c:pt idx="186">
                  <c:v>30.08907342805182</c:v>
                </c:pt>
                <c:pt idx="187">
                  <c:v>29.70628759944123</c:v>
                </c:pt>
                <c:pt idx="188">
                  <c:v>29.86985692688003</c:v>
                </c:pt>
                <c:pt idx="189">
                  <c:v>#N/A</c:v>
                </c:pt>
                <c:pt idx="190">
                  <c:v>#N/A</c:v>
                </c:pt>
                <c:pt idx="191">
                  <c:v>#N/A</c:v>
                </c:pt>
              </c:numCache>
            </c:numRef>
          </c:val>
          <c:smooth val="0"/>
        </c:ser>
        <c:ser>
          <c:idx val="4"/>
          <c:order val="4"/>
          <c:tx>
            <c:strRef>
              <c:f>'Mean Vacancy Duration MA'!$F$2:$F$3</c:f>
              <c:strCache>
                <c:ptCount val="1"/>
                <c:pt idx="0">
                  <c:v>1000-4999</c:v>
                </c:pt>
              </c:strCache>
            </c:strRef>
          </c:tx>
          <c:marker>
            <c:symbol val="none"/>
          </c:marker>
          <c:cat>
            <c:numRef>
              <c:f>'Mean Vacancy Duration MA'!$A$4:$A$194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'Mean Vacancy Duration MA'!$F$4:$F$200</c:f>
              <c:numCache>
                <c:formatCode>General</c:formatCode>
                <c:ptCount val="195"/>
                <c:pt idx="0">
                  <c:v>43.32313940629768</c:v>
                </c:pt>
                <c:pt idx="1">
                  <c:v>42.47953407426702</c:v>
                </c:pt>
                <c:pt idx="2">
                  <c:v>40.15672228376332</c:v>
                </c:pt>
                <c:pt idx="3">
                  <c:v>39.95198281881475</c:v>
                </c:pt>
                <c:pt idx="4">
                  <c:v>40.13624566549367</c:v>
                </c:pt>
                <c:pt idx="5">
                  <c:v>42.05996438244323</c:v>
                </c:pt>
                <c:pt idx="6">
                  <c:v>41.58274400787629</c:v>
                </c:pt>
                <c:pt idx="7">
                  <c:v>41.19857566870552</c:v>
                </c:pt>
                <c:pt idx="8">
                  <c:v>37.70637847346261</c:v>
                </c:pt>
                <c:pt idx="9">
                  <c:v>35.15283071413412</c:v>
                </c:pt>
                <c:pt idx="10">
                  <c:v>34.26006955147283</c:v>
                </c:pt>
                <c:pt idx="11">
                  <c:v>35.18906835306424</c:v>
                </c:pt>
                <c:pt idx="12">
                  <c:v>36.17767061737893</c:v>
                </c:pt>
                <c:pt idx="13">
                  <c:v>35.68083747529222</c:v>
                </c:pt>
                <c:pt idx="14">
                  <c:v>34.85860126168892</c:v>
                </c:pt>
                <c:pt idx="15">
                  <c:v>35.16327510336481</c:v>
                </c:pt>
                <c:pt idx="16">
                  <c:v>35.67516789163299</c:v>
                </c:pt>
                <c:pt idx="17">
                  <c:v>35.14478964768163</c:v>
                </c:pt>
                <c:pt idx="18">
                  <c:v>34.07569483380431</c:v>
                </c:pt>
                <c:pt idx="19">
                  <c:v>34.18941040782142</c:v>
                </c:pt>
                <c:pt idx="20">
                  <c:v>34.31501486541249</c:v>
                </c:pt>
                <c:pt idx="21">
                  <c:v>34.81632627642981</c:v>
                </c:pt>
                <c:pt idx="22">
                  <c:v>35.67711096076457</c:v>
                </c:pt>
                <c:pt idx="23">
                  <c:v>36.51361180589954</c:v>
                </c:pt>
                <c:pt idx="24">
                  <c:v>35.96982278797535</c:v>
                </c:pt>
                <c:pt idx="25">
                  <c:v>35.07322430417551</c:v>
                </c:pt>
                <c:pt idx="26">
                  <c:v>34.6913472026191</c:v>
                </c:pt>
                <c:pt idx="27">
                  <c:v>33.51849238509178</c:v>
                </c:pt>
                <c:pt idx="28">
                  <c:v>32.54492236390664</c:v>
                </c:pt>
                <c:pt idx="29">
                  <c:v>33.17001518914243</c:v>
                </c:pt>
                <c:pt idx="30">
                  <c:v>33.38765831683755</c:v>
                </c:pt>
                <c:pt idx="31">
                  <c:v>32.79247379092295</c:v>
                </c:pt>
                <c:pt idx="32">
                  <c:v>31.99967463365719</c:v>
                </c:pt>
                <c:pt idx="33">
                  <c:v>32.23704441320053</c:v>
                </c:pt>
                <c:pt idx="34">
                  <c:v>34.57795101146418</c:v>
                </c:pt>
                <c:pt idx="35">
                  <c:v>35.02162283960684</c:v>
                </c:pt>
                <c:pt idx="36">
                  <c:v>33.41080989805186</c:v>
                </c:pt>
                <c:pt idx="37">
                  <c:v>31.4584630037874</c:v>
                </c:pt>
                <c:pt idx="38">
                  <c:v>30.58556603289152</c:v>
                </c:pt>
                <c:pt idx="39">
                  <c:v>32.659888671477</c:v>
                </c:pt>
                <c:pt idx="40">
                  <c:v>33.53659897111046</c:v>
                </c:pt>
                <c:pt idx="41">
                  <c:v>33.63596950118133</c:v>
                </c:pt>
                <c:pt idx="42">
                  <c:v>34.57179744547015</c:v>
                </c:pt>
                <c:pt idx="43">
                  <c:v>35.16433672855167</c:v>
                </c:pt>
                <c:pt idx="44">
                  <c:v>34.83250498334687</c:v>
                </c:pt>
                <c:pt idx="45">
                  <c:v>31.66611155720594</c:v>
                </c:pt>
                <c:pt idx="46">
                  <c:v>30.97841305432083</c:v>
                </c:pt>
                <c:pt idx="47">
                  <c:v>30.92649100017146</c:v>
                </c:pt>
                <c:pt idx="48">
                  <c:v>33.0993236700175</c:v>
                </c:pt>
                <c:pt idx="49">
                  <c:v>33.02664436073458</c:v>
                </c:pt>
                <c:pt idx="50">
                  <c:v>35.00735223971765</c:v>
                </c:pt>
                <c:pt idx="51">
                  <c:v>35.97123323588962</c:v>
                </c:pt>
                <c:pt idx="52">
                  <c:v>37.14882286190552</c:v>
                </c:pt>
                <c:pt idx="53">
                  <c:v>36.41117237231813</c:v>
                </c:pt>
                <c:pt idx="54">
                  <c:v>36.37964623644493</c:v>
                </c:pt>
                <c:pt idx="55">
                  <c:v>38.71309188537391</c:v>
                </c:pt>
                <c:pt idx="56">
                  <c:v>39.75657822616234</c:v>
                </c:pt>
                <c:pt idx="57">
                  <c:v>40.97842467196835</c:v>
                </c:pt>
                <c:pt idx="58">
                  <c:v>39.9091349684853</c:v>
                </c:pt>
                <c:pt idx="59">
                  <c:v>41.48568927692352</c:v>
                </c:pt>
                <c:pt idx="60">
                  <c:v>42.55095331344491</c:v>
                </c:pt>
                <c:pt idx="61">
                  <c:v>45.33378315882005</c:v>
                </c:pt>
                <c:pt idx="62">
                  <c:v>44.74116353613211</c:v>
                </c:pt>
                <c:pt idx="63">
                  <c:v>46.33755563423917</c:v>
                </c:pt>
                <c:pt idx="64">
                  <c:v>44.18650550311746</c:v>
                </c:pt>
                <c:pt idx="65">
                  <c:v>45.92169424261184</c:v>
                </c:pt>
                <c:pt idx="66">
                  <c:v>44.80096532770901</c:v>
                </c:pt>
                <c:pt idx="67">
                  <c:v>45.23618684518338</c:v>
                </c:pt>
                <c:pt idx="68">
                  <c:v>43.59029922121794</c:v>
                </c:pt>
                <c:pt idx="69">
                  <c:v>42.9393221665146</c:v>
                </c:pt>
                <c:pt idx="70">
                  <c:v>41.74402570370161</c:v>
                </c:pt>
                <c:pt idx="71">
                  <c:v>41.47481803427945</c:v>
                </c:pt>
                <c:pt idx="72">
                  <c:v>41.81458246692964</c:v>
                </c:pt>
                <c:pt idx="73">
                  <c:v>42.63579899498415</c:v>
                </c:pt>
                <c:pt idx="74">
                  <c:v>42.245409312777</c:v>
                </c:pt>
                <c:pt idx="75">
                  <c:v>42.13660193530703</c:v>
                </c:pt>
                <c:pt idx="76">
                  <c:v>41.76238174164585</c:v>
                </c:pt>
                <c:pt idx="77">
                  <c:v>43.23636630846988</c:v>
                </c:pt>
                <c:pt idx="78">
                  <c:v>43.59454643910984</c:v>
                </c:pt>
                <c:pt idx="79">
                  <c:v>43.16954074042652</c:v>
                </c:pt>
                <c:pt idx="80">
                  <c:v>41.60908195392945</c:v>
                </c:pt>
                <c:pt idx="81">
                  <c:v>40.69433512072433</c:v>
                </c:pt>
                <c:pt idx="82">
                  <c:v>40.6325673955968</c:v>
                </c:pt>
                <c:pt idx="83">
                  <c:v>40.83018486794045</c:v>
                </c:pt>
                <c:pt idx="84">
                  <c:v>39.93044162952265</c:v>
                </c:pt>
                <c:pt idx="85">
                  <c:v>39.13792944928154</c:v>
                </c:pt>
                <c:pt idx="86">
                  <c:v>38.79836132335572</c:v>
                </c:pt>
                <c:pt idx="87">
                  <c:v>38.58270023638131</c:v>
                </c:pt>
                <c:pt idx="88">
                  <c:v>38.10674007996241</c:v>
                </c:pt>
                <c:pt idx="89">
                  <c:v>37.10743126083824</c:v>
                </c:pt>
                <c:pt idx="90">
                  <c:v>36.13593739483585</c:v>
                </c:pt>
                <c:pt idx="91">
                  <c:v>34.61467479751282</c:v>
                </c:pt>
                <c:pt idx="92">
                  <c:v>32.47963095896486</c:v>
                </c:pt>
                <c:pt idx="93">
                  <c:v>28.51969542822161</c:v>
                </c:pt>
                <c:pt idx="94">
                  <c:v>28.04206706496522</c:v>
                </c:pt>
                <c:pt idx="95">
                  <c:v>28.73080092269117</c:v>
                </c:pt>
                <c:pt idx="96">
                  <c:v>31.76556230397643</c:v>
                </c:pt>
                <c:pt idx="97">
                  <c:v>33.74136134382791</c:v>
                </c:pt>
                <c:pt idx="98">
                  <c:v>32.7207831514525</c:v>
                </c:pt>
                <c:pt idx="99">
                  <c:v>31.49284342832472</c:v>
                </c:pt>
                <c:pt idx="100">
                  <c:v>27.6739424623202</c:v>
                </c:pt>
                <c:pt idx="101">
                  <c:v>29.06380075463078</c:v>
                </c:pt>
                <c:pt idx="102">
                  <c:v>29.66900007722926</c:v>
                </c:pt>
                <c:pt idx="103">
                  <c:v>31.08162610851195</c:v>
                </c:pt>
                <c:pt idx="104">
                  <c:v>29.52473898229185</c:v>
                </c:pt>
                <c:pt idx="105">
                  <c:v>30.3254030239188</c:v>
                </c:pt>
                <c:pt idx="106">
                  <c:v>32.10697694550393</c:v>
                </c:pt>
                <c:pt idx="107">
                  <c:v>33.24414400528389</c:v>
                </c:pt>
                <c:pt idx="108">
                  <c:v>31.69394934535705</c:v>
                </c:pt>
                <c:pt idx="109">
                  <c:v>29.83566255188181</c:v>
                </c:pt>
                <c:pt idx="110">
                  <c:v>29.87302423334102</c:v>
                </c:pt>
                <c:pt idx="111">
                  <c:v>30.52282324966061</c:v>
                </c:pt>
                <c:pt idx="112">
                  <c:v>32.27639851479534</c:v>
                </c:pt>
                <c:pt idx="113">
                  <c:v>32.1568301085868</c:v>
                </c:pt>
                <c:pt idx="114">
                  <c:v>32.81680658137171</c:v>
                </c:pt>
                <c:pt idx="115">
                  <c:v>32.57474933716395</c:v>
                </c:pt>
                <c:pt idx="116">
                  <c:v>33.69322400075696</c:v>
                </c:pt>
                <c:pt idx="117">
                  <c:v>34.55134632513406</c:v>
                </c:pt>
                <c:pt idx="118">
                  <c:v>34.58730977591944</c:v>
                </c:pt>
                <c:pt idx="119">
                  <c:v>33.97047408111244</c:v>
                </c:pt>
                <c:pt idx="120">
                  <c:v>34.2933128402745</c:v>
                </c:pt>
                <c:pt idx="121">
                  <c:v>36.0353157869049</c:v>
                </c:pt>
                <c:pt idx="122">
                  <c:v>36.72152041343706</c:v>
                </c:pt>
                <c:pt idx="123">
                  <c:v>36.96700698388108</c:v>
                </c:pt>
                <c:pt idx="124">
                  <c:v>36.0427191447651</c:v>
                </c:pt>
                <c:pt idx="125">
                  <c:v>35.51416417445067</c:v>
                </c:pt>
                <c:pt idx="126">
                  <c:v>35.05560390723269</c:v>
                </c:pt>
                <c:pt idx="127">
                  <c:v>33.9721058369822</c:v>
                </c:pt>
                <c:pt idx="128">
                  <c:v>33.93100992012518</c:v>
                </c:pt>
                <c:pt idx="129">
                  <c:v>33.34648335718105</c:v>
                </c:pt>
                <c:pt idx="130">
                  <c:v>32.8701772445464</c:v>
                </c:pt>
                <c:pt idx="131">
                  <c:v>32.02445120239553</c:v>
                </c:pt>
                <c:pt idx="132">
                  <c:v>32.70137277446187</c:v>
                </c:pt>
                <c:pt idx="133">
                  <c:v>34.136110256533</c:v>
                </c:pt>
                <c:pt idx="134">
                  <c:v>36.5196390599892</c:v>
                </c:pt>
                <c:pt idx="135">
                  <c:v>37.5186216080109</c:v>
                </c:pt>
                <c:pt idx="136">
                  <c:v>37.86849990553905</c:v>
                </c:pt>
                <c:pt idx="137">
                  <c:v>38.1305268998214</c:v>
                </c:pt>
                <c:pt idx="138">
                  <c:v>38.93852673789246</c:v>
                </c:pt>
                <c:pt idx="139">
                  <c:v>38.56367059674505</c:v>
                </c:pt>
                <c:pt idx="140">
                  <c:v>36.02879199236831</c:v>
                </c:pt>
                <c:pt idx="141">
                  <c:v>34.65056122399395</c:v>
                </c:pt>
                <c:pt idx="142">
                  <c:v>34.41073104318144</c:v>
                </c:pt>
                <c:pt idx="143">
                  <c:v>36.9302343586595</c:v>
                </c:pt>
                <c:pt idx="144">
                  <c:v>37.8461119250338</c:v>
                </c:pt>
                <c:pt idx="145">
                  <c:v>38.30381168720062</c:v>
                </c:pt>
                <c:pt idx="146">
                  <c:v>37.91566610906929</c:v>
                </c:pt>
                <c:pt idx="147">
                  <c:v>37.02728256133971</c:v>
                </c:pt>
                <c:pt idx="148">
                  <c:v>36.31264350195663</c:v>
                </c:pt>
                <c:pt idx="149">
                  <c:v>36.32503592031667</c:v>
                </c:pt>
                <c:pt idx="150">
                  <c:v>36.30967396300127</c:v>
                </c:pt>
                <c:pt idx="151">
                  <c:v>37.20171914960052</c:v>
                </c:pt>
                <c:pt idx="152">
                  <c:v>37.3029057932215</c:v>
                </c:pt>
                <c:pt idx="153">
                  <c:v>37.43659433195749</c:v>
                </c:pt>
                <c:pt idx="154">
                  <c:v>36.99302879861001</c:v>
                </c:pt>
                <c:pt idx="155">
                  <c:v>36.93537288563613</c:v>
                </c:pt>
                <c:pt idx="156">
                  <c:v>36.71177003966607</c:v>
                </c:pt>
                <c:pt idx="157">
                  <c:v>36.90738582212357</c:v>
                </c:pt>
                <c:pt idx="158">
                  <c:v>36.56714817754629</c:v>
                </c:pt>
                <c:pt idx="159">
                  <c:v>37.18773721680028</c:v>
                </c:pt>
                <c:pt idx="160">
                  <c:v>37.76596824918174</c:v>
                </c:pt>
                <c:pt idx="161">
                  <c:v>37.69544267993283</c:v>
                </c:pt>
                <c:pt idx="162">
                  <c:v>36.52867929057713</c:v>
                </c:pt>
                <c:pt idx="163">
                  <c:v>36.07036988913598</c:v>
                </c:pt>
                <c:pt idx="164">
                  <c:v>36.70884509591814</c:v>
                </c:pt>
                <c:pt idx="165">
                  <c:v>36.51394762373687</c:v>
                </c:pt>
                <c:pt idx="166">
                  <c:v>38.10930502163974</c:v>
                </c:pt>
                <c:pt idx="167">
                  <c:v>38.37326410396196</c:v>
                </c:pt>
                <c:pt idx="168">
                  <c:v>40.16398594370961</c:v>
                </c:pt>
                <c:pt idx="169">
                  <c:v>40.32753431924534</c:v>
                </c:pt>
                <c:pt idx="170">
                  <c:v>42.300113243253</c:v>
                </c:pt>
                <c:pt idx="171">
                  <c:v>43.18629176140583</c:v>
                </c:pt>
                <c:pt idx="172">
                  <c:v>43.61814525488894</c:v>
                </c:pt>
                <c:pt idx="173">
                  <c:v>42.73433580693768</c:v>
                </c:pt>
                <c:pt idx="174">
                  <c:v>42.74032683256756</c:v>
                </c:pt>
                <c:pt idx="175">
                  <c:v>41.12763709385128</c:v>
                </c:pt>
                <c:pt idx="176">
                  <c:v>38.2974752691172</c:v>
                </c:pt>
                <c:pt idx="177">
                  <c:v>33.9399867313962</c:v>
                </c:pt>
                <c:pt idx="178">
                  <c:v>36.946109464222</c:v>
                </c:pt>
                <c:pt idx="179">
                  <c:v>38.3220059464319</c:v>
                </c:pt>
                <c:pt idx="180">
                  <c:v>41.57060427004845</c:v>
                </c:pt>
                <c:pt idx="181">
                  <c:v>38.54655003265473</c:v>
                </c:pt>
                <c:pt idx="182">
                  <c:v>39.42959711599561</c:v>
                </c:pt>
                <c:pt idx="183">
                  <c:v>39.95218499313744</c:v>
                </c:pt>
                <c:pt idx="184">
                  <c:v>40.8356321153036</c:v>
                </c:pt>
                <c:pt idx="185">
                  <c:v>40.20673717639193</c:v>
                </c:pt>
                <c:pt idx="186">
                  <c:v>39.46812603334261</c:v>
                </c:pt>
                <c:pt idx="187">
                  <c:v>37.93719099955442</c:v>
                </c:pt>
                <c:pt idx="188">
                  <c:v>36.53702315862696</c:v>
                </c:pt>
                <c:pt idx="189">
                  <c:v>#N/A</c:v>
                </c:pt>
                <c:pt idx="190">
                  <c:v>#N/A</c:v>
                </c:pt>
                <c:pt idx="191">
                  <c:v>#N/A</c:v>
                </c:pt>
              </c:numCache>
            </c:numRef>
          </c:val>
          <c:smooth val="0"/>
        </c:ser>
        <c:ser>
          <c:idx val="5"/>
          <c:order val="5"/>
          <c:tx>
            <c:v>5000+</c:v>
          </c:tx>
          <c:marker>
            <c:symbol val="none"/>
          </c:marker>
          <c:cat>
            <c:numRef>
              <c:f>'Mean Vacancy Duration MA'!$A$4:$A$194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'Mean Vacancy Duration MA'!$G$4:$G$200</c:f>
              <c:numCache>
                <c:formatCode>General</c:formatCode>
                <c:ptCount val="195"/>
                <c:pt idx="0">
                  <c:v>35.30323945500717</c:v>
                </c:pt>
                <c:pt idx="1">
                  <c:v>33.78400712570259</c:v>
                </c:pt>
                <c:pt idx="2">
                  <c:v>36.42734343051151</c:v>
                </c:pt>
                <c:pt idx="3">
                  <c:v>43.05378253131889</c:v>
                </c:pt>
                <c:pt idx="4">
                  <c:v>45.79728435468596</c:v>
                </c:pt>
                <c:pt idx="5">
                  <c:v>47.374400524515</c:v>
                </c:pt>
                <c:pt idx="6">
                  <c:v>46.630270163608</c:v>
                </c:pt>
                <c:pt idx="7">
                  <c:v>47.80424338641574</c:v>
                </c:pt>
                <c:pt idx="8">
                  <c:v>49.28072797320409</c:v>
                </c:pt>
                <c:pt idx="9">
                  <c:v>51.92408911253574</c:v>
                </c:pt>
                <c:pt idx="10">
                  <c:v>49.04226322667213</c:v>
                </c:pt>
                <c:pt idx="11">
                  <c:v>52.12483951451705</c:v>
                </c:pt>
                <c:pt idx="12">
                  <c:v>51.64603532953947</c:v>
                </c:pt>
                <c:pt idx="13">
                  <c:v>60.11673489944752</c:v>
                </c:pt>
                <c:pt idx="14">
                  <c:v>58.76846731601683</c:v>
                </c:pt>
                <c:pt idx="15">
                  <c:v>60.09282585266853</c:v>
                </c:pt>
                <c:pt idx="16">
                  <c:v>58.29901868225911</c:v>
                </c:pt>
                <c:pt idx="17">
                  <c:v>60.57917843986883</c:v>
                </c:pt>
                <c:pt idx="18">
                  <c:v>57.74621673061263</c:v>
                </c:pt>
                <c:pt idx="19">
                  <c:v>56.07167140719976</c:v>
                </c:pt>
                <c:pt idx="20">
                  <c:v>53.65158000346684</c:v>
                </c:pt>
                <c:pt idx="21">
                  <c:v>51.64223440735477</c:v>
                </c:pt>
                <c:pt idx="22">
                  <c:v>48.1681439162831</c:v>
                </c:pt>
                <c:pt idx="23">
                  <c:v>52.30555602199559</c:v>
                </c:pt>
                <c:pt idx="24">
                  <c:v>55.645041041342</c:v>
                </c:pt>
                <c:pt idx="25">
                  <c:v>59.19385758795283</c:v>
                </c:pt>
                <c:pt idx="26">
                  <c:v>55.64531701115112</c:v>
                </c:pt>
                <c:pt idx="27">
                  <c:v>50.62062251780154</c:v>
                </c:pt>
                <c:pt idx="28">
                  <c:v>45.1177545648392</c:v>
                </c:pt>
                <c:pt idx="29">
                  <c:v>41.30354267087535</c:v>
                </c:pt>
                <c:pt idx="30">
                  <c:v>40.54951020845737</c:v>
                </c:pt>
                <c:pt idx="31">
                  <c:v>40.39100957174856</c:v>
                </c:pt>
                <c:pt idx="32">
                  <c:v>37.62352477838245</c:v>
                </c:pt>
                <c:pt idx="33">
                  <c:v>40.64520985302873</c:v>
                </c:pt>
                <c:pt idx="34">
                  <c:v>42.22981201871128</c:v>
                </c:pt>
                <c:pt idx="35">
                  <c:v>44.8984764120098</c:v>
                </c:pt>
                <c:pt idx="36">
                  <c:v>38.3922925923686</c:v>
                </c:pt>
                <c:pt idx="37">
                  <c:v>43.47123676732855</c:v>
                </c:pt>
                <c:pt idx="38">
                  <c:v>45.40296477973654</c:v>
                </c:pt>
                <c:pt idx="39">
                  <c:v>52.86468341668395</c:v>
                </c:pt>
                <c:pt idx="40">
                  <c:v>53.32435579363553</c:v>
                </c:pt>
                <c:pt idx="41">
                  <c:v>53.56797965803511</c:v>
                </c:pt>
                <c:pt idx="42">
                  <c:v>53.31131461552925</c:v>
                </c:pt>
                <c:pt idx="43">
                  <c:v>51.78095938527965</c:v>
                </c:pt>
                <c:pt idx="44">
                  <c:v>49.80862330416542</c:v>
                </c:pt>
                <c:pt idx="45">
                  <c:v>44.98021506482336</c:v>
                </c:pt>
                <c:pt idx="46">
                  <c:v>40.32726774968768</c:v>
                </c:pt>
                <c:pt idx="47">
                  <c:v>38.51800565354744</c:v>
                </c:pt>
                <c:pt idx="48">
                  <c:v>40.88409015687409</c:v>
                </c:pt>
                <c:pt idx="49">
                  <c:v>42.082230034683</c:v>
                </c:pt>
                <c:pt idx="50">
                  <c:v>43.43340147776037</c:v>
                </c:pt>
                <c:pt idx="51">
                  <c:v>42.2135933277391</c:v>
                </c:pt>
                <c:pt idx="52">
                  <c:v>43.24563268364215</c:v>
                </c:pt>
                <c:pt idx="53">
                  <c:v>43.06564831907074</c:v>
                </c:pt>
                <c:pt idx="54">
                  <c:v>42.64667105496481</c:v>
                </c:pt>
                <c:pt idx="55">
                  <c:v>40.32921336014268</c:v>
                </c:pt>
                <c:pt idx="56">
                  <c:v>38.65597876640791</c:v>
                </c:pt>
                <c:pt idx="57">
                  <c:v>39.34114266729988</c:v>
                </c:pt>
                <c:pt idx="58">
                  <c:v>38.0232947882964</c:v>
                </c:pt>
                <c:pt idx="59">
                  <c:v>44.18927261955446</c:v>
                </c:pt>
                <c:pt idx="60">
                  <c:v>42.98499048854779</c:v>
                </c:pt>
                <c:pt idx="61">
                  <c:v>43.14649564775565</c:v>
                </c:pt>
                <c:pt idx="62">
                  <c:v>36.84100623350939</c:v>
                </c:pt>
                <c:pt idx="63">
                  <c:v>38.74666650670858</c:v>
                </c:pt>
                <c:pt idx="64">
                  <c:v>38.81509440241879</c:v>
                </c:pt>
                <c:pt idx="65">
                  <c:v>37.4719848960688</c:v>
                </c:pt>
                <c:pt idx="66">
                  <c:v>37.29280479722476</c:v>
                </c:pt>
                <c:pt idx="67">
                  <c:v>37.3761161499819</c:v>
                </c:pt>
                <c:pt idx="68">
                  <c:v>39.95766288389412</c:v>
                </c:pt>
                <c:pt idx="69">
                  <c:v>38.54760279720262</c:v>
                </c:pt>
                <c:pt idx="70">
                  <c:v>39.056894214499</c:v>
                </c:pt>
                <c:pt idx="71">
                  <c:v>37.98622774502886</c:v>
                </c:pt>
                <c:pt idx="72">
                  <c:v>38.04673069698642</c:v>
                </c:pt>
                <c:pt idx="73">
                  <c:v>38.51744598125915</c:v>
                </c:pt>
                <c:pt idx="74">
                  <c:v>39.3236081500235</c:v>
                </c:pt>
                <c:pt idx="75">
                  <c:v>40.65653737325304</c:v>
                </c:pt>
                <c:pt idx="76">
                  <c:v>40.50107085216985</c:v>
                </c:pt>
                <c:pt idx="77">
                  <c:v>42.04087183566747</c:v>
                </c:pt>
                <c:pt idx="78">
                  <c:v>41.68847239851243</c:v>
                </c:pt>
                <c:pt idx="79">
                  <c:v>40.57517094306717</c:v>
                </c:pt>
                <c:pt idx="80">
                  <c:v>39.26301161525675</c:v>
                </c:pt>
                <c:pt idx="81">
                  <c:v>39.1016542176834</c:v>
                </c:pt>
                <c:pt idx="82">
                  <c:v>39.48722373937464</c:v>
                </c:pt>
                <c:pt idx="83">
                  <c:v>39.2801396021724</c:v>
                </c:pt>
                <c:pt idx="84">
                  <c:v>39.86648829615283</c:v>
                </c:pt>
                <c:pt idx="85">
                  <c:v>43.1126309234795</c:v>
                </c:pt>
                <c:pt idx="86">
                  <c:v>43.12567328229351</c:v>
                </c:pt>
                <c:pt idx="87">
                  <c:v>42.91405306274904</c:v>
                </c:pt>
                <c:pt idx="88">
                  <c:v>41.89939770593105</c:v>
                </c:pt>
                <c:pt idx="89">
                  <c:v>42.87392802486422</c:v>
                </c:pt>
                <c:pt idx="90">
                  <c:v>42.3531819559013</c:v>
                </c:pt>
                <c:pt idx="91">
                  <c:v>41.18058807029969</c:v>
                </c:pt>
                <c:pt idx="92">
                  <c:v>38.46821619211494</c:v>
                </c:pt>
                <c:pt idx="93">
                  <c:v>34.5502316094623</c:v>
                </c:pt>
                <c:pt idx="94">
                  <c:v>32.04449645633216</c:v>
                </c:pt>
                <c:pt idx="95">
                  <c:v>30.38972343809169</c:v>
                </c:pt>
                <c:pt idx="96">
                  <c:v>31.76483454548107</c:v>
                </c:pt>
                <c:pt idx="97">
                  <c:v>39.32166730183659</c:v>
                </c:pt>
                <c:pt idx="98">
                  <c:v>44.49571360387906</c:v>
                </c:pt>
                <c:pt idx="99">
                  <c:v>46.06717500851897</c:v>
                </c:pt>
                <c:pt idx="100">
                  <c:v>41.1372118929471</c:v>
                </c:pt>
                <c:pt idx="101">
                  <c:v>41.42966655270395</c:v>
                </c:pt>
                <c:pt idx="102">
                  <c:v>42.50756224135682</c:v>
                </c:pt>
                <c:pt idx="103">
                  <c:v>43.40076130897008</c:v>
                </c:pt>
                <c:pt idx="104">
                  <c:v>41.0331877162735</c:v>
                </c:pt>
                <c:pt idx="105">
                  <c:v>42.8934062706127</c:v>
                </c:pt>
                <c:pt idx="106">
                  <c:v>45.30904253854059</c:v>
                </c:pt>
                <c:pt idx="107">
                  <c:v>49.6185937119782</c:v>
                </c:pt>
                <c:pt idx="108">
                  <c:v>50.28011895151556</c:v>
                </c:pt>
                <c:pt idx="109">
                  <c:v>50.92998663263664</c:v>
                </c:pt>
                <c:pt idx="110">
                  <c:v>51.40162032319895</c:v>
                </c:pt>
                <c:pt idx="111">
                  <c:v>52.37972981029836</c:v>
                </c:pt>
                <c:pt idx="112">
                  <c:v>52.63083544243284</c:v>
                </c:pt>
                <c:pt idx="113">
                  <c:v>53.04571579166272</c:v>
                </c:pt>
                <c:pt idx="114">
                  <c:v>55.09700929386694</c:v>
                </c:pt>
                <c:pt idx="115">
                  <c:v>57.05427601161956</c:v>
                </c:pt>
                <c:pt idx="116">
                  <c:v>56.82529263180542</c:v>
                </c:pt>
                <c:pt idx="117">
                  <c:v>61.28752429937501</c:v>
                </c:pt>
                <c:pt idx="118">
                  <c:v>58.00618213234632</c:v>
                </c:pt>
                <c:pt idx="119">
                  <c:v>57.79500920367658</c:v>
                </c:pt>
                <c:pt idx="120">
                  <c:v>54.32054975187215</c:v>
                </c:pt>
                <c:pt idx="121">
                  <c:v>57.71623148911424</c:v>
                </c:pt>
                <c:pt idx="122">
                  <c:v>60.11930238994847</c:v>
                </c:pt>
                <c:pt idx="123">
                  <c:v>60.78254459402472</c:v>
                </c:pt>
                <c:pt idx="124">
                  <c:v>62.72753974272714</c:v>
                </c:pt>
                <c:pt idx="125">
                  <c:v>62.42363236729162</c:v>
                </c:pt>
                <c:pt idx="126">
                  <c:v>61.47208046999444</c:v>
                </c:pt>
                <c:pt idx="127">
                  <c:v>59.2816760060759</c:v>
                </c:pt>
                <c:pt idx="128">
                  <c:v>59.40276553824239</c:v>
                </c:pt>
                <c:pt idx="129">
                  <c:v>62.88588713989989</c:v>
                </c:pt>
                <c:pt idx="130">
                  <c:v>57.80514169418066</c:v>
                </c:pt>
                <c:pt idx="131">
                  <c:v>56.3661729321429</c:v>
                </c:pt>
                <c:pt idx="132">
                  <c:v>52.8093968504013</c:v>
                </c:pt>
                <c:pt idx="133">
                  <c:v>56.1469794750089</c:v>
                </c:pt>
                <c:pt idx="134">
                  <c:v>55.43114312492091</c:v>
                </c:pt>
                <c:pt idx="135">
                  <c:v>52.9058050772631</c:v>
                </c:pt>
                <c:pt idx="136">
                  <c:v>51.86807566971418</c:v>
                </c:pt>
                <c:pt idx="137">
                  <c:v>51.40638944483928</c:v>
                </c:pt>
                <c:pt idx="138">
                  <c:v>52.26205613491157</c:v>
                </c:pt>
                <c:pt idx="139">
                  <c:v>53.3205502361562</c:v>
                </c:pt>
                <c:pt idx="140">
                  <c:v>53.06279239874514</c:v>
                </c:pt>
                <c:pt idx="141">
                  <c:v>54.27945434516331</c:v>
                </c:pt>
                <c:pt idx="142">
                  <c:v>53.19917345779647</c:v>
                </c:pt>
                <c:pt idx="143">
                  <c:v>55.43368316833867</c:v>
                </c:pt>
                <c:pt idx="144">
                  <c:v>56.04488532562</c:v>
                </c:pt>
                <c:pt idx="145">
                  <c:v>58.03693422436786</c:v>
                </c:pt>
                <c:pt idx="146">
                  <c:v>56.35808802192914</c:v>
                </c:pt>
                <c:pt idx="147">
                  <c:v>56.32485950331956</c:v>
                </c:pt>
                <c:pt idx="148">
                  <c:v>56.93445564961993</c:v>
                </c:pt>
                <c:pt idx="149">
                  <c:v>58.31556788827694</c:v>
                </c:pt>
                <c:pt idx="150">
                  <c:v>56.52326241384664</c:v>
                </c:pt>
                <c:pt idx="151">
                  <c:v>55.69970488821596</c:v>
                </c:pt>
                <c:pt idx="152">
                  <c:v>55.9150703529051</c:v>
                </c:pt>
                <c:pt idx="153">
                  <c:v>57.83111595710967</c:v>
                </c:pt>
                <c:pt idx="154">
                  <c:v>58.8743255247387</c:v>
                </c:pt>
                <c:pt idx="155">
                  <c:v>59.69973524830643</c:v>
                </c:pt>
                <c:pt idx="156">
                  <c:v>58.38277230880493</c:v>
                </c:pt>
                <c:pt idx="157">
                  <c:v>55.82352364878397</c:v>
                </c:pt>
                <c:pt idx="158">
                  <c:v>53.82142374299785</c:v>
                </c:pt>
                <c:pt idx="159">
                  <c:v>53.34552011760665</c:v>
                </c:pt>
                <c:pt idx="160">
                  <c:v>56.88447100680425</c:v>
                </c:pt>
                <c:pt idx="161">
                  <c:v>58.51752610008676</c:v>
                </c:pt>
                <c:pt idx="162">
                  <c:v>58.94620193715605</c:v>
                </c:pt>
                <c:pt idx="163">
                  <c:v>58.31251381166308</c:v>
                </c:pt>
                <c:pt idx="164">
                  <c:v>58.60799561323893</c:v>
                </c:pt>
                <c:pt idx="165">
                  <c:v>57.48526966548937</c:v>
                </c:pt>
                <c:pt idx="166">
                  <c:v>57.7782724718457</c:v>
                </c:pt>
                <c:pt idx="167">
                  <c:v>56.40802442359976</c:v>
                </c:pt>
                <c:pt idx="168">
                  <c:v>58.30931173183045</c:v>
                </c:pt>
                <c:pt idx="169">
                  <c:v>60.46949229094016</c:v>
                </c:pt>
                <c:pt idx="170">
                  <c:v>65.5629947390468</c:v>
                </c:pt>
                <c:pt idx="171">
                  <c:v>67.1054029377391</c:v>
                </c:pt>
                <c:pt idx="172">
                  <c:v>66.60279471590775</c:v>
                </c:pt>
                <c:pt idx="173">
                  <c:v>63.64860148315497</c:v>
                </c:pt>
                <c:pt idx="174">
                  <c:v>63.51906964372046</c:v>
                </c:pt>
                <c:pt idx="175">
                  <c:v>63.42142921187313</c:v>
                </c:pt>
                <c:pt idx="176">
                  <c:v>60.29608907264525</c:v>
                </c:pt>
                <c:pt idx="177">
                  <c:v>56.94862943802357</c:v>
                </c:pt>
                <c:pt idx="178">
                  <c:v>52.70838281800466</c:v>
                </c:pt>
                <c:pt idx="179">
                  <c:v>53.05420504586853</c:v>
                </c:pt>
                <c:pt idx="180">
                  <c:v>56.64871034631656</c:v>
                </c:pt>
                <c:pt idx="181">
                  <c:v>60.36594529043563</c:v>
                </c:pt>
                <c:pt idx="182">
                  <c:v>62.05682511186069</c:v>
                </c:pt>
                <c:pt idx="183">
                  <c:v>62.01998821298796</c:v>
                </c:pt>
                <c:pt idx="184">
                  <c:v>61.36345825340438</c:v>
                </c:pt>
                <c:pt idx="185">
                  <c:v>59.68969166498798</c:v>
                </c:pt>
                <c:pt idx="186">
                  <c:v>57.92819457493835</c:v>
                </c:pt>
                <c:pt idx="187">
                  <c:v>56.70527751064925</c:v>
                </c:pt>
                <c:pt idx="188">
                  <c:v>56.98606057914341</c:v>
                </c:pt>
                <c:pt idx="189">
                  <c:v>#N/A</c:v>
                </c:pt>
                <c:pt idx="190">
                  <c:v>#N/A</c:v>
                </c:pt>
                <c:pt idx="191">
                  <c:v>#N/A</c:v>
                </c:pt>
              </c:numCache>
            </c:numRef>
          </c:val>
          <c:smooth val="0"/>
        </c:ser>
        <c:dLbls>
          <c:showLegendKey val="0"/>
          <c:showVal val="0"/>
          <c:showCatName val="0"/>
          <c:showSerName val="0"/>
          <c:showPercent val="0"/>
          <c:showBubbleSize val="0"/>
        </c:dLbls>
        <c:smooth val="0"/>
        <c:axId val="1372207968"/>
        <c:axId val="1372261408"/>
      </c:lineChart>
      <c:dateAx>
        <c:axId val="1372207968"/>
        <c:scaling>
          <c:orientation val="minMax"/>
        </c:scaling>
        <c:delete val="0"/>
        <c:axPos val="b"/>
        <c:numFmt formatCode="[$-409]mmm\-yy;@" sourceLinked="1"/>
        <c:majorTickMark val="none"/>
        <c:minorTickMark val="none"/>
        <c:tickLblPos val="nextTo"/>
        <c:crossAx val="1372261408"/>
        <c:crosses val="autoZero"/>
        <c:auto val="1"/>
        <c:lblOffset val="100"/>
        <c:baseTimeUnit val="months"/>
        <c:majorUnit val="6.0"/>
        <c:majorTimeUnit val="months"/>
      </c:dateAx>
      <c:valAx>
        <c:axId val="1372261408"/>
        <c:scaling>
          <c:orientation val="minMax"/>
          <c:min val="5.0"/>
        </c:scaling>
        <c:delete val="0"/>
        <c:axPos val="l"/>
        <c:numFmt formatCode="0" sourceLinked="0"/>
        <c:majorTickMark val="out"/>
        <c:minorTickMark val="none"/>
        <c:tickLblPos val="nextTo"/>
        <c:crossAx val="1372207968"/>
        <c:crosses val="autoZero"/>
        <c:crossBetween val="between"/>
      </c:valAx>
    </c:plotArea>
    <c:legend>
      <c:legendPos val="t"/>
      <c:layout>
        <c:manualLayout>
          <c:xMode val="edge"/>
          <c:yMode val="edge"/>
          <c:x val="0.150537609080916"/>
          <c:y val="0.275545103926893"/>
          <c:w val="0.755564809223707"/>
          <c:h val="0.0632904200068545"/>
        </c:manualLayout>
      </c:layout>
      <c:overlay val="0"/>
    </c:legend>
    <c:plotVisOnly val="1"/>
    <c:dispBlanksAs val="gap"/>
    <c:showDLblsOverMax val="0"/>
  </c:chart>
  <c:txPr>
    <a:bodyPr/>
    <a:lstStyle/>
    <a:p>
      <a:pPr>
        <a:defRPr sz="1600"/>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Recruiting Intensity Index by Establishment Size, </a:t>
            </a:r>
          </a:p>
          <a:p>
            <a:pPr>
              <a:defRPr sz="2400"/>
            </a:pPr>
            <a:r>
              <a:rPr lang="en-US" sz="2400"/>
              <a:t>January 2001 to November 2016</a:t>
            </a:r>
          </a:p>
        </c:rich>
      </c:tx>
      <c:layout/>
      <c:overlay val="0"/>
    </c:title>
    <c:autoTitleDeleted val="0"/>
    <c:plotArea>
      <c:layout>
        <c:manualLayout>
          <c:layoutTarget val="inner"/>
          <c:xMode val="edge"/>
          <c:yMode val="edge"/>
          <c:x val="0.0545948115136121"/>
          <c:y val="0.214148019559305"/>
          <c:w val="0.9242896948985"/>
          <c:h val="0.657006887902771"/>
        </c:manualLayout>
      </c:layout>
      <c:lineChart>
        <c:grouping val="standard"/>
        <c:varyColors val="0"/>
        <c:ser>
          <c:idx val="0"/>
          <c:order val="0"/>
          <c:tx>
            <c:strRef>
              <c:f>'Normalized Recruiting Inten MA'!$B$2</c:f>
              <c:strCache>
                <c:ptCount val="1"/>
                <c:pt idx="0">
                  <c:v>1-9</c:v>
                </c:pt>
              </c:strCache>
            </c:strRef>
          </c:tx>
          <c:marker>
            <c:symbol val="none"/>
          </c:marker>
          <c:cat>
            <c:numRef>
              <c:f>'Normalized Recruiting Inten MA'!$A$3:$A$194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'Normalized Recruiting Inten MA'!$B$3:$B$200</c:f>
              <c:numCache>
                <c:formatCode>General</c:formatCode>
                <c:ptCount val="195"/>
                <c:pt idx="0">
                  <c:v>1.013469423219959</c:v>
                </c:pt>
                <c:pt idx="1">
                  <c:v>1.006372624444637</c:v>
                </c:pt>
                <c:pt idx="2">
                  <c:v>0.985151137071938</c:v>
                </c:pt>
                <c:pt idx="3">
                  <c:v>0.949295100956337</c:v>
                </c:pt>
                <c:pt idx="4">
                  <c:v>0.927858869276866</c:v>
                </c:pt>
                <c:pt idx="5">
                  <c:v>0.934955668052189</c:v>
                </c:pt>
                <c:pt idx="6">
                  <c:v>0.956545902982648</c:v>
                </c:pt>
                <c:pt idx="7">
                  <c:v>0.977982134662119</c:v>
                </c:pt>
                <c:pt idx="8">
                  <c:v>0.977982134662119</c:v>
                </c:pt>
                <c:pt idx="9">
                  <c:v>1.006418355417693</c:v>
                </c:pt>
                <c:pt idx="10">
                  <c:v>0.984982123738222</c:v>
                </c:pt>
                <c:pt idx="11">
                  <c:v>0.984982123738222</c:v>
                </c:pt>
                <c:pt idx="12">
                  <c:v>0.956545902982648</c:v>
                </c:pt>
                <c:pt idx="13">
                  <c:v>0.949349432036746</c:v>
                </c:pt>
                <c:pt idx="14">
                  <c:v>0.92798683207628</c:v>
                </c:pt>
                <c:pt idx="15">
                  <c:v>0.949349432036746</c:v>
                </c:pt>
                <c:pt idx="16">
                  <c:v>1.006232730853146</c:v>
                </c:pt>
                <c:pt idx="17">
                  <c:v>0.999062300358817</c:v>
                </c:pt>
                <c:pt idx="18">
                  <c:v>0.999062300358817</c:v>
                </c:pt>
                <c:pt idx="19">
                  <c:v>0.956545902982648</c:v>
                </c:pt>
                <c:pt idx="20">
                  <c:v>0.942126098546518</c:v>
                </c:pt>
                <c:pt idx="21">
                  <c:v>0.956250787143893</c:v>
                </c:pt>
                <c:pt idx="22">
                  <c:v>1.019728277373901</c:v>
                </c:pt>
                <c:pt idx="23">
                  <c:v>1.048463678335853</c:v>
                </c:pt>
                <c:pt idx="24">
                  <c:v>1.034338989738478</c:v>
                </c:pt>
                <c:pt idx="25">
                  <c:v>1.006348788066311</c:v>
                </c:pt>
                <c:pt idx="26">
                  <c:v>1.006348788066311</c:v>
                </c:pt>
                <c:pt idx="27">
                  <c:v>0.984986188105845</c:v>
                </c:pt>
                <c:pt idx="28">
                  <c:v>0.949498899548005</c:v>
                </c:pt>
                <c:pt idx="29">
                  <c:v>0.970789954272085</c:v>
                </c:pt>
                <c:pt idx="30">
                  <c:v>0.999226175027659</c:v>
                </c:pt>
                <c:pt idx="31">
                  <c:v>1.027662395783233</c:v>
                </c:pt>
                <c:pt idx="32">
                  <c:v>1.020588774988125</c:v>
                </c:pt>
                <c:pt idx="33">
                  <c:v>1.013515154193016</c:v>
                </c:pt>
                <c:pt idx="34">
                  <c:v>1.020566221995283</c:v>
                </c:pt>
                <c:pt idx="35">
                  <c:v>0.984836720594586</c:v>
                </c:pt>
                <c:pt idx="36">
                  <c:v>0.991910341389695</c:v>
                </c:pt>
                <c:pt idx="37">
                  <c:v>1.026847209511141</c:v>
                </c:pt>
                <c:pt idx="38">
                  <c:v>1.062576710911838</c:v>
                </c:pt>
                <c:pt idx="39">
                  <c:v>1.076656887532432</c:v>
                </c:pt>
                <c:pt idx="40">
                  <c:v>1.055756843298128</c:v>
                </c:pt>
                <c:pt idx="41">
                  <c:v>1.069881531895503</c:v>
                </c:pt>
                <c:pt idx="42">
                  <c:v>1.034510300550827</c:v>
                </c:pt>
                <c:pt idx="43">
                  <c:v>1.083007565947905</c:v>
                </c:pt>
                <c:pt idx="44">
                  <c:v>1.124871717416103</c:v>
                </c:pt>
                <c:pt idx="45">
                  <c:v>1.17423752361056</c:v>
                </c:pt>
                <c:pt idx="46">
                  <c:v>1.146640302447786</c:v>
                </c:pt>
                <c:pt idx="47">
                  <c:v>1.139713019101034</c:v>
                </c:pt>
                <c:pt idx="48">
                  <c:v>1.174351677477277</c:v>
                </c:pt>
                <c:pt idx="49">
                  <c:v>1.167405011027998</c:v>
                </c:pt>
                <c:pt idx="50">
                  <c:v>1.188130484950903</c:v>
                </c:pt>
                <c:pt idx="51">
                  <c:v>1.17433229437475</c:v>
                </c:pt>
                <c:pt idx="52">
                  <c:v>1.146342092702583</c:v>
                </c:pt>
                <c:pt idx="53">
                  <c:v>1.139452250443946</c:v>
                </c:pt>
                <c:pt idx="54">
                  <c:v>1.118611782643856</c:v>
                </c:pt>
                <c:pt idx="55">
                  <c:v>1.104487094046481</c:v>
                </c:pt>
                <c:pt idx="56">
                  <c:v>1.076738277928874</c:v>
                </c:pt>
                <c:pt idx="57">
                  <c:v>1.0486635264585</c:v>
                </c:pt>
                <c:pt idx="58">
                  <c:v>1.076825038943016</c:v>
                </c:pt>
                <c:pt idx="59">
                  <c:v>1.076825038943016</c:v>
                </c:pt>
                <c:pt idx="60">
                  <c:v>1.10489979041339</c:v>
                </c:pt>
                <c:pt idx="61">
                  <c:v>1.118853168198417</c:v>
                </c:pt>
                <c:pt idx="62">
                  <c:v>1.104858593348637</c:v>
                </c:pt>
                <c:pt idx="63">
                  <c:v>1.090864018498857</c:v>
                </c:pt>
                <c:pt idx="64">
                  <c:v>1.090864018498857</c:v>
                </c:pt>
                <c:pt idx="65">
                  <c:v>1.083834909680529</c:v>
                </c:pt>
                <c:pt idx="66">
                  <c:v>1.069754733059934</c:v>
                </c:pt>
                <c:pt idx="67">
                  <c:v>1.020543044015068</c:v>
                </c:pt>
                <c:pt idx="68">
                  <c:v>1.013491976212801</c:v>
                </c:pt>
                <c:pt idx="69">
                  <c:v>0.992200921488721</c:v>
                </c:pt>
                <c:pt idx="70">
                  <c:v>0.977935120303579</c:v>
                </c:pt>
                <c:pt idx="71">
                  <c:v>0.956644065579498</c:v>
                </c:pt>
                <c:pt idx="72">
                  <c:v>0.97086149950847</c:v>
                </c:pt>
                <c:pt idx="73">
                  <c:v>0.97086149950847</c:v>
                </c:pt>
                <c:pt idx="74">
                  <c:v>1.041067773503016</c:v>
                </c:pt>
                <c:pt idx="75">
                  <c:v>1.026850339574044</c:v>
                </c:pt>
                <c:pt idx="76">
                  <c:v>1.041116140759186</c:v>
                </c:pt>
                <c:pt idx="77">
                  <c:v>0.956594270238818</c:v>
                </c:pt>
                <c:pt idx="78">
                  <c:v>0.956594270238818</c:v>
                </c:pt>
                <c:pt idx="79">
                  <c:v>0.963691069014141</c:v>
                </c:pt>
                <c:pt idx="80">
                  <c:v>1.006348788066311</c:v>
                </c:pt>
                <c:pt idx="81">
                  <c:v>1.027639842790391</c:v>
                </c:pt>
                <c:pt idx="82">
                  <c:v>1.0347134635855</c:v>
                </c:pt>
                <c:pt idx="83">
                  <c:v>1.013491976212801</c:v>
                </c:pt>
                <c:pt idx="84">
                  <c:v>0.948934721687066</c:v>
                </c:pt>
                <c:pt idx="85">
                  <c:v>0.941861100891958</c:v>
                </c:pt>
                <c:pt idx="86">
                  <c:v>0.934740465738309</c:v>
                </c:pt>
                <c:pt idx="87">
                  <c:v>1.006348788066311</c:v>
                </c:pt>
                <c:pt idx="88">
                  <c:v>0.948865154335684</c:v>
                </c:pt>
                <c:pt idx="89">
                  <c:v>0.970156209059765</c:v>
                </c:pt>
                <c:pt idx="90">
                  <c:v>0.905827617201701</c:v>
                </c:pt>
                <c:pt idx="91">
                  <c:v>0.984465048348031</c:v>
                </c:pt>
                <c:pt idx="92">
                  <c:v>0.977391427552922</c:v>
                </c:pt>
                <c:pt idx="93">
                  <c:v>1.048749128229315</c:v>
                </c:pt>
                <c:pt idx="94">
                  <c:v>1.062743703079094</c:v>
                </c:pt>
                <c:pt idx="95">
                  <c:v>1.07686839167647</c:v>
                </c:pt>
                <c:pt idx="96">
                  <c:v>1.07686839167647</c:v>
                </c:pt>
                <c:pt idx="97">
                  <c:v>1.013186988956192</c:v>
                </c:pt>
                <c:pt idx="98">
                  <c:v>0.963332798958121</c:v>
                </c:pt>
                <c:pt idx="99">
                  <c:v>0.862673993710634</c:v>
                </c:pt>
                <c:pt idx="100">
                  <c:v>0.862673993710634</c:v>
                </c:pt>
                <c:pt idx="101">
                  <c:v>0.869870464656536</c:v>
                </c:pt>
                <c:pt idx="102">
                  <c:v>0.935158038559347</c:v>
                </c:pt>
                <c:pt idx="103">
                  <c:v>0.949473635085169</c:v>
                </c:pt>
                <c:pt idx="104">
                  <c:v>0.942277164139267</c:v>
                </c:pt>
                <c:pt idx="105">
                  <c:v>0.949397799292916</c:v>
                </c:pt>
                <c:pt idx="106">
                  <c:v>0.920662398330964</c:v>
                </c:pt>
                <c:pt idx="107">
                  <c:v>0.949295100956337</c:v>
                </c:pt>
                <c:pt idx="108">
                  <c:v>0.95639189973166</c:v>
                </c:pt>
                <c:pt idx="109">
                  <c:v>0.97081170416779</c:v>
                </c:pt>
                <c:pt idx="110">
                  <c:v>0.920424869212487</c:v>
                </c:pt>
                <c:pt idx="111">
                  <c:v>0.877472034321563</c:v>
                </c:pt>
                <c:pt idx="112">
                  <c:v>0.877472034321563</c:v>
                </c:pt>
                <c:pt idx="113">
                  <c:v>0.913593068091724</c:v>
                </c:pt>
                <c:pt idx="114">
                  <c:v>0.942328469053676</c:v>
                </c:pt>
                <c:pt idx="115">
                  <c:v>0.942328469053676</c:v>
                </c:pt>
                <c:pt idx="116">
                  <c:v>0.942328469053676</c:v>
                </c:pt>
                <c:pt idx="117">
                  <c:v>0.970670591580023</c:v>
                </c:pt>
                <c:pt idx="118">
                  <c:v>0.934410608401809</c:v>
                </c:pt>
                <c:pt idx="119">
                  <c:v>0.941555774433302</c:v>
                </c:pt>
                <c:pt idx="120">
                  <c:v>0.906068485875461</c:v>
                </c:pt>
                <c:pt idx="121">
                  <c:v>0.935131998107774</c:v>
                </c:pt>
                <c:pt idx="122">
                  <c:v>0.942252633261423</c:v>
                </c:pt>
                <c:pt idx="123">
                  <c:v>0.963615233221888</c:v>
                </c:pt>
                <c:pt idx="124">
                  <c:v>0.977982134662119</c:v>
                </c:pt>
                <c:pt idx="125">
                  <c:v>0.977982134662119</c:v>
                </c:pt>
                <c:pt idx="126">
                  <c:v>0.963764700733147</c:v>
                </c:pt>
                <c:pt idx="127">
                  <c:v>0.949397799292916</c:v>
                </c:pt>
                <c:pt idx="128">
                  <c:v>0.942277164139267</c:v>
                </c:pt>
                <c:pt idx="129">
                  <c:v>0.935131998107774</c:v>
                </c:pt>
                <c:pt idx="130">
                  <c:v>0.920657596247781</c:v>
                </c:pt>
                <c:pt idx="131">
                  <c:v>0.92777823140143</c:v>
                </c:pt>
                <c:pt idx="132">
                  <c:v>0.942044032586573</c:v>
                </c:pt>
                <c:pt idx="133">
                  <c:v>0.970885335886796</c:v>
                </c:pt>
                <c:pt idx="134">
                  <c:v>0.985055755457227</c:v>
                </c:pt>
                <c:pt idx="135">
                  <c:v>0.985055755457227</c:v>
                </c:pt>
                <c:pt idx="136">
                  <c:v>1.006418355417693</c:v>
                </c:pt>
                <c:pt idx="137">
                  <c:v>0.977982134662119</c:v>
                </c:pt>
                <c:pt idx="138">
                  <c:v>0.977982134662119</c:v>
                </c:pt>
                <c:pt idx="139">
                  <c:v>0.970885335886796</c:v>
                </c:pt>
                <c:pt idx="140">
                  <c:v>0.985151137071938</c:v>
                </c:pt>
                <c:pt idx="141">
                  <c:v>0.985151137071938</c:v>
                </c:pt>
                <c:pt idx="142">
                  <c:v>0.992247935847261</c:v>
                </c:pt>
                <c:pt idx="143">
                  <c:v>0.999344734622585</c:v>
                </c:pt>
                <c:pt idx="144">
                  <c:v>0.999344734622585</c:v>
                </c:pt>
                <c:pt idx="145">
                  <c:v>0.97081170416779</c:v>
                </c:pt>
                <c:pt idx="146">
                  <c:v>0.984936392765165</c:v>
                </c:pt>
                <c:pt idx="147">
                  <c:v>0.934549557809862</c:v>
                </c:pt>
                <c:pt idx="148">
                  <c:v>0.920129753373732</c:v>
                </c:pt>
                <c:pt idx="149">
                  <c:v>0.927158862192061</c:v>
                </c:pt>
                <c:pt idx="150">
                  <c:v>0.956109465467893</c:v>
                </c:pt>
                <c:pt idx="151">
                  <c:v>0.963332798958121</c:v>
                </c:pt>
                <c:pt idx="152">
                  <c:v>0.884695367811791</c:v>
                </c:pt>
                <c:pt idx="153">
                  <c:v>0.855744764535959</c:v>
                </c:pt>
                <c:pt idx="154">
                  <c:v>0.862941235481861</c:v>
                </c:pt>
                <c:pt idx="155">
                  <c:v>0.877472034321563</c:v>
                </c:pt>
                <c:pt idx="156">
                  <c:v>0.8847517647915</c:v>
                </c:pt>
                <c:pt idx="157">
                  <c:v>0.8847517647915</c:v>
                </c:pt>
                <c:pt idx="158">
                  <c:v>0.848199591850641</c:v>
                </c:pt>
                <c:pt idx="159">
                  <c:v>0.840919861380704</c:v>
                </c:pt>
                <c:pt idx="160">
                  <c:v>0.848090291875032</c:v>
                </c:pt>
                <c:pt idx="161">
                  <c:v>0.87011166597619</c:v>
                </c:pt>
                <c:pt idx="162">
                  <c:v>0.891865798306119</c:v>
                </c:pt>
                <c:pt idx="163">
                  <c:v>0.899010964337613</c:v>
                </c:pt>
                <c:pt idx="164">
                  <c:v>0.963568218863348</c:v>
                </c:pt>
                <c:pt idx="165">
                  <c:v>0.963568218863348</c:v>
                </c:pt>
                <c:pt idx="166">
                  <c:v>0.984859273587428</c:v>
                </c:pt>
                <c:pt idx="167">
                  <c:v>0.963568218863348</c:v>
                </c:pt>
                <c:pt idx="168">
                  <c:v>0.992200921488721</c:v>
                </c:pt>
                <c:pt idx="169">
                  <c:v>0.934923397432923</c:v>
                </c:pt>
                <c:pt idx="170">
                  <c:v>0.913411329961199</c:v>
                </c:pt>
                <c:pt idx="171">
                  <c:v>0.899145528776057</c:v>
                </c:pt>
                <c:pt idx="172">
                  <c:v>0.899145528776057</c:v>
                </c:pt>
                <c:pt idx="173">
                  <c:v>0.906341999721959</c:v>
                </c:pt>
                <c:pt idx="174">
                  <c:v>0.891975098281728</c:v>
                </c:pt>
                <c:pt idx="175">
                  <c:v>0.927961567613445</c:v>
                </c:pt>
                <c:pt idx="176">
                  <c:v>0.942277164139267</c:v>
                </c:pt>
                <c:pt idx="177">
                  <c:v>0.963789231610992</c:v>
                </c:pt>
                <c:pt idx="178">
                  <c:v>0.956644065579498</c:v>
                </c:pt>
                <c:pt idx="179">
                  <c:v>0.949498899548005</c:v>
                </c:pt>
                <c:pt idx="180">
                  <c:v>0.949498899548005</c:v>
                </c:pt>
                <c:pt idx="181">
                  <c:v>0.942328469053676</c:v>
                </c:pt>
                <c:pt idx="182">
                  <c:v>0.927961567613445</c:v>
                </c:pt>
                <c:pt idx="183">
                  <c:v>0.906449500141721</c:v>
                </c:pt>
                <c:pt idx="184">
                  <c:v>0.920765096667543</c:v>
                </c:pt>
                <c:pt idx="185">
                  <c:v>0.920765096667543</c:v>
                </c:pt>
                <c:pt idx="186">
                  <c:v>0.891701584435231</c:v>
                </c:pt>
                <c:pt idx="187">
                  <c:v>0.855715115103514</c:v>
                </c:pt>
                <c:pt idx="188">
                  <c:v>0.855715115103514</c:v>
                </c:pt>
                <c:pt idx="189">
                  <c:v>#N/A</c:v>
                </c:pt>
                <c:pt idx="190">
                  <c:v>#N/A</c:v>
                </c:pt>
              </c:numCache>
            </c:numRef>
          </c:val>
          <c:smooth val="0"/>
        </c:ser>
        <c:ser>
          <c:idx val="1"/>
          <c:order val="1"/>
          <c:tx>
            <c:strRef>
              <c:f>'Normalized Recruiting Inten MA'!$C$2</c:f>
              <c:strCache>
                <c:ptCount val="1"/>
                <c:pt idx="0">
                  <c:v>10-49</c:v>
                </c:pt>
              </c:strCache>
            </c:strRef>
          </c:tx>
          <c:marker>
            <c:symbol val="none"/>
          </c:marker>
          <c:cat>
            <c:numRef>
              <c:f>'Normalized Recruiting Inten MA'!$A$3:$A$194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'Normalized Recruiting Inten MA'!$C$3:$C$200</c:f>
              <c:numCache>
                <c:formatCode>General</c:formatCode>
                <c:ptCount val="195"/>
                <c:pt idx="0">
                  <c:v>1.120427912242021</c:v>
                </c:pt>
                <c:pt idx="1">
                  <c:v>1.138742680173091</c:v>
                </c:pt>
                <c:pt idx="2">
                  <c:v>1.138742680173091</c:v>
                </c:pt>
                <c:pt idx="3">
                  <c:v>1.108216150364256</c:v>
                </c:pt>
                <c:pt idx="4">
                  <c:v>1.083747816621658</c:v>
                </c:pt>
                <c:pt idx="5">
                  <c:v>1.058978805711235</c:v>
                </c:pt>
                <c:pt idx="6">
                  <c:v>1.046594975295452</c:v>
                </c:pt>
                <c:pt idx="7">
                  <c:v>1.052748541106981</c:v>
                </c:pt>
                <c:pt idx="8">
                  <c:v>1.046489504059495</c:v>
                </c:pt>
                <c:pt idx="9">
                  <c:v>1.033998852328898</c:v>
                </c:pt>
                <c:pt idx="10">
                  <c:v>1.00297080437099</c:v>
                </c:pt>
                <c:pt idx="11">
                  <c:v>1.015461456101586</c:v>
                </c:pt>
                <c:pt idx="12">
                  <c:v>0.990135210745224</c:v>
                </c:pt>
                <c:pt idx="13">
                  <c:v>0.99639424779271</c:v>
                </c:pt>
                <c:pt idx="14">
                  <c:v>0.99639424779271</c:v>
                </c:pt>
                <c:pt idx="15">
                  <c:v>1.034211144879669</c:v>
                </c:pt>
                <c:pt idx="16">
                  <c:v>1.04044275956278</c:v>
                </c:pt>
                <c:pt idx="17">
                  <c:v>1.046647677550646</c:v>
                </c:pt>
                <c:pt idx="18">
                  <c:v>1.052852595538513</c:v>
                </c:pt>
                <c:pt idx="19">
                  <c:v>1.052852595538513</c:v>
                </c:pt>
                <c:pt idx="20">
                  <c:v>1.052852595538513</c:v>
                </c:pt>
                <c:pt idx="21">
                  <c:v>1.059031507966429</c:v>
                </c:pt>
                <c:pt idx="22">
                  <c:v>1.071415338382212</c:v>
                </c:pt>
                <c:pt idx="23">
                  <c:v>1.058978805711235</c:v>
                </c:pt>
                <c:pt idx="24">
                  <c:v>1.015154847709548</c:v>
                </c:pt>
                <c:pt idx="25">
                  <c:v>0.990280365563168</c:v>
                </c:pt>
                <c:pt idx="26">
                  <c:v>0.990280365563168</c:v>
                </c:pt>
                <c:pt idx="27">
                  <c:v>1.021720493149072</c:v>
                </c:pt>
                <c:pt idx="28">
                  <c:v>1.034211144879669</c:v>
                </c:pt>
                <c:pt idx="29">
                  <c:v>1.034211144879669</c:v>
                </c:pt>
                <c:pt idx="30">
                  <c:v>1.046594975295452</c:v>
                </c:pt>
                <c:pt idx="31">
                  <c:v>1.052799893283318</c:v>
                </c:pt>
                <c:pt idx="32">
                  <c:v>1.065236425954296</c:v>
                </c:pt>
                <c:pt idx="33">
                  <c:v>1.077518839850643</c:v>
                </c:pt>
                <c:pt idx="34">
                  <c:v>1.083697752278559</c:v>
                </c:pt>
                <c:pt idx="35">
                  <c:v>1.089876664706475</c:v>
                </c:pt>
                <c:pt idx="36">
                  <c:v>1.09598139585557</c:v>
                </c:pt>
                <c:pt idx="37">
                  <c:v>1.102134961667098</c:v>
                </c:pt>
                <c:pt idx="38">
                  <c:v>1.108288527478627</c:v>
                </c:pt>
                <c:pt idx="39">
                  <c:v>1.096054948244715</c:v>
                </c:pt>
                <c:pt idx="40">
                  <c:v>1.071285937334292</c:v>
                </c:pt>
                <c:pt idx="41">
                  <c:v>1.07741478541911</c:v>
                </c:pt>
                <c:pt idx="42">
                  <c:v>1.071261219607581</c:v>
                </c:pt>
                <c:pt idx="43">
                  <c:v>1.089876664706475</c:v>
                </c:pt>
                <c:pt idx="44">
                  <c:v>1.083747816621658</c:v>
                </c:pt>
                <c:pt idx="45">
                  <c:v>1.089901382433186</c:v>
                </c:pt>
                <c:pt idx="46">
                  <c:v>1.114369716175785</c:v>
                </c:pt>
                <c:pt idx="47">
                  <c:v>1.120498564260603</c:v>
                </c:pt>
                <c:pt idx="48">
                  <c:v>1.108166086021158</c:v>
                </c:pt>
                <c:pt idx="49">
                  <c:v>1.095980166174905</c:v>
                </c:pt>
                <c:pt idx="50">
                  <c:v>1.095980166174905</c:v>
                </c:pt>
                <c:pt idx="51">
                  <c:v>1.102159078602822</c:v>
                </c:pt>
                <c:pt idx="52">
                  <c:v>1.102159078602822</c:v>
                </c:pt>
                <c:pt idx="53">
                  <c:v>1.102159078602822</c:v>
                </c:pt>
                <c:pt idx="54">
                  <c:v>1.126627412345421</c:v>
                </c:pt>
                <c:pt idx="55">
                  <c:v>1.120498564260603</c:v>
                </c:pt>
                <c:pt idx="56">
                  <c:v>1.126603295409696</c:v>
                </c:pt>
                <c:pt idx="57">
                  <c:v>1.108288527478627</c:v>
                </c:pt>
                <c:pt idx="58">
                  <c:v>1.102134961667098</c:v>
                </c:pt>
                <c:pt idx="59">
                  <c:v>1.108216150364256</c:v>
                </c:pt>
                <c:pt idx="60">
                  <c:v>1.114344998449074</c:v>
                </c:pt>
                <c:pt idx="61">
                  <c:v>1.09572955335018</c:v>
                </c:pt>
                <c:pt idx="62">
                  <c:v>1.071261219607581</c:v>
                </c:pt>
                <c:pt idx="63">
                  <c:v>1.052799893283318</c:v>
                </c:pt>
                <c:pt idx="64">
                  <c:v>1.071415338382212</c:v>
                </c:pt>
                <c:pt idx="65">
                  <c:v>1.059031507966429</c:v>
                </c:pt>
                <c:pt idx="66">
                  <c:v>1.040335938247966</c:v>
                </c:pt>
                <c:pt idx="67">
                  <c:v>1.03415702582005</c:v>
                </c:pt>
                <c:pt idx="68">
                  <c:v>1.052694422047361</c:v>
                </c:pt>
                <c:pt idx="69">
                  <c:v>1.089851318090087</c:v>
                </c:pt>
                <c:pt idx="70">
                  <c:v>1.096030230518004</c:v>
                </c:pt>
                <c:pt idx="71">
                  <c:v>1.083697752278559</c:v>
                </c:pt>
                <c:pt idx="72">
                  <c:v>1.071415338382212</c:v>
                </c:pt>
                <c:pt idx="73">
                  <c:v>1.046540856235833</c:v>
                </c:pt>
                <c:pt idx="74">
                  <c:v>1.034104323564855</c:v>
                </c:pt>
                <c:pt idx="75">
                  <c:v>1.015488878465961</c:v>
                </c:pt>
                <c:pt idx="76">
                  <c:v>1.015488878465961</c:v>
                </c:pt>
                <c:pt idx="77">
                  <c:v>1.015488878465961</c:v>
                </c:pt>
                <c:pt idx="78">
                  <c:v>1.021720493149072</c:v>
                </c:pt>
                <c:pt idx="79">
                  <c:v>1.034211144879669</c:v>
                </c:pt>
                <c:pt idx="80">
                  <c:v>1.034211144879669</c:v>
                </c:pt>
                <c:pt idx="81">
                  <c:v>1.021720493149072</c:v>
                </c:pt>
                <c:pt idx="82">
                  <c:v>0.996626409200622</c:v>
                </c:pt>
                <c:pt idx="83">
                  <c:v>0.990367372153136</c:v>
                </c:pt>
                <c:pt idx="84">
                  <c:v>0.990367372153136</c:v>
                </c:pt>
                <c:pt idx="85">
                  <c:v>1.00297080437099</c:v>
                </c:pt>
                <c:pt idx="86">
                  <c:v>0.984021328515682</c:v>
                </c:pt>
                <c:pt idx="87">
                  <c:v>0.984021328515682</c:v>
                </c:pt>
                <c:pt idx="88">
                  <c:v>0.965071852660375</c:v>
                </c:pt>
                <c:pt idx="89">
                  <c:v>0.95869508315932</c:v>
                </c:pt>
                <c:pt idx="90">
                  <c:v>0.933368837802958</c:v>
                </c:pt>
                <c:pt idx="91">
                  <c:v>0.933368837802958</c:v>
                </c:pt>
                <c:pt idx="92">
                  <c:v>0.914044470861993</c:v>
                </c:pt>
                <c:pt idx="93">
                  <c:v>0.907636032922669</c:v>
                </c:pt>
                <c:pt idx="94">
                  <c:v>0.907636032922669</c:v>
                </c:pt>
                <c:pt idx="95">
                  <c:v>0.926960399863634</c:v>
                </c:pt>
                <c:pt idx="96">
                  <c:v>0.920519296354038</c:v>
                </c:pt>
                <c:pt idx="97">
                  <c:v>0.907734088913659</c:v>
                </c:pt>
                <c:pt idx="98">
                  <c:v>0.888409721972694</c:v>
                </c:pt>
                <c:pt idx="99">
                  <c:v>0.881934896480649</c:v>
                </c:pt>
                <c:pt idx="100">
                  <c:v>0.881934896480649</c:v>
                </c:pt>
                <c:pt idx="101">
                  <c:v>0.89485082548229</c:v>
                </c:pt>
                <c:pt idx="102">
                  <c:v>0.901325650974336</c:v>
                </c:pt>
                <c:pt idx="103">
                  <c:v>0.868771344972232</c:v>
                </c:pt>
                <c:pt idx="104">
                  <c:v>0.862330241462635</c:v>
                </c:pt>
                <c:pt idx="105">
                  <c:v>0.849345747529006</c:v>
                </c:pt>
                <c:pt idx="106">
                  <c:v>0.888308491470434</c:v>
                </c:pt>
                <c:pt idx="107">
                  <c:v>0.888308491470433</c:v>
                </c:pt>
                <c:pt idx="108">
                  <c:v>0.901292985404063</c:v>
                </c:pt>
                <c:pt idx="109">
                  <c:v>0.888443443955143</c:v>
                </c:pt>
                <c:pt idx="110">
                  <c:v>0.888443443955143</c:v>
                </c:pt>
                <c:pt idx="111">
                  <c:v>0.888443443955143</c:v>
                </c:pt>
                <c:pt idx="112">
                  <c:v>0.888443443955143</c:v>
                </c:pt>
                <c:pt idx="113">
                  <c:v>0.862330241462635</c:v>
                </c:pt>
                <c:pt idx="114">
                  <c:v>0.862330241462635</c:v>
                </c:pt>
                <c:pt idx="115">
                  <c:v>0.868771344972232</c:v>
                </c:pt>
                <c:pt idx="116">
                  <c:v>0.901325650974336</c:v>
                </c:pt>
                <c:pt idx="117">
                  <c:v>0.907766754483932</c:v>
                </c:pt>
                <c:pt idx="118">
                  <c:v>0.901325650974336</c:v>
                </c:pt>
                <c:pt idx="119">
                  <c:v>0.901325650974336</c:v>
                </c:pt>
                <c:pt idx="120">
                  <c:v>0.933060334270021</c:v>
                </c:pt>
                <c:pt idx="121">
                  <c:v>0.926585508777976</c:v>
                </c:pt>
                <c:pt idx="122">
                  <c:v>0.926585508777976</c:v>
                </c:pt>
                <c:pt idx="123">
                  <c:v>0.907636032922669</c:v>
                </c:pt>
                <c:pt idx="124">
                  <c:v>0.92055196192431</c:v>
                </c:pt>
                <c:pt idx="125">
                  <c:v>0.914110858414714</c:v>
                </c:pt>
                <c:pt idx="126">
                  <c:v>0.894884547464739</c:v>
                </c:pt>
                <c:pt idx="127">
                  <c:v>0.881968618463098</c:v>
                </c:pt>
                <c:pt idx="128">
                  <c:v>0.894818159912018</c:v>
                </c:pt>
                <c:pt idx="129">
                  <c:v>0.907667701360938</c:v>
                </c:pt>
                <c:pt idx="130">
                  <c:v>0.926992068301903</c:v>
                </c:pt>
                <c:pt idx="131">
                  <c:v>0.933368837802958</c:v>
                </c:pt>
                <c:pt idx="132">
                  <c:v>0.946091650941467</c:v>
                </c:pt>
                <c:pt idx="133">
                  <c:v>0.926767284000501</c:v>
                </c:pt>
                <c:pt idx="134">
                  <c:v>0.913982076560123</c:v>
                </c:pt>
                <c:pt idx="135">
                  <c:v>0.888409721972694</c:v>
                </c:pt>
                <c:pt idx="136">
                  <c:v>0.88190005353111</c:v>
                </c:pt>
                <c:pt idx="137">
                  <c:v>0.88190005353111</c:v>
                </c:pt>
                <c:pt idx="138">
                  <c:v>0.88190005353111</c:v>
                </c:pt>
                <c:pt idx="139">
                  <c:v>0.901325650974336</c:v>
                </c:pt>
                <c:pt idx="140">
                  <c:v>0.901325650974336</c:v>
                </c:pt>
                <c:pt idx="141">
                  <c:v>0.907766754483932</c:v>
                </c:pt>
                <c:pt idx="142">
                  <c:v>0.92055196192431</c:v>
                </c:pt>
                <c:pt idx="143">
                  <c:v>0.939683213002143</c:v>
                </c:pt>
                <c:pt idx="144">
                  <c:v>0.939683213002143</c:v>
                </c:pt>
                <c:pt idx="145">
                  <c:v>0.939683213002143</c:v>
                </c:pt>
                <c:pt idx="146">
                  <c:v>0.914110858414714</c:v>
                </c:pt>
                <c:pt idx="147">
                  <c:v>0.920519296354038</c:v>
                </c:pt>
                <c:pt idx="148">
                  <c:v>0.914142526852983</c:v>
                </c:pt>
                <c:pt idx="149">
                  <c:v>0.933368837802958</c:v>
                </c:pt>
                <c:pt idx="150">
                  <c:v>0.952407860973382</c:v>
                </c:pt>
                <c:pt idx="151">
                  <c:v>0.958784630474436</c:v>
                </c:pt>
                <c:pt idx="152">
                  <c:v>0.983993143377229</c:v>
                </c:pt>
                <c:pt idx="153">
                  <c:v>0.97133088970786</c:v>
                </c:pt>
                <c:pt idx="154">
                  <c:v>0.964954120206806</c:v>
                </c:pt>
                <c:pt idx="155">
                  <c:v>0.939745607304013</c:v>
                </c:pt>
                <c:pt idx="156">
                  <c:v>0.946091650941467</c:v>
                </c:pt>
                <c:pt idx="157">
                  <c:v>0.933242109492546</c:v>
                </c:pt>
                <c:pt idx="158">
                  <c:v>0.926865339991492</c:v>
                </c:pt>
                <c:pt idx="159">
                  <c:v>0.914142526852983</c:v>
                </c:pt>
                <c:pt idx="160">
                  <c:v>0.939714881440413</c:v>
                </c:pt>
                <c:pt idx="161">
                  <c:v>0.946091650941467</c:v>
                </c:pt>
                <c:pt idx="162">
                  <c:v>0.971417896297829</c:v>
                </c:pt>
                <c:pt idx="163">
                  <c:v>0.971417896297829</c:v>
                </c:pt>
                <c:pt idx="164">
                  <c:v>0.977763939935283</c:v>
                </c:pt>
                <c:pt idx="165">
                  <c:v>0.99025459166588</c:v>
                </c:pt>
                <c:pt idx="166">
                  <c:v>0.971123340588047</c:v>
                </c:pt>
                <c:pt idx="167">
                  <c:v>0.971123340588047</c:v>
                </c:pt>
                <c:pt idx="168">
                  <c:v>0.952345466671513</c:v>
                </c:pt>
                <c:pt idx="169">
                  <c:v>0.984080149967198</c:v>
                </c:pt>
                <c:pt idx="170">
                  <c:v>1.002942619232537</c:v>
                </c:pt>
                <c:pt idx="171">
                  <c:v>1.009229841418475</c:v>
                </c:pt>
                <c:pt idx="172">
                  <c:v>0.996626409200622</c:v>
                </c:pt>
                <c:pt idx="173">
                  <c:v>0.984080149967198</c:v>
                </c:pt>
                <c:pt idx="174">
                  <c:v>0.984080149967198</c:v>
                </c:pt>
                <c:pt idx="175">
                  <c:v>1.002942619232537</c:v>
                </c:pt>
                <c:pt idx="176">
                  <c:v>1.015488878465961</c:v>
                </c:pt>
                <c:pt idx="177">
                  <c:v>1.021747915513447</c:v>
                </c:pt>
                <c:pt idx="178">
                  <c:v>1.015488878465961</c:v>
                </c:pt>
                <c:pt idx="179">
                  <c:v>1.027925411136938</c:v>
                </c:pt>
                <c:pt idx="180">
                  <c:v>1.027925411136938</c:v>
                </c:pt>
                <c:pt idx="181">
                  <c:v>1.021638188951001</c:v>
                </c:pt>
                <c:pt idx="182">
                  <c:v>0.990339187014684</c:v>
                </c:pt>
                <c:pt idx="183">
                  <c:v>0.97779292778126</c:v>
                </c:pt>
                <c:pt idx="184">
                  <c:v>0.97779292778126</c:v>
                </c:pt>
                <c:pt idx="185">
                  <c:v>0.984109137813175</c:v>
                </c:pt>
                <c:pt idx="186">
                  <c:v>0.97779292778126</c:v>
                </c:pt>
                <c:pt idx="187">
                  <c:v>0.97779292778126</c:v>
                </c:pt>
                <c:pt idx="188">
                  <c:v>0.984080149967198</c:v>
                </c:pt>
                <c:pt idx="189">
                  <c:v>#N/A</c:v>
                </c:pt>
                <c:pt idx="190">
                  <c:v>#N/A</c:v>
                </c:pt>
              </c:numCache>
            </c:numRef>
          </c:val>
          <c:smooth val="0"/>
        </c:ser>
        <c:ser>
          <c:idx val="2"/>
          <c:order val="2"/>
          <c:tx>
            <c:strRef>
              <c:f>'Normalized Recruiting Inten MA'!$D$2</c:f>
              <c:strCache>
                <c:ptCount val="1"/>
                <c:pt idx="0">
                  <c:v>50-249</c:v>
                </c:pt>
              </c:strCache>
            </c:strRef>
          </c:tx>
          <c:marker>
            <c:symbol val="none"/>
          </c:marker>
          <c:cat>
            <c:numRef>
              <c:f>'Normalized Recruiting Inten MA'!$A$3:$A$194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'Normalized Recruiting Inten MA'!$D$3:$D$200</c:f>
              <c:numCache>
                <c:formatCode>General</c:formatCode>
                <c:ptCount val="195"/>
                <c:pt idx="0">
                  <c:v>1.235281250851332</c:v>
                </c:pt>
                <c:pt idx="1">
                  <c:v>1.202726498666016</c:v>
                </c:pt>
                <c:pt idx="2">
                  <c:v>1.197337266807959</c:v>
                </c:pt>
                <c:pt idx="3">
                  <c:v>1.164926536123484</c:v>
                </c:pt>
                <c:pt idx="4">
                  <c:v>1.175875894873632</c:v>
                </c:pt>
                <c:pt idx="5">
                  <c:v>1.148563045927066</c:v>
                </c:pt>
                <c:pt idx="6">
                  <c:v>1.143075672219953</c:v>
                </c:pt>
                <c:pt idx="7">
                  <c:v>1.12107293412955</c:v>
                </c:pt>
                <c:pt idx="8">
                  <c:v>1.109965619261651</c:v>
                </c:pt>
                <c:pt idx="9">
                  <c:v>1.076472081955357</c:v>
                </c:pt>
                <c:pt idx="10">
                  <c:v>1.065309470291673</c:v>
                </c:pt>
                <c:pt idx="11">
                  <c:v>1.065309470291673</c:v>
                </c:pt>
                <c:pt idx="12">
                  <c:v>1.07096298765084</c:v>
                </c:pt>
                <c:pt idx="13">
                  <c:v>1.082125599314524</c:v>
                </c:pt>
                <c:pt idx="14">
                  <c:v>1.087692906966808</c:v>
                </c:pt>
                <c:pt idx="15">
                  <c:v>1.093316935909993</c:v>
                </c:pt>
                <c:pt idx="16">
                  <c:v>1.08774962825771</c:v>
                </c:pt>
                <c:pt idx="17">
                  <c:v>1.07096298765084</c:v>
                </c:pt>
                <c:pt idx="18">
                  <c:v>1.07096298765084</c:v>
                </c:pt>
                <c:pt idx="19">
                  <c:v>1.065367683639437</c:v>
                </c:pt>
                <c:pt idx="20">
                  <c:v>1.082154324246309</c:v>
                </c:pt>
                <c:pt idx="21">
                  <c:v>1.082154324246309</c:v>
                </c:pt>
                <c:pt idx="22">
                  <c:v>1.082154324246309</c:v>
                </c:pt>
                <c:pt idx="23">
                  <c:v>1.065367683639437</c:v>
                </c:pt>
                <c:pt idx="24">
                  <c:v>1.04840633069554</c:v>
                </c:pt>
                <c:pt idx="25">
                  <c:v>1.037128784393188</c:v>
                </c:pt>
                <c:pt idx="26">
                  <c:v>1.025791460392476</c:v>
                </c:pt>
                <c:pt idx="27">
                  <c:v>1.03147526703402</c:v>
                </c:pt>
                <c:pt idx="28">
                  <c:v>1.025791460392476</c:v>
                </c:pt>
                <c:pt idx="29">
                  <c:v>1.03147526703402</c:v>
                </c:pt>
                <c:pt idx="30">
                  <c:v>1.037128784393188</c:v>
                </c:pt>
                <c:pt idx="31">
                  <c:v>1.042812591034732</c:v>
                </c:pt>
                <c:pt idx="32">
                  <c:v>1.037128784393188</c:v>
                </c:pt>
                <c:pt idx="33">
                  <c:v>1.03147526703402</c:v>
                </c:pt>
                <c:pt idx="34">
                  <c:v>1.03147526703402</c:v>
                </c:pt>
                <c:pt idx="35">
                  <c:v>1.037159073675565</c:v>
                </c:pt>
                <c:pt idx="36">
                  <c:v>1.059599231641603</c:v>
                </c:pt>
                <c:pt idx="37">
                  <c:v>1.076472081955358</c:v>
                </c:pt>
                <c:pt idx="38">
                  <c:v>1.082125599314524</c:v>
                </c:pt>
                <c:pt idx="39">
                  <c:v>1.048286697829923</c:v>
                </c:pt>
                <c:pt idx="40">
                  <c:v>1.037067364875336</c:v>
                </c:pt>
                <c:pt idx="41">
                  <c:v>1.048286697829923</c:v>
                </c:pt>
                <c:pt idx="42">
                  <c:v>1.076558291662242</c:v>
                </c:pt>
                <c:pt idx="43">
                  <c:v>1.070904774303074</c:v>
                </c:pt>
                <c:pt idx="44">
                  <c:v>1.065309470291673</c:v>
                </c:pt>
                <c:pt idx="45">
                  <c:v>1.070876777943956</c:v>
                </c:pt>
                <c:pt idx="46">
                  <c:v>1.070876777943956</c:v>
                </c:pt>
                <c:pt idx="47">
                  <c:v>1.076472081955358</c:v>
                </c:pt>
                <c:pt idx="48">
                  <c:v>1.070904774303074</c:v>
                </c:pt>
                <c:pt idx="49">
                  <c:v>1.082182320605427</c:v>
                </c:pt>
                <c:pt idx="50">
                  <c:v>1.076587016594025</c:v>
                </c:pt>
                <c:pt idx="51">
                  <c:v>1.093207703586565</c:v>
                </c:pt>
                <c:pt idx="52">
                  <c:v>1.098803007597966</c:v>
                </c:pt>
                <c:pt idx="53">
                  <c:v>1.098803007597966</c:v>
                </c:pt>
                <c:pt idx="54">
                  <c:v>1.093289635473325</c:v>
                </c:pt>
                <c:pt idx="55">
                  <c:v>1.082070302518738</c:v>
                </c:pt>
                <c:pt idx="56">
                  <c:v>1.082070302518738</c:v>
                </c:pt>
                <c:pt idx="57">
                  <c:v>1.054090137337085</c:v>
                </c:pt>
                <c:pt idx="58">
                  <c:v>1.054090137337085</c:v>
                </c:pt>
                <c:pt idx="59">
                  <c:v>1.059685441348487</c:v>
                </c:pt>
                <c:pt idx="60">
                  <c:v>1.07096298765084</c:v>
                </c:pt>
                <c:pt idx="61">
                  <c:v>1.07096298765084</c:v>
                </c:pt>
                <c:pt idx="62">
                  <c:v>1.076530295303122</c:v>
                </c:pt>
                <c:pt idx="63">
                  <c:v>1.082125599314524</c:v>
                </c:pt>
                <c:pt idx="64">
                  <c:v>1.098912239921395</c:v>
                </c:pt>
                <c:pt idx="65">
                  <c:v>1.082125599314524</c:v>
                </c:pt>
                <c:pt idx="66">
                  <c:v>1.082125599314524</c:v>
                </c:pt>
                <c:pt idx="67">
                  <c:v>1.076558291662242</c:v>
                </c:pt>
                <c:pt idx="68">
                  <c:v>1.104398311609368</c:v>
                </c:pt>
                <c:pt idx="69">
                  <c:v>1.104398311609368</c:v>
                </c:pt>
                <c:pt idx="70">
                  <c:v>1.093178978654781</c:v>
                </c:pt>
                <c:pt idx="71">
                  <c:v>1.054001634706942</c:v>
                </c:pt>
                <c:pt idx="72">
                  <c:v>1.054001634706942</c:v>
                </c:pt>
                <c:pt idx="73">
                  <c:v>1.054001634706942</c:v>
                </c:pt>
                <c:pt idx="74">
                  <c:v>1.059685441348487</c:v>
                </c:pt>
                <c:pt idx="75">
                  <c:v>1.048466108393899</c:v>
                </c:pt>
                <c:pt idx="76">
                  <c:v>1.037128784393188</c:v>
                </c:pt>
                <c:pt idx="77">
                  <c:v>1.037128784393188</c:v>
                </c:pt>
                <c:pt idx="78">
                  <c:v>1.03147526703402</c:v>
                </c:pt>
                <c:pt idx="79">
                  <c:v>1.05403192398932</c:v>
                </c:pt>
                <c:pt idx="80">
                  <c:v>1.059685441348487</c:v>
                </c:pt>
                <c:pt idx="81">
                  <c:v>1.054001634706942</c:v>
                </c:pt>
                <c:pt idx="82">
                  <c:v>1.019983089756036</c:v>
                </c:pt>
                <c:pt idx="83">
                  <c:v>1.008645765755324</c:v>
                </c:pt>
                <c:pt idx="84">
                  <c:v>0.997183877759717</c:v>
                </c:pt>
                <c:pt idx="85">
                  <c:v>0.997183877759717</c:v>
                </c:pt>
                <c:pt idx="86">
                  <c:v>0.974128273621292</c:v>
                </c:pt>
                <c:pt idx="87">
                  <c:v>0.956685778139923</c:v>
                </c:pt>
                <c:pt idx="88">
                  <c:v>0.939243282658554</c:v>
                </c:pt>
                <c:pt idx="89">
                  <c:v>0.933394503320003</c:v>
                </c:pt>
                <c:pt idx="90">
                  <c:v>0.927509672761105</c:v>
                </c:pt>
                <c:pt idx="91">
                  <c:v>0.915702804958211</c:v>
                </c:pt>
                <c:pt idx="92">
                  <c:v>0.879810081629436</c:v>
                </c:pt>
                <c:pt idx="93">
                  <c:v>0.867927576460978</c:v>
                </c:pt>
                <c:pt idx="94">
                  <c:v>0.8499256050905</c:v>
                </c:pt>
                <c:pt idx="95">
                  <c:v>0.856009489245904</c:v>
                </c:pt>
                <c:pt idx="96">
                  <c:v>0.819360774241076</c:v>
                </c:pt>
                <c:pt idx="97">
                  <c:v>0.794753562682262</c:v>
                </c:pt>
                <c:pt idx="98">
                  <c:v>0.788669678526859</c:v>
                </c:pt>
                <c:pt idx="99">
                  <c:v>0.801064977735179</c:v>
                </c:pt>
                <c:pt idx="100">
                  <c:v>0.813460276943499</c:v>
                </c:pt>
                <c:pt idx="101">
                  <c:v>0.79493694954009</c:v>
                </c:pt>
                <c:pt idx="102">
                  <c:v>0.801064977735179</c:v>
                </c:pt>
                <c:pt idx="103">
                  <c:v>0.801064977735179</c:v>
                </c:pt>
                <c:pt idx="104">
                  <c:v>0.837713692740007</c:v>
                </c:pt>
                <c:pt idx="105">
                  <c:v>0.837713692740007</c:v>
                </c:pt>
                <c:pt idx="106">
                  <c:v>0.843841720935096</c:v>
                </c:pt>
                <c:pt idx="107">
                  <c:v>0.813414459711805</c:v>
                </c:pt>
                <c:pt idx="108">
                  <c:v>0.837500315237687</c:v>
                </c:pt>
                <c:pt idx="109">
                  <c:v>0.855625702839106</c:v>
                </c:pt>
                <c:pt idx="110">
                  <c:v>0.874011460616382</c:v>
                </c:pt>
                <c:pt idx="111">
                  <c:v>0.874011460616382</c:v>
                </c:pt>
                <c:pt idx="112">
                  <c:v>0.891778796343739</c:v>
                </c:pt>
                <c:pt idx="113">
                  <c:v>0.891778796343739</c:v>
                </c:pt>
                <c:pt idx="114">
                  <c:v>0.87377682497326</c:v>
                </c:pt>
                <c:pt idx="115">
                  <c:v>0.85000929208055</c:v>
                </c:pt>
                <c:pt idx="116">
                  <c:v>0.862050795526564</c:v>
                </c:pt>
                <c:pt idx="117">
                  <c:v>0.874092298972579</c:v>
                </c:pt>
                <c:pt idx="118">
                  <c:v>0.880092496137933</c:v>
                </c:pt>
                <c:pt idx="119">
                  <c:v>0.886052964062396</c:v>
                </c:pt>
                <c:pt idx="120">
                  <c:v>0.903820299789753</c:v>
                </c:pt>
                <c:pt idx="121">
                  <c:v>0.927436414855661</c:v>
                </c:pt>
                <c:pt idx="122">
                  <c:v>0.909434443485183</c:v>
                </c:pt>
                <c:pt idx="123">
                  <c:v>0.891667107757826</c:v>
                </c:pt>
                <c:pt idx="124">
                  <c:v>0.874011460616382</c:v>
                </c:pt>
                <c:pt idx="125">
                  <c:v>0.89201343198686</c:v>
                </c:pt>
                <c:pt idx="126">
                  <c:v>0.921443367516185</c:v>
                </c:pt>
                <c:pt idx="127">
                  <c:v>0.939099014657629</c:v>
                </c:pt>
                <c:pt idx="128">
                  <c:v>0.939099014657629</c:v>
                </c:pt>
                <c:pt idx="129">
                  <c:v>0.909669079128304</c:v>
                </c:pt>
                <c:pt idx="130">
                  <c:v>0.903820299789753</c:v>
                </c:pt>
                <c:pt idx="131">
                  <c:v>0.921475946931197</c:v>
                </c:pt>
                <c:pt idx="132">
                  <c:v>0.945092061997105</c:v>
                </c:pt>
                <c:pt idx="133">
                  <c:v>0.939207231438206</c:v>
                </c:pt>
                <c:pt idx="134">
                  <c:v>0.933358452099656</c:v>
                </c:pt>
                <c:pt idx="135">
                  <c:v>0.921624842202206</c:v>
                </c:pt>
                <c:pt idx="136">
                  <c:v>0.909742337033748</c:v>
                </c:pt>
                <c:pt idx="137">
                  <c:v>0.909742337033748</c:v>
                </c:pt>
                <c:pt idx="138">
                  <c:v>0.89785983186529</c:v>
                </c:pt>
                <c:pt idx="139">
                  <c:v>0.89785983186529</c:v>
                </c:pt>
                <c:pt idx="140">
                  <c:v>0.89785983186529</c:v>
                </c:pt>
                <c:pt idx="141">
                  <c:v>0.909742337033748</c:v>
                </c:pt>
                <c:pt idx="142">
                  <c:v>0.915702804958211</c:v>
                </c:pt>
                <c:pt idx="143">
                  <c:v>0.909817974399313</c:v>
                </c:pt>
                <c:pt idx="144">
                  <c:v>0.897935469230855</c:v>
                </c:pt>
                <c:pt idx="145">
                  <c:v>0.903857506474849</c:v>
                </c:pt>
                <c:pt idx="146">
                  <c:v>0.909742337033748</c:v>
                </c:pt>
                <c:pt idx="147">
                  <c:v>0.921624842202206</c:v>
                </c:pt>
                <c:pt idx="148">
                  <c:v>0.915702804958211</c:v>
                </c:pt>
                <c:pt idx="149">
                  <c:v>0.915702804958211</c:v>
                </c:pt>
                <c:pt idx="150">
                  <c:v>0.92158763551711</c:v>
                </c:pt>
                <c:pt idx="151">
                  <c:v>0.927509672761105</c:v>
                </c:pt>
                <c:pt idx="152">
                  <c:v>0.921624842202206</c:v>
                </c:pt>
                <c:pt idx="153">
                  <c:v>0.915740011643307</c:v>
                </c:pt>
                <c:pt idx="154">
                  <c:v>0.933287442004174</c:v>
                </c:pt>
                <c:pt idx="155">
                  <c:v>0.956614768044442</c:v>
                </c:pt>
                <c:pt idx="156">
                  <c:v>0.979942094084709</c:v>
                </c:pt>
                <c:pt idx="157">
                  <c:v>0.991468940882698</c:v>
                </c:pt>
                <c:pt idx="158">
                  <c:v>0.997215892001287</c:v>
                </c:pt>
                <c:pt idx="159">
                  <c:v>1.01436158663844</c:v>
                </c:pt>
                <c:pt idx="160">
                  <c:v>1.031413847516169</c:v>
                </c:pt>
                <c:pt idx="161">
                  <c:v>1.02566689639758</c:v>
                </c:pt>
                <c:pt idx="162">
                  <c:v>1.019983089756036</c:v>
                </c:pt>
                <c:pt idx="163">
                  <c:v>1.019983089756036</c:v>
                </c:pt>
                <c:pt idx="164">
                  <c:v>1.037128784393188</c:v>
                </c:pt>
                <c:pt idx="165">
                  <c:v>1.042812591034732</c:v>
                </c:pt>
                <c:pt idx="166">
                  <c:v>1.037159073675565</c:v>
                </c:pt>
                <c:pt idx="167">
                  <c:v>1.037159073675565</c:v>
                </c:pt>
                <c:pt idx="168">
                  <c:v>1.03147526703402</c:v>
                </c:pt>
                <c:pt idx="169">
                  <c:v>1.020076523515458</c:v>
                </c:pt>
                <c:pt idx="170">
                  <c:v>1.002930828878306</c:v>
                </c:pt>
                <c:pt idx="171">
                  <c:v>0.991468940882698</c:v>
                </c:pt>
                <c:pt idx="172">
                  <c:v>0.997183877759717</c:v>
                </c:pt>
                <c:pt idx="173">
                  <c:v>0.997183877759717</c:v>
                </c:pt>
                <c:pt idx="174">
                  <c:v>1.008645765755324</c:v>
                </c:pt>
                <c:pt idx="175">
                  <c:v>1.002930828878306</c:v>
                </c:pt>
                <c:pt idx="176">
                  <c:v>1.008677779996895</c:v>
                </c:pt>
                <c:pt idx="177">
                  <c:v>1.002962843119876</c:v>
                </c:pt>
                <c:pt idx="178">
                  <c:v>0.997215892001287</c:v>
                </c:pt>
                <c:pt idx="179">
                  <c:v>1.025487485833605</c:v>
                </c:pt>
                <c:pt idx="180">
                  <c:v>1.036886229352168</c:v>
                </c:pt>
                <c:pt idx="181">
                  <c:v>1.031106333672767</c:v>
                </c:pt>
                <c:pt idx="182">
                  <c:v>0.991307893042461</c:v>
                </c:pt>
                <c:pt idx="183">
                  <c:v>0.974162198405308</c:v>
                </c:pt>
                <c:pt idx="184">
                  <c:v>0.979942094084709</c:v>
                </c:pt>
                <c:pt idx="185">
                  <c:v>0.985721989764109</c:v>
                </c:pt>
                <c:pt idx="186">
                  <c:v>0.985721989764109</c:v>
                </c:pt>
                <c:pt idx="187">
                  <c:v>0.985721989764109</c:v>
                </c:pt>
                <c:pt idx="188">
                  <c:v>0.985721989764109</c:v>
                </c:pt>
                <c:pt idx="189">
                  <c:v>#N/A</c:v>
                </c:pt>
                <c:pt idx="190">
                  <c:v>#N/A</c:v>
                </c:pt>
              </c:numCache>
            </c:numRef>
          </c:val>
          <c:smooth val="0"/>
        </c:ser>
        <c:ser>
          <c:idx val="3"/>
          <c:order val="3"/>
          <c:tx>
            <c:strRef>
              <c:f>'Normalized Recruiting Inten MA'!$E$2</c:f>
              <c:strCache>
                <c:ptCount val="1"/>
                <c:pt idx="0">
                  <c:v>250-999</c:v>
                </c:pt>
              </c:strCache>
            </c:strRef>
          </c:tx>
          <c:marker>
            <c:symbol val="none"/>
          </c:marker>
          <c:cat>
            <c:numRef>
              <c:f>'Normalized Recruiting Inten MA'!$A$3:$A$194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'Normalized Recruiting Inten MA'!$E$3:$E$200</c:f>
              <c:numCache>
                <c:formatCode>General</c:formatCode>
                <c:ptCount val="195"/>
                <c:pt idx="0">
                  <c:v>1.132993811206341</c:v>
                </c:pt>
                <c:pt idx="1">
                  <c:v>1.030797566411294</c:v>
                </c:pt>
                <c:pt idx="2">
                  <c:v>1.015774647696262</c:v>
                </c:pt>
                <c:pt idx="3">
                  <c:v>0.992926415733216</c:v>
                </c:pt>
                <c:pt idx="4">
                  <c:v>0.992926415733216</c:v>
                </c:pt>
                <c:pt idx="5">
                  <c:v>1.007949334448248</c:v>
                </c:pt>
                <c:pt idx="6">
                  <c:v>1.038329031210758</c:v>
                </c:pt>
                <c:pt idx="7">
                  <c:v>1.038329031210758</c:v>
                </c:pt>
                <c:pt idx="8">
                  <c:v>1.030837577295191</c:v>
                </c:pt>
                <c:pt idx="9">
                  <c:v>1.023306112495726</c:v>
                </c:pt>
                <c:pt idx="10">
                  <c:v>1.067918859796453</c:v>
                </c:pt>
                <c:pt idx="11">
                  <c:v>1.07541031371202</c:v>
                </c:pt>
                <c:pt idx="12">
                  <c:v>1.090433232427052</c:v>
                </c:pt>
                <c:pt idx="13">
                  <c:v>1.083089926883092</c:v>
                </c:pt>
                <c:pt idx="14">
                  <c:v>1.09054262735178</c:v>
                </c:pt>
                <c:pt idx="15">
                  <c:v>1.075519708636747</c:v>
                </c:pt>
                <c:pt idx="16">
                  <c:v>1.075519708636747</c:v>
                </c:pt>
                <c:pt idx="17">
                  <c:v>1.060575554252493</c:v>
                </c:pt>
                <c:pt idx="18">
                  <c:v>1.083051173436212</c:v>
                </c:pt>
                <c:pt idx="19">
                  <c:v>1.060804650394477</c:v>
                </c:pt>
                <c:pt idx="20">
                  <c:v>1.075748804778732</c:v>
                </c:pt>
                <c:pt idx="21">
                  <c:v>1.068296104310045</c:v>
                </c:pt>
                <c:pt idx="22">
                  <c:v>1.053273185595013</c:v>
                </c:pt>
                <c:pt idx="23">
                  <c:v>1.045820485126325</c:v>
                </c:pt>
                <c:pt idx="24">
                  <c:v>1.007949334448248</c:v>
                </c:pt>
                <c:pt idx="25">
                  <c:v>1.015480799247713</c:v>
                </c:pt>
                <c:pt idx="26">
                  <c:v>1.000457880532681</c:v>
                </c:pt>
                <c:pt idx="27">
                  <c:v>1.045781731679445</c:v>
                </c:pt>
                <c:pt idx="28">
                  <c:v>1.045781731679445</c:v>
                </c:pt>
                <c:pt idx="29">
                  <c:v>1.05331319647891</c:v>
                </c:pt>
                <c:pt idx="30">
                  <c:v>1.05331319647891</c:v>
                </c:pt>
                <c:pt idx="31">
                  <c:v>1.075672484640082</c:v>
                </c:pt>
                <c:pt idx="32">
                  <c:v>1.083163938555649</c:v>
                </c:pt>
                <c:pt idx="33">
                  <c:v>1.105301066672657</c:v>
                </c:pt>
                <c:pt idx="34">
                  <c:v>1.090433232427052</c:v>
                </c:pt>
                <c:pt idx="35">
                  <c:v>1.06783750361249</c:v>
                </c:pt>
                <c:pt idx="36">
                  <c:v>1.0531155092724</c:v>
                </c:pt>
                <c:pt idx="37">
                  <c:v>1.0531155092724</c:v>
                </c:pt>
                <c:pt idx="38">
                  <c:v>1.075711238086962</c:v>
                </c:pt>
                <c:pt idx="39">
                  <c:v>1.083089926883092</c:v>
                </c:pt>
                <c:pt idx="40">
                  <c:v>1.075598472967524</c:v>
                </c:pt>
                <c:pt idx="41">
                  <c:v>1.090466307213128</c:v>
                </c:pt>
                <c:pt idx="42">
                  <c:v>1.068219784171394</c:v>
                </c:pt>
                <c:pt idx="43">
                  <c:v>1.068219784171394</c:v>
                </c:pt>
                <c:pt idx="44">
                  <c:v>1.05335194992579</c:v>
                </c:pt>
                <c:pt idx="45">
                  <c:v>1.060804650394477</c:v>
                </c:pt>
                <c:pt idx="46">
                  <c:v>1.075748804778732</c:v>
                </c:pt>
                <c:pt idx="47">
                  <c:v>1.090616639024336</c:v>
                </c:pt>
                <c:pt idx="48">
                  <c:v>1.090616639024336</c:v>
                </c:pt>
                <c:pt idx="49">
                  <c:v>1.098031772801253</c:v>
                </c:pt>
                <c:pt idx="50">
                  <c:v>1.105410461597383</c:v>
                </c:pt>
                <c:pt idx="51">
                  <c:v>1.097957761128696</c:v>
                </c:pt>
                <c:pt idx="52">
                  <c:v>1.09054262735178</c:v>
                </c:pt>
                <c:pt idx="53">
                  <c:v>1.105194861490667</c:v>
                </c:pt>
                <c:pt idx="54">
                  <c:v>1.0977034075751</c:v>
                </c:pt>
                <c:pt idx="55">
                  <c:v>1.067654978291851</c:v>
                </c:pt>
                <c:pt idx="56">
                  <c:v>1.015733302396196</c:v>
                </c:pt>
                <c:pt idx="57">
                  <c:v>1.015733302396196</c:v>
                </c:pt>
                <c:pt idx="58">
                  <c:v>1.038329031210758</c:v>
                </c:pt>
                <c:pt idx="59">
                  <c:v>1.030756221111228</c:v>
                </c:pt>
                <c:pt idx="60">
                  <c:v>1.038247675026795</c:v>
                </c:pt>
                <c:pt idx="61">
                  <c:v>1.030756221111228</c:v>
                </c:pt>
                <c:pt idx="62">
                  <c:v>1.082941778511485</c:v>
                </c:pt>
                <c:pt idx="63">
                  <c:v>1.082941778511485</c:v>
                </c:pt>
                <c:pt idx="64">
                  <c:v>1.090433232427052</c:v>
                </c:pt>
                <c:pt idx="65">
                  <c:v>1.075711238086962</c:v>
                </c:pt>
                <c:pt idx="66">
                  <c:v>1.075711238086962</c:v>
                </c:pt>
                <c:pt idx="67">
                  <c:v>1.075711238086962</c:v>
                </c:pt>
                <c:pt idx="68">
                  <c:v>1.09774216102198</c:v>
                </c:pt>
                <c:pt idx="69">
                  <c:v>1.075146432207418</c:v>
                </c:pt>
                <c:pt idx="70">
                  <c:v>1.097392955249152</c:v>
                </c:pt>
                <c:pt idx="71">
                  <c:v>1.082740721110264</c:v>
                </c:pt>
                <c:pt idx="72">
                  <c:v>1.12020428417043</c:v>
                </c:pt>
                <c:pt idx="73">
                  <c:v>1.105410461597383</c:v>
                </c:pt>
                <c:pt idx="74">
                  <c:v>1.075672484640082</c:v>
                </c:pt>
                <c:pt idx="75">
                  <c:v>1.060804650394477</c:v>
                </c:pt>
                <c:pt idx="76">
                  <c:v>1.05335194992579</c:v>
                </c:pt>
                <c:pt idx="77">
                  <c:v>1.060843403841358</c:v>
                </c:pt>
                <c:pt idx="78">
                  <c:v>1.045820485126325</c:v>
                </c:pt>
                <c:pt idx="79">
                  <c:v>1.030797566411294</c:v>
                </c:pt>
                <c:pt idx="80">
                  <c:v>1.008201837596732</c:v>
                </c:pt>
                <c:pt idx="81">
                  <c:v>0.977647872138779</c:v>
                </c:pt>
                <c:pt idx="82">
                  <c:v>0.970075062039249</c:v>
                </c:pt>
                <c:pt idx="83">
                  <c:v>0.962459488189358</c:v>
                </c:pt>
                <c:pt idx="84">
                  <c:v>0.970165221684265</c:v>
                </c:pt>
                <c:pt idx="85">
                  <c:v>0.970165221684265</c:v>
                </c:pt>
                <c:pt idx="86">
                  <c:v>0.96250537367064</c:v>
                </c:pt>
                <c:pt idx="87">
                  <c:v>0.954799640175733</c:v>
                </c:pt>
                <c:pt idx="88">
                  <c:v>0.939524218312218</c:v>
                </c:pt>
                <c:pt idx="89">
                  <c:v>0.924065143501139</c:v>
                </c:pt>
                <c:pt idx="90">
                  <c:v>0.908509008191523</c:v>
                </c:pt>
                <c:pt idx="91">
                  <c:v>0.877392912236077</c:v>
                </c:pt>
                <c:pt idx="92">
                  <c:v>0.82975938681437</c:v>
                </c:pt>
                <c:pt idx="93">
                  <c:v>0.798011708558271</c:v>
                </c:pt>
                <c:pt idx="94">
                  <c:v>0.766035204280931</c:v>
                </c:pt>
                <c:pt idx="95">
                  <c:v>0.774118257453097</c:v>
                </c:pt>
                <c:pt idx="96">
                  <c:v>0.757888166655168</c:v>
                </c:pt>
                <c:pt idx="97">
                  <c:v>0.765971219827334</c:v>
                </c:pt>
                <c:pt idx="98">
                  <c:v>0.781956879506276</c:v>
                </c:pt>
                <c:pt idx="99">
                  <c:v>0.82208042140938</c:v>
                </c:pt>
                <c:pt idx="100">
                  <c:v>0.853828099665478</c:v>
                </c:pt>
                <c:pt idx="101">
                  <c:v>0.853828099665478</c:v>
                </c:pt>
                <c:pt idx="102">
                  <c:v>0.869485120809845</c:v>
                </c:pt>
                <c:pt idx="103">
                  <c:v>0.861630893658921</c:v>
                </c:pt>
                <c:pt idx="104">
                  <c:v>0.900654781040599</c:v>
                </c:pt>
                <c:pt idx="105">
                  <c:v>0.900654781040599</c:v>
                </c:pt>
                <c:pt idx="106">
                  <c:v>0.908509008191523</c:v>
                </c:pt>
                <c:pt idx="107">
                  <c:v>0.869485120809845</c:v>
                </c:pt>
                <c:pt idx="108">
                  <c:v>0.892604043634549</c:v>
                </c:pt>
                <c:pt idx="109">
                  <c:v>0.915865912439072</c:v>
                </c:pt>
                <c:pt idx="110">
                  <c:v>0.95488979982075</c:v>
                </c:pt>
                <c:pt idx="111">
                  <c:v>0.95488979982075</c:v>
                </c:pt>
                <c:pt idx="112">
                  <c:v>0.947184066325843</c:v>
                </c:pt>
                <c:pt idx="113">
                  <c:v>0.962459488189358</c:v>
                </c:pt>
                <c:pt idx="114">
                  <c:v>0.947093906680826</c:v>
                </c:pt>
                <c:pt idx="115">
                  <c:v>0.954799640175733</c:v>
                </c:pt>
                <c:pt idx="116">
                  <c:v>0.931818484817311</c:v>
                </c:pt>
                <c:pt idx="117">
                  <c:v>0.931818484817311</c:v>
                </c:pt>
                <c:pt idx="118">
                  <c:v>0.916359410006232</c:v>
                </c:pt>
                <c:pt idx="119">
                  <c:v>0.908606068690059</c:v>
                </c:pt>
                <c:pt idx="120">
                  <c:v>0.908606068690059</c:v>
                </c:pt>
                <c:pt idx="121">
                  <c:v>0.931724991514764</c:v>
                </c:pt>
                <c:pt idx="122">
                  <c:v>0.954843914339468</c:v>
                </c:pt>
                <c:pt idx="123">
                  <c:v>0.962549647834375</c:v>
                </c:pt>
                <c:pt idx="124">
                  <c:v>0.95488979982075</c:v>
                </c:pt>
                <c:pt idx="125">
                  <c:v>0.947229951807125</c:v>
                </c:pt>
                <c:pt idx="126">
                  <c:v>0.939524218312218</c:v>
                </c:pt>
                <c:pt idx="127">
                  <c:v>0.931818484817311</c:v>
                </c:pt>
                <c:pt idx="128">
                  <c:v>0.924112751322404</c:v>
                </c:pt>
                <c:pt idx="129">
                  <c:v>0.924112751322404</c:v>
                </c:pt>
                <c:pt idx="130">
                  <c:v>0.924112751322404</c:v>
                </c:pt>
                <c:pt idx="131">
                  <c:v>0.939478332830936</c:v>
                </c:pt>
                <c:pt idx="132">
                  <c:v>0.939478332830936</c:v>
                </c:pt>
                <c:pt idx="133">
                  <c:v>0.954843914339468</c:v>
                </c:pt>
                <c:pt idx="134">
                  <c:v>0.947184066325843</c:v>
                </c:pt>
                <c:pt idx="135">
                  <c:v>0.977738031783796</c:v>
                </c:pt>
                <c:pt idx="136">
                  <c:v>0.985353605633686</c:v>
                </c:pt>
                <c:pt idx="137">
                  <c:v>1.000629027497201</c:v>
                </c:pt>
                <c:pt idx="138">
                  <c:v>0.985440643547781</c:v>
                </c:pt>
                <c:pt idx="139">
                  <c:v>0.97782506969789</c:v>
                </c:pt>
                <c:pt idx="140">
                  <c:v>0.962549647834375</c:v>
                </c:pt>
                <c:pt idx="141">
                  <c:v>0.93943072500967</c:v>
                </c:pt>
                <c:pt idx="142">
                  <c:v>0.931770876996046</c:v>
                </c:pt>
                <c:pt idx="143">
                  <c:v>0.947046298859561</c:v>
                </c:pt>
                <c:pt idx="144">
                  <c:v>0.954799640175733</c:v>
                </c:pt>
                <c:pt idx="145">
                  <c:v>0.985179336938243</c:v>
                </c:pt>
                <c:pt idx="146">
                  <c:v>0.992752147037774</c:v>
                </c:pt>
                <c:pt idx="147">
                  <c:v>1.023306112495726</c:v>
                </c:pt>
                <c:pt idx="148">
                  <c:v>1.053044089453028</c:v>
                </c:pt>
                <c:pt idx="149">
                  <c:v>1.053044089453028</c:v>
                </c:pt>
                <c:pt idx="150">
                  <c:v>1.06806700816806</c:v>
                </c:pt>
                <c:pt idx="151">
                  <c:v>1.007949334448248</c:v>
                </c:pt>
                <c:pt idx="152">
                  <c:v>0.992760950498828</c:v>
                </c:pt>
                <c:pt idx="153">
                  <c:v>0.970165221684265</c:v>
                </c:pt>
                <c:pt idx="154">
                  <c:v>0.985440643547781</c:v>
                </c:pt>
                <c:pt idx="155">
                  <c:v>1.000629027497201</c:v>
                </c:pt>
                <c:pt idx="156">
                  <c:v>1.015733302396196</c:v>
                </c:pt>
                <c:pt idx="157">
                  <c:v>1.030837577295191</c:v>
                </c:pt>
                <c:pt idx="158">
                  <c:v>1.068107019051957</c:v>
                </c:pt>
                <c:pt idx="159">
                  <c:v>1.075598472967524</c:v>
                </c:pt>
                <c:pt idx="160">
                  <c:v>1.075598472967524</c:v>
                </c:pt>
                <c:pt idx="161">
                  <c:v>1.05335194992579</c:v>
                </c:pt>
                <c:pt idx="162">
                  <c:v>1.045860496010222</c:v>
                </c:pt>
                <c:pt idx="163">
                  <c:v>1.05335194992579</c:v>
                </c:pt>
                <c:pt idx="164">
                  <c:v>1.030756221111228</c:v>
                </c:pt>
                <c:pt idx="165">
                  <c:v>1.038247675026795</c:v>
                </c:pt>
                <c:pt idx="166">
                  <c:v>1.038247675026795</c:v>
                </c:pt>
                <c:pt idx="167">
                  <c:v>1.060843403841358</c:v>
                </c:pt>
                <c:pt idx="168">
                  <c:v>1.05335194992579</c:v>
                </c:pt>
                <c:pt idx="169">
                  <c:v>1.060804650394477</c:v>
                </c:pt>
                <c:pt idx="170">
                  <c:v>1.060804650394477</c:v>
                </c:pt>
                <c:pt idx="171">
                  <c:v>1.075748804778732</c:v>
                </c:pt>
                <c:pt idx="172">
                  <c:v>1.068296104310045</c:v>
                </c:pt>
                <c:pt idx="173">
                  <c:v>1.060804650394477</c:v>
                </c:pt>
                <c:pt idx="174">
                  <c:v>1.045860496010222</c:v>
                </c:pt>
                <c:pt idx="175">
                  <c:v>1.038369042094655</c:v>
                </c:pt>
                <c:pt idx="176">
                  <c:v>1.038369042094655</c:v>
                </c:pt>
                <c:pt idx="177">
                  <c:v>1.060728330255827</c:v>
                </c:pt>
                <c:pt idx="178">
                  <c:v>1.053196865456362</c:v>
                </c:pt>
                <c:pt idx="179">
                  <c:v>1.053196865456362</c:v>
                </c:pt>
                <c:pt idx="180">
                  <c:v>1.000457880532681</c:v>
                </c:pt>
                <c:pt idx="181">
                  <c:v>0.98526949658326</c:v>
                </c:pt>
                <c:pt idx="182">
                  <c:v>0.970165221684265</c:v>
                </c:pt>
                <c:pt idx="183">
                  <c:v>1.000544918446776</c:v>
                </c:pt>
                <c:pt idx="184">
                  <c:v>1.030756221111228</c:v>
                </c:pt>
                <c:pt idx="185">
                  <c:v>1.060804650394477</c:v>
                </c:pt>
                <c:pt idx="186">
                  <c:v>1.060804650394477</c:v>
                </c:pt>
                <c:pt idx="187">
                  <c:v>1.05331319647891</c:v>
                </c:pt>
                <c:pt idx="188">
                  <c:v>1.02326476719566</c:v>
                </c:pt>
                <c:pt idx="189">
                  <c:v>#N/A</c:v>
                </c:pt>
                <c:pt idx="190">
                  <c:v>#N/A</c:v>
                </c:pt>
              </c:numCache>
            </c:numRef>
          </c:val>
          <c:smooth val="0"/>
        </c:ser>
        <c:ser>
          <c:idx val="4"/>
          <c:order val="4"/>
          <c:tx>
            <c:strRef>
              <c:f>'Normalized Recruiting Inten MA'!$F$2</c:f>
              <c:strCache>
                <c:ptCount val="1"/>
                <c:pt idx="0">
                  <c:v>1000-4999</c:v>
                </c:pt>
              </c:strCache>
            </c:strRef>
          </c:tx>
          <c:marker>
            <c:symbol val="none"/>
          </c:marker>
          <c:cat>
            <c:numRef>
              <c:f>'Normalized Recruiting Inten MA'!$A$3:$A$194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'Normalized Recruiting Inten MA'!$F$3:$F$200</c:f>
              <c:numCache>
                <c:formatCode>General</c:formatCode>
                <c:ptCount val="195"/>
                <c:pt idx="0">
                  <c:v>1.046720300946938</c:v>
                </c:pt>
                <c:pt idx="1">
                  <c:v>1.035224957156998</c:v>
                </c:pt>
                <c:pt idx="2">
                  <c:v>1.093405573549998</c:v>
                </c:pt>
                <c:pt idx="3">
                  <c:v>1.081721355671617</c:v>
                </c:pt>
                <c:pt idx="4">
                  <c:v>1.070181588561376</c:v>
                </c:pt>
                <c:pt idx="5">
                  <c:v>1.012000972168376</c:v>
                </c:pt>
                <c:pt idx="6">
                  <c:v>1.012000972168376</c:v>
                </c:pt>
                <c:pt idx="7">
                  <c:v>0.977096738472456</c:v>
                </c:pt>
                <c:pt idx="8">
                  <c:v>1.012151629086023</c:v>
                </c:pt>
                <c:pt idx="9">
                  <c:v>1.047055862781943</c:v>
                </c:pt>
                <c:pt idx="10">
                  <c:v>1.081960096477861</c:v>
                </c:pt>
                <c:pt idx="11">
                  <c:v>1.081960096477861</c:v>
                </c:pt>
                <c:pt idx="12">
                  <c:v>1.093499863588103</c:v>
                </c:pt>
                <c:pt idx="13">
                  <c:v>1.116534974488286</c:v>
                </c:pt>
                <c:pt idx="14">
                  <c:v>1.151156044057659</c:v>
                </c:pt>
                <c:pt idx="15">
                  <c:v>1.128030318278226</c:v>
                </c:pt>
                <c:pt idx="16">
                  <c:v>1.116534974488286</c:v>
                </c:pt>
                <c:pt idx="17">
                  <c:v>1.116534974488286</c:v>
                </c:pt>
                <c:pt idx="18">
                  <c:v>1.104900917339938</c:v>
                </c:pt>
                <c:pt idx="19">
                  <c:v>1.070141134412158</c:v>
                </c:pt>
                <c:pt idx="20">
                  <c:v>1.047106023511976</c:v>
                </c:pt>
                <c:pt idx="21">
                  <c:v>1.047106023511976</c:v>
                </c:pt>
                <c:pt idx="22">
                  <c:v>1.047106023511976</c:v>
                </c:pt>
                <c:pt idx="23">
                  <c:v>1.035520064842785</c:v>
                </c:pt>
                <c:pt idx="24">
                  <c:v>1.023835846964404</c:v>
                </c:pt>
                <c:pt idx="25">
                  <c:v>1.000415013499184</c:v>
                </c:pt>
                <c:pt idx="26">
                  <c:v>0.977096738472456</c:v>
                </c:pt>
                <c:pt idx="27">
                  <c:v>1.012000972168376</c:v>
                </c:pt>
                <c:pt idx="28">
                  <c:v>1.035421805633595</c:v>
                </c:pt>
                <c:pt idx="29">
                  <c:v>1.023685190046757</c:v>
                </c:pt>
                <c:pt idx="30">
                  <c:v>1.023685190046756</c:v>
                </c:pt>
                <c:pt idx="31">
                  <c:v>1.035319247195103</c:v>
                </c:pt>
                <c:pt idx="32">
                  <c:v>1.035319247195103</c:v>
                </c:pt>
                <c:pt idx="33">
                  <c:v>1.012099231377565</c:v>
                </c:pt>
                <c:pt idx="34">
                  <c:v>0.953403954441006</c:v>
                </c:pt>
                <c:pt idx="35">
                  <c:v>0.953403954441006</c:v>
                </c:pt>
                <c:pt idx="36">
                  <c:v>0.999659081158727</c:v>
                </c:pt>
                <c:pt idx="37">
                  <c:v>1.035036083068558</c:v>
                </c:pt>
                <c:pt idx="38">
                  <c:v>1.058456916533778</c:v>
                </c:pt>
                <c:pt idx="39">
                  <c:v>1.012201789816056</c:v>
                </c:pt>
                <c:pt idx="40">
                  <c:v>1.012201789816056</c:v>
                </c:pt>
                <c:pt idx="41">
                  <c:v>1.012201789816056</c:v>
                </c:pt>
                <c:pt idx="42">
                  <c:v>0.988780956350837</c:v>
                </c:pt>
                <c:pt idx="43">
                  <c:v>0.988780956350837</c:v>
                </c:pt>
                <c:pt idx="44">
                  <c:v>1.000415013499184</c:v>
                </c:pt>
                <c:pt idx="45">
                  <c:v>1.104326356021538</c:v>
                </c:pt>
                <c:pt idx="46">
                  <c:v>1.127644631048265</c:v>
                </c:pt>
                <c:pt idx="47">
                  <c:v>1.150770356827699</c:v>
                </c:pt>
                <c:pt idx="48">
                  <c:v>1.105039630698346</c:v>
                </c:pt>
                <c:pt idx="49">
                  <c:v>1.139660700267719</c:v>
                </c:pt>
                <c:pt idx="50">
                  <c:v>1.116534974488286</c:v>
                </c:pt>
                <c:pt idx="51">
                  <c:v>1.116534974488286</c:v>
                </c:pt>
                <c:pt idx="52">
                  <c:v>1.093499863588103</c:v>
                </c:pt>
                <c:pt idx="53">
                  <c:v>1.128120933157477</c:v>
                </c:pt>
                <c:pt idx="54">
                  <c:v>1.139616276947417</c:v>
                </c:pt>
                <c:pt idx="55">
                  <c:v>1.09297542766466</c:v>
                </c:pt>
                <c:pt idx="56">
                  <c:v>1.069940316764477</c:v>
                </c:pt>
                <c:pt idx="57">
                  <c:v>1.035319247195103</c:v>
                </c:pt>
                <c:pt idx="58">
                  <c:v>1.07037413780867</c:v>
                </c:pt>
                <c:pt idx="59">
                  <c:v>1.035469904112751</c:v>
                </c:pt>
                <c:pt idx="60">
                  <c:v>1.023835846964404</c:v>
                </c:pt>
                <c:pt idx="61">
                  <c:v>0.976989508617416</c:v>
                </c:pt>
                <c:pt idx="62">
                  <c:v>1.023433509423578</c:v>
                </c:pt>
                <c:pt idx="63">
                  <c:v>1.000012675958358</c:v>
                </c:pt>
                <c:pt idx="64">
                  <c:v>1.023540739278618</c:v>
                </c:pt>
                <c:pt idx="65">
                  <c:v>0.965360122885618</c:v>
                </c:pt>
                <c:pt idx="66">
                  <c:v>0.977096738472456</c:v>
                </c:pt>
                <c:pt idx="67">
                  <c:v>0.965360122885618</c:v>
                </c:pt>
                <c:pt idx="68">
                  <c:v>0.965360122885618</c:v>
                </c:pt>
                <c:pt idx="69">
                  <c:v>0.965360122885618</c:v>
                </c:pt>
                <c:pt idx="70">
                  <c:v>0.988780956350837</c:v>
                </c:pt>
                <c:pt idx="71">
                  <c:v>1.012201789816056</c:v>
                </c:pt>
                <c:pt idx="72">
                  <c:v>1.012201789816056</c:v>
                </c:pt>
                <c:pt idx="73">
                  <c:v>1.012201789816056</c:v>
                </c:pt>
                <c:pt idx="74">
                  <c:v>1.035421805633595</c:v>
                </c:pt>
                <c:pt idx="75">
                  <c:v>1.047106023511976</c:v>
                </c:pt>
                <c:pt idx="76">
                  <c:v>1.047106023511976</c:v>
                </c:pt>
                <c:pt idx="77">
                  <c:v>1.012201789816056</c:v>
                </c:pt>
                <c:pt idx="78">
                  <c:v>1.012201789816056</c:v>
                </c:pt>
                <c:pt idx="79">
                  <c:v>1.012201789816056</c:v>
                </c:pt>
                <c:pt idx="80">
                  <c:v>1.035520064842785</c:v>
                </c:pt>
                <c:pt idx="81">
                  <c:v>1.035520064842784</c:v>
                </c:pt>
                <c:pt idx="82">
                  <c:v>1.023835846964404</c:v>
                </c:pt>
                <c:pt idx="83">
                  <c:v>1.012201789816056</c:v>
                </c:pt>
                <c:pt idx="84">
                  <c:v>1.023835846964404</c:v>
                </c:pt>
                <c:pt idx="85">
                  <c:v>1.047154121991132</c:v>
                </c:pt>
                <c:pt idx="86">
                  <c:v>1.047154121991132</c:v>
                </c:pt>
                <c:pt idx="87">
                  <c:v>1.058740080660323</c:v>
                </c:pt>
                <c:pt idx="88">
                  <c:v>1.047106023511976</c:v>
                </c:pt>
                <c:pt idx="89">
                  <c:v>1.047106023511976</c:v>
                </c:pt>
                <c:pt idx="90">
                  <c:v>1.012201789816056</c:v>
                </c:pt>
                <c:pt idx="91">
                  <c:v>1.012201789816056</c:v>
                </c:pt>
                <c:pt idx="92">
                  <c:v>0.988780956350837</c:v>
                </c:pt>
                <c:pt idx="93">
                  <c:v>1.046720300946938</c:v>
                </c:pt>
                <c:pt idx="94">
                  <c:v>0.975776777893213</c:v>
                </c:pt>
                <c:pt idx="95">
                  <c:v>0.940227047300103</c:v>
                </c:pt>
                <c:pt idx="96">
                  <c:v>0.823028397528658</c:v>
                </c:pt>
                <c:pt idx="97">
                  <c:v>0.786690290086975</c:v>
                </c:pt>
                <c:pt idx="98">
                  <c:v>0.786690290086975</c:v>
                </c:pt>
                <c:pt idx="99">
                  <c:v>0.798663249082371</c:v>
                </c:pt>
                <c:pt idx="100">
                  <c:v>0.882524046112559</c:v>
                </c:pt>
                <c:pt idx="101">
                  <c:v>0.858510964155283</c:v>
                </c:pt>
                <c:pt idx="102">
                  <c:v>0.858510964155283</c:v>
                </c:pt>
                <c:pt idx="103">
                  <c:v>0.822961233562173</c:v>
                </c:pt>
                <c:pt idx="104">
                  <c:v>0.870732598379138</c:v>
                </c:pt>
                <c:pt idx="105">
                  <c:v>0.870732598379138</c:v>
                </c:pt>
                <c:pt idx="106">
                  <c:v>0.846719516421862</c:v>
                </c:pt>
                <c:pt idx="107">
                  <c:v>0.822961233562173</c:v>
                </c:pt>
                <c:pt idx="108">
                  <c:v>0.858510964155283</c:v>
                </c:pt>
                <c:pt idx="109">
                  <c:v>0.906282328972248</c:v>
                </c:pt>
                <c:pt idx="110">
                  <c:v>0.941832059565358</c:v>
                </c:pt>
                <c:pt idx="111">
                  <c:v>0.953568675152197</c:v>
                </c:pt>
                <c:pt idx="112">
                  <c:v>0.941719736562626</c:v>
                </c:pt>
                <c:pt idx="113">
                  <c:v>0.941719736562626</c:v>
                </c:pt>
                <c:pt idx="114">
                  <c:v>0.929983120975787</c:v>
                </c:pt>
                <c:pt idx="115">
                  <c:v>0.941832059565358</c:v>
                </c:pt>
                <c:pt idx="116">
                  <c:v>0.918191673242366</c:v>
                </c:pt>
                <c:pt idx="117">
                  <c:v>0.894551286919374</c:v>
                </c:pt>
                <c:pt idx="118">
                  <c:v>0.870793004059684</c:v>
                </c:pt>
                <c:pt idx="119">
                  <c:v>0.882641942649256</c:v>
                </c:pt>
                <c:pt idx="120">
                  <c:v>0.894490881238828</c:v>
                </c:pt>
                <c:pt idx="121">
                  <c:v>0.918249164098517</c:v>
                </c:pt>
                <c:pt idx="122">
                  <c:v>0.953461445297157</c:v>
                </c:pt>
                <c:pt idx="123">
                  <c:v>0.976989508617416</c:v>
                </c:pt>
                <c:pt idx="124">
                  <c:v>1.000517571937676</c:v>
                </c:pt>
                <c:pt idx="125">
                  <c:v>1.000517571937676</c:v>
                </c:pt>
                <c:pt idx="126">
                  <c:v>0.988780956350837</c:v>
                </c:pt>
                <c:pt idx="127">
                  <c:v>0.988780956350837</c:v>
                </c:pt>
                <c:pt idx="128">
                  <c:v>0.965360122885618</c:v>
                </c:pt>
                <c:pt idx="129">
                  <c:v>0.953568675152197</c:v>
                </c:pt>
                <c:pt idx="130">
                  <c:v>0.953568675152197</c:v>
                </c:pt>
                <c:pt idx="131">
                  <c:v>0.988623565765763</c:v>
                </c:pt>
                <c:pt idx="132">
                  <c:v>1.000415013499184</c:v>
                </c:pt>
                <c:pt idx="133">
                  <c:v>0.988678397912346</c:v>
                </c:pt>
                <c:pt idx="134">
                  <c:v>0.965360122885618</c:v>
                </c:pt>
                <c:pt idx="135">
                  <c:v>0.977096738472456</c:v>
                </c:pt>
                <c:pt idx="136">
                  <c:v>0.977096738472456</c:v>
                </c:pt>
                <c:pt idx="137">
                  <c:v>0.953568675152197</c:v>
                </c:pt>
                <c:pt idx="138">
                  <c:v>0.906282328972248</c:v>
                </c:pt>
                <c:pt idx="139">
                  <c:v>0.894490881238828</c:v>
                </c:pt>
                <c:pt idx="140">
                  <c:v>0.929703162437468</c:v>
                </c:pt>
                <c:pt idx="141">
                  <c:v>0.941612506707585</c:v>
                </c:pt>
                <c:pt idx="142">
                  <c:v>0.953403954441006</c:v>
                </c:pt>
                <c:pt idx="143">
                  <c:v>0.918191673242366</c:v>
                </c:pt>
                <c:pt idx="144">
                  <c:v>0.918191673242366</c:v>
                </c:pt>
                <c:pt idx="145">
                  <c:v>0.918191673242366</c:v>
                </c:pt>
                <c:pt idx="146">
                  <c:v>0.929983120975787</c:v>
                </c:pt>
                <c:pt idx="147">
                  <c:v>0.965360122885618</c:v>
                </c:pt>
                <c:pt idx="148">
                  <c:v>0.988780956350837</c:v>
                </c:pt>
                <c:pt idx="149">
                  <c:v>0.988780956350837</c:v>
                </c:pt>
                <c:pt idx="150">
                  <c:v>0.988780956350837</c:v>
                </c:pt>
                <c:pt idx="151">
                  <c:v>0.965360122885618</c:v>
                </c:pt>
                <c:pt idx="152">
                  <c:v>0.965360122885618</c:v>
                </c:pt>
                <c:pt idx="153">
                  <c:v>0.965360122885618</c:v>
                </c:pt>
                <c:pt idx="154">
                  <c:v>0.988780956350837</c:v>
                </c:pt>
                <c:pt idx="155">
                  <c:v>0.988780956350837</c:v>
                </c:pt>
                <c:pt idx="156">
                  <c:v>1.000465174229218</c:v>
                </c:pt>
                <c:pt idx="157">
                  <c:v>1.023685190046756</c:v>
                </c:pt>
                <c:pt idx="158">
                  <c:v>1.058740080660323</c:v>
                </c:pt>
                <c:pt idx="159">
                  <c:v>1.081960096477861</c:v>
                </c:pt>
                <c:pt idx="160">
                  <c:v>1.081960096477861</c:v>
                </c:pt>
                <c:pt idx="161">
                  <c:v>1.116581166047235</c:v>
                </c:pt>
                <c:pt idx="162">
                  <c:v>1.151068841343371</c:v>
                </c:pt>
                <c:pt idx="163">
                  <c:v>1.174103952243553</c:v>
                </c:pt>
                <c:pt idx="164">
                  <c:v>1.151068841343371</c:v>
                </c:pt>
                <c:pt idx="165">
                  <c:v>1.151068841343371</c:v>
                </c:pt>
                <c:pt idx="166">
                  <c:v>1.10481371462565</c:v>
                </c:pt>
                <c:pt idx="167">
                  <c:v>1.10481371462565</c:v>
                </c:pt>
                <c:pt idx="168">
                  <c:v>1.070326039329514</c:v>
                </c:pt>
                <c:pt idx="169">
                  <c:v>1.105085822257295</c:v>
                </c:pt>
                <c:pt idx="170">
                  <c:v>1.116625589367537</c:v>
                </c:pt>
                <c:pt idx="171">
                  <c:v>1.139660700267719</c:v>
                </c:pt>
                <c:pt idx="172">
                  <c:v>1.128120933157477</c:v>
                </c:pt>
                <c:pt idx="173">
                  <c:v>1.116581166047235</c:v>
                </c:pt>
                <c:pt idx="174">
                  <c:v>1.093546055147052</c:v>
                </c:pt>
                <c:pt idx="175">
                  <c:v>1.116581166047235</c:v>
                </c:pt>
                <c:pt idx="176">
                  <c:v>1.162480158424346</c:v>
                </c:pt>
                <c:pt idx="177">
                  <c:v>1.26486408228849</c:v>
                </c:pt>
                <c:pt idx="178">
                  <c:v>1.18339667437213</c:v>
                </c:pt>
                <c:pt idx="179">
                  <c:v>1.14903744910526</c:v>
                </c:pt>
                <c:pt idx="180">
                  <c:v>1.058193292351358</c:v>
                </c:pt>
                <c:pt idx="181">
                  <c:v>1.139660700267719</c:v>
                </c:pt>
                <c:pt idx="182">
                  <c:v>1.151156044057659</c:v>
                </c:pt>
                <c:pt idx="183">
                  <c:v>1.185515269324528</c:v>
                </c:pt>
                <c:pt idx="184">
                  <c:v>1.196967833720482</c:v>
                </c:pt>
                <c:pt idx="185">
                  <c:v>1.219831715197411</c:v>
                </c:pt>
                <c:pt idx="186">
                  <c:v>1.208420398116436</c:v>
                </c:pt>
                <c:pt idx="187">
                  <c:v>1.219831715197411</c:v>
                </c:pt>
                <c:pt idx="188">
                  <c:v>1.242536240330103</c:v>
                </c:pt>
                <c:pt idx="189">
                  <c:v>#N/A</c:v>
                </c:pt>
                <c:pt idx="190">
                  <c:v>#N/A</c:v>
                </c:pt>
              </c:numCache>
            </c:numRef>
          </c:val>
          <c:smooth val="0"/>
        </c:ser>
        <c:ser>
          <c:idx val="5"/>
          <c:order val="5"/>
          <c:tx>
            <c:strRef>
              <c:f>'Normalized Recruiting Inten MA'!$G$2</c:f>
              <c:strCache>
                <c:ptCount val="1"/>
                <c:pt idx="0">
                  <c:v>5000+</c:v>
                </c:pt>
              </c:strCache>
            </c:strRef>
          </c:tx>
          <c:marker>
            <c:symbol val="none"/>
          </c:marker>
          <c:cat>
            <c:numRef>
              <c:f>'Normalized Recruiting Inten MA'!$A$3:$A$194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'Normalized Recruiting Inten MA'!$G$3:$G$200</c:f>
              <c:numCache>
                <c:formatCode>General</c:formatCode>
                <c:ptCount val="195"/>
                <c:pt idx="0">
                  <c:v>1.431054974367832</c:v>
                </c:pt>
                <c:pt idx="1">
                  <c:v>1.479509087168664</c:v>
                </c:pt>
                <c:pt idx="2">
                  <c:v>1.431263217701475</c:v>
                </c:pt>
                <c:pt idx="3">
                  <c:v>1.28373869859483</c:v>
                </c:pt>
                <c:pt idx="4">
                  <c:v>1.169597039160227</c:v>
                </c:pt>
                <c:pt idx="5">
                  <c:v>1.087686726299234</c:v>
                </c:pt>
                <c:pt idx="6">
                  <c:v>1.070841765369644</c:v>
                </c:pt>
                <c:pt idx="7">
                  <c:v>1.003657740432429</c:v>
                </c:pt>
                <c:pt idx="8">
                  <c:v>0.936473715495215</c:v>
                </c:pt>
                <c:pt idx="9">
                  <c:v>0.885239203685895</c:v>
                </c:pt>
                <c:pt idx="10">
                  <c:v>0.968972677090026</c:v>
                </c:pt>
                <c:pt idx="11">
                  <c:v>0.934694369616287</c:v>
                </c:pt>
                <c:pt idx="12">
                  <c:v>0.934694369616287</c:v>
                </c:pt>
                <c:pt idx="13">
                  <c:v>0.781850247335038</c:v>
                </c:pt>
                <c:pt idx="14">
                  <c:v>0.816128554808777</c:v>
                </c:pt>
                <c:pt idx="15">
                  <c:v>0.816128554808777</c:v>
                </c:pt>
                <c:pt idx="16">
                  <c:v>0.868163988768973</c:v>
                </c:pt>
                <c:pt idx="17">
                  <c:v>0.833885681295235</c:v>
                </c:pt>
                <c:pt idx="18">
                  <c:v>0.851088773852052</c:v>
                </c:pt>
                <c:pt idx="19">
                  <c:v>0.833885681295235</c:v>
                </c:pt>
                <c:pt idx="20">
                  <c:v>0.833885681295235</c:v>
                </c:pt>
                <c:pt idx="21">
                  <c:v>0.833885681295235</c:v>
                </c:pt>
                <c:pt idx="22">
                  <c:v>0.901965154034147</c:v>
                </c:pt>
                <c:pt idx="23">
                  <c:v>0.867132812630767</c:v>
                </c:pt>
                <c:pt idx="24">
                  <c:v>0.81509737867057</c:v>
                </c:pt>
                <c:pt idx="25">
                  <c:v>0.712185564528279</c:v>
                </c:pt>
                <c:pt idx="26">
                  <c:v>0.729676722595888</c:v>
                </c:pt>
                <c:pt idx="27">
                  <c:v>0.798787371473006</c:v>
                </c:pt>
                <c:pt idx="28">
                  <c:v>0.901699185615296</c:v>
                </c:pt>
                <c:pt idx="29">
                  <c:v>0.953318676424806</c:v>
                </c:pt>
                <c:pt idx="30">
                  <c:v>0.970274880760388</c:v>
                </c:pt>
                <c:pt idx="31">
                  <c:v>0.970274880760388</c:v>
                </c:pt>
                <c:pt idx="32">
                  <c:v>1.004076046025561</c:v>
                </c:pt>
                <c:pt idx="33">
                  <c:v>0.935500350880469</c:v>
                </c:pt>
                <c:pt idx="34">
                  <c:v>0.901699185615296</c:v>
                </c:pt>
                <c:pt idx="35">
                  <c:v>0.850822805433202</c:v>
                </c:pt>
                <c:pt idx="36">
                  <c:v>1.019015310649203</c:v>
                </c:pt>
                <c:pt idx="37">
                  <c:v>0.967395819839694</c:v>
                </c:pt>
                <c:pt idx="38">
                  <c:v>0.967395819839694</c:v>
                </c:pt>
                <c:pt idx="39">
                  <c:v>0.833747590516282</c:v>
                </c:pt>
                <c:pt idx="40">
                  <c:v>0.851088773852053</c:v>
                </c:pt>
                <c:pt idx="41">
                  <c:v>0.885120193104556</c:v>
                </c:pt>
                <c:pt idx="42">
                  <c:v>0.91915161235706</c:v>
                </c:pt>
                <c:pt idx="43">
                  <c:v>0.953429919830798</c:v>
                </c:pt>
                <c:pt idx="44">
                  <c:v>0.953429919830798</c:v>
                </c:pt>
                <c:pt idx="45">
                  <c:v>1.020207188899347</c:v>
                </c:pt>
                <c:pt idx="46">
                  <c:v>1.087391213836561</c:v>
                </c:pt>
                <c:pt idx="47">
                  <c:v>1.137619034438193</c:v>
                </c:pt>
                <c:pt idx="48">
                  <c:v>1.104427301088348</c:v>
                </c:pt>
                <c:pt idx="49">
                  <c:v>1.137438267493219</c:v>
                </c:pt>
                <c:pt idx="50">
                  <c:v>1.186827256962496</c:v>
                </c:pt>
                <c:pt idx="51">
                  <c:v>1.285379854706416</c:v>
                </c:pt>
                <c:pt idx="52">
                  <c:v>1.285379854706416</c:v>
                </c:pt>
                <c:pt idx="53">
                  <c:v>1.317901178098131</c:v>
                </c:pt>
                <c:pt idx="54">
                  <c:v>1.317901178098131</c:v>
                </c:pt>
                <c:pt idx="55">
                  <c:v>1.334279201162537</c:v>
                </c:pt>
                <c:pt idx="56">
                  <c:v>1.350429541419182</c:v>
                </c:pt>
                <c:pt idx="57">
                  <c:v>1.350429541419182</c:v>
                </c:pt>
                <c:pt idx="58">
                  <c:v>1.463036681355402</c:v>
                </c:pt>
                <c:pt idx="59">
                  <c:v>1.348333743354838</c:v>
                </c:pt>
                <c:pt idx="60">
                  <c:v>1.364484083611482</c:v>
                </c:pt>
                <c:pt idx="61">
                  <c:v>1.284398267066977</c:v>
                </c:pt>
                <c:pt idx="62">
                  <c:v>1.431196734278085</c:v>
                </c:pt>
                <c:pt idx="63">
                  <c:v>1.41504639402144</c:v>
                </c:pt>
                <c:pt idx="64">
                  <c:v>1.431196734278085</c:v>
                </c:pt>
                <c:pt idx="65">
                  <c:v>1.382950864810897</c:v>
                </c:pt>
                <c:pt idx="66">
                  <c:v>1.334051518354776</c:v>
                </c:pt>
                <c:pt idx="67">
                  <c:v>1.350132524671743</c:v>
                </c:pt>
                <c:pt idx="68">
                  <c:v>1.284771660277667</c:v>
                </c:pt>
                <c:pt idx="69">
                  <c:v>1.301149683342074</c:v>
                </c:pt>
                <c:pt idx="70">
                  <c:v>1.220018990312341</c:v>
                </c:pt>
                <c:pt idx="71">
                  <c:v>1.220018990312341</c:v>
                </c:pt>
                <c:pt idx="72">
                  <c:v>1.236317547476835</c:v>
                </c:pt>
                <c:pt idx="73">
                  <c:v>1.268994127705735</c:v>
                </c:pt>
                <c:pt idx="74">
                  <c:v>1.301833668708096</c:v>
                </c:pt>
                <c:pt idx="75">
                  <c:v>1.269157088479195</c:v>
                </c:pt>
                <c:pt idx="76">
                  <c:v>1.252858531314702</c:v>
                </c:pt>
                <c:pt idx="77">
                  <c:v>1.220018990312341</c:v>
                </c:pt>
                <c:pt idx="78">
                  <c:v>1.220018990312341</c:v>
                </c:pt>
                <c:pt idx="79">
                  <c:v>1.236317547476835</c:v>
                </c:pt>
                <c:pt idx="80">
                  <c:v>1.252779065414789</c:v>
                </c:pt>
                <c:pt idx="81">
                  <c:v>1.236317547476835</c:v>
                </c:pt>
                <c:pt idx="82">
                  <c:v>1.18717944930998</c:v>
                </c:pt>
                <c:pt idx="83">
                  <c:v>1.170717931372027</c:v>
                </c:pt>
                <c:pt idx="84">
                  <c:v>1.15416848290511</c:v>
                </c:pt>
                <c:pt idx="85">
                  <c:v>1.120976749555265</c:v>
                </c:pt>
                <c:pt idx="86">
                  <c:v>1.120976749555265</c:v>
                </c:pt>
                <c:pt idx="87">
                  <c:v>1.120976749555265</c:v>
                </c:pt>
                <c:pt idx="88">
                  <c:v>1.137619034438193</c:v>
                </c:pt>
                <c:pt idx="89">
                  <c:v>1.121069585971276</c:v>
                </c:pt>
                <c:pt idx="90">
                  <c:v>1.121069585971276</c:v>
                </c:pt>
                <c:pt idx="91">
                  <c:v>1.087686726299234</c:v>
                </c:pt>
                <c:pt idx="92">
                  <c:v>1.054303866627193</c:v>
                </c:pt>
                <c:pt idx="93">
                  <c:v>1.07085331509411</c:v>
                </c:pt>
                <c:pt idx="94">
                  <c:v>1.037052149828937</c:v>
                </c:pt>
                <c:pt idx="95">
                  <c:v>1.020207188899347</c:v>
                </c:pt>
                <c:pt idx="96">
                  <c:v>0.936473715495215</c:v>
                </c:pt>
                <c:pt idx="97">
                  <c:v>0.831872148815158</c:v>
                </c:pt>
                <c:pt idx="98">
                  <c:v>0.728150170964436</c:v>
                </c:pt>
                <c:pt idx="99">
                  <c:v>0.693871863490698</c:v>
                </c:pt>
                <c:pt idx="100">
                  <c:v>0.746853939361246</c:v>
                </c:pt>
                <c:pt idx="101">
                  <c:v>0.746853939361246</c:v>
                </c:pt>
                <c:pt idx="102">
                  <c:v>0.712021597957867</c:v>
                </c:pt>
                <c:pt idx="103">
                  <c:v>0.694530439890258</c:v>
                </c:pt>
                <c:pt idx="104">
                  <c:v>0.747017905931658</c:v>
                </c:pt>
                <c:pt idx="105">
                  <c:v>0.764509063999267</c:v>
                </c:pt>
                <c:pt idx="106">
                  <c:v>0.764509063999267</c:v>
                </c:pt>
                <c:pt idx="107">
                  <c:v>0.729676722595888</c:v>
                </c:pt>
                <c:pt idx="108">
                  <c:v>0.729676722595888</c:v>
                </c:pt>
                <c:pt idx="109">
                  <c:v>0.729676722595888</c:v>
                </c:pt>
                <c:pt idx="110">
                  <c:v>0.729676722595888</c:v>
                </c:pt>
                <c:pt idx="111">
                  <c:v>0.747017905931658</c:v>
                </c:pt>
                <c:pt idx="112">
                  <c:v>0.781850247335038</c:v>
                </c:pt>
                <c:pt idx="113">
                  <c:v>0.799341405402646</c:v>
                </c:pt>
                <c:pt idx="114">
                  <c:v>0.782000222066876</c:v>
                </c:pt>
                <c:pt idx="115">
                  <c:v>0.764659038731105</c:v>
                </c:pt>
                <c:pt idx="116">
                  <c:v>0.782000222066876</c:v>
                </c:pt>
                <c:pt idx="117">
                  <c:v>0.729018146196327</c:v>
                </c:pt>
                <c:pt idx="118">
                  <c:v>0.763562422088916</c:v>
                </c:pt>
                <c:pt idx="119">
                  <c:v>0.763562422088916</c:v>
                </c:pt>
                <c:pt idx="120">
                  <c:v>0.816544497959464</c:v>
                </c:pt>
                <c:pt idx="121">
                  <c:v>0.799341405402646</c:v>
                </c:pt>
                <c:pt idx="122">
                  <c:v>0.799341405402646</c:v>
                </c:pt>
                <c:pt idx="123">
                  <c:v>0.816682588738418</c:v>
                </c:pt>
                <c:pt idx="124">
                  <c:v>0.816682588738418</c:v>
                </c:pt>
                <c:pt idx="125">
                  <c:v>0.816682588738418</c:v>
                </c:pt>
                <c:pt idx="126">
                  <c:v>0.816682588738418</c:v>
                </c:pt>
                <c:pt idx="127">
                  <c:v>0.816682588738418</c:v>
                </c:pt>
                <c:pt idx="128">
                  <c:v>0.799341405402646</c:v>
                </c:pt>
                <c:pt idx="129">
                  <c:v>0.746853939361246</c:v>
                </c:pt>
                <c:pt idx="130">
                  <c:v>0.814933412100158</c:v>
                </c:pt>
                <c:pt idx="131">
                  <c:v>0.814933412100158</c:v>
                </c:pt>
                <c:pt idx="132">
                  <c:v>0.850079694805787</c:v>
                </c:pt>
                <c:pt idx="133">
                  <c:v>0.782000222066876</c:v>
                </c:pt>
                <c:pt idx="134">
                  <c:v>0.799341405402646</c:v>
                </c:pt>
                <c:pt idx="135">
                  <c:v>0.816682588738418</c:v>
                </c:pt>
                <c:pt idx="136">
                  <c:v>0.833885681295235</c:v>
                </c:pt>
                <c:pt idx="137">
                  <c:v>0.833885681295235</c:v>
                </c:pt>
                <c:pt idx="138">
                  <c:v>0.833885681295235</c:v>
                </c:pt>
                <c:pt idx="139">
                  <c:v>0.816682588738418</c:v>
                </c:pt>
                <c:pt idx="140">
                  <c:v>0.799341405402646</c:v>
                </c:pt>
                <c:pt idx="141">
                  <c:v>0.764509063999267</c:v>
                </c:pt>
                <c:pt idx="142">
                  <c:v>0.764509063999267</c:v>
                </c:pt>
                <c:pt idx="143">
                  <c:v>0.764509063999267</c:v>
                </c:pt>
                <c:pt idx="144">
                  <c:v>0.782000222066876</c:v>
                </c:pt>
                <c:pt idx="145">
                  <c:v>0.782000222066876</c:v>
                </c:pt>
                <c:pt idx="146">
                  <c:v>0.816544497959464</c:v>
                </c:pt>
                <c:pt idx="147">
                  <c:v>0.816544497959464</c:v>
                </c:pt>
                <c:pt idx="148">
                  <c:v>0.833747590516282</c:v>
                </c:pt>
                <c:pt idx="149">
                  <c:v>0.833747590516282</c:v>
                </c:pt>
                <c:pt idx="150">
                  <c:v>0.885367081325791</c:v>
                </c:pt>
                <c:pt idx="151">
                  <c:v>0.885367081325791</c:v>
                </c:pt>
                <c:pt idx="152">
                  <c:v>0.868163988768973</c:v>
                </c:pt>
                <c:pt idx="153">
                  <c:v>0.833885681295235</c:v>
                </c:pt>
                <c:pt idx="154">
                  <c:v>0.816682588738418</c:v>
                </c:pt>
                <c:pt idx="155">
                  <c:v>0.816682588738418</c:v>
                </c:pt>
                <c:pt idx="156">
                  <c:v>0.833885681295235</c:v>
                </c:pt>
                <c:pt idx="157">
                  <c:v>0.885120193104556</c:v>
                </c:pt>
                <c:pt idx="158">
                  <c:v>0.919398500578295</c:v>
                </c:pt>
                <c:pt idx="159">
                  <c:v>0.936473715495215</c:v>
                </c:pt>
                <c:pt idx="160">
                  <c:v>0.902442296242712</c:v>
                </c:pt>
                <c:pt idx="161">
                  <c:v>0.885367081325791</c:v>
                </c:pt>
                <c:pt idx="162">
                  <c:v>0.868291866408871</c:v>
                </c:pt>
                <c:pt idx="163">
                  <c:v>0.868291866408871</c:v>
                </c:pt>
                <c:pt idx="164">
                  <c:v>0.868291866408871</c:v>
                </c:pt>
                <c:pt idx="165">
                  <c:v>0.902323285661374</c:v>
                </c:pt>
                <c:pt idx="166">
                  <c:v>0.919398500578295</c:v>
                </c:pt>
                <c:pt idx="167">
                  <c:v>0.953429919830798</c:v>
                </c:pt>
                <c:pt idx="168">
                  <c:v>0.953429919830798</c:v>
                </c:pt>
                <c:pt idx="169">
                  <c:v>0.953429919830798</c:v>
                </c:pt>
                <c:pt idx="170">
                  <c:v>0.936473715495215</c:v>
                </c:pt>
                <c:pt idx="171">
                  <c:v>0.953318676424806</c:v>
                </c:pt>
                <c:pt idx="172">
                  <c:v>0.970274880760388</c:v>
                </c:pt>
                <c:pt idx="173">
                  <c:v>0.987231085095971</c:v>
                </c:pt>
                <c:pt idx="174">
                  <c:v>0.987231085095971</c:v>
                </c:pt>
                <c:pt idx="175">
                  <c:v>0.970274880760388</c:v>
                </c:pt>
                <c:pt idx="176">
                  <c:v>1.003860416479092</c:v>
                </c:pt>
                <c:pt idx="177">
                  <c:v>1.020600991268206</c:v>
                </c:pt>
                <c:pt idx="178">
                  <c:v>1.071142731322492</c:v>
                </c:pt>
                <c:pt idx="179">
                  <c:v>1.054402156533379</c:v>
                </c:pt>
                <c:pt idx="180">
                  <c:v>1.003860416479092</c:v>
                </c:pt>
                <c:pt idx="181">
                  <c:v>0.970274880760388</c:v>
                </c:pt>
                <c:pt idx="182">
                  <c:v>0.970274880760388</c:v>
                </c:pt>
                <c:pt idx="183">
                  <c:v>1.004076046025561</c:v>
                </c:pt>
                <c:pt idx="184">
                  <c:v>1.020921006955152</c:v>
                </c:pt>
                <c:pt idx="185">
                  <c:v>1.037661581744265</c:v>
                </c:pt>
                <c:pt idx="186">
                  <c:v>1.037661581744265</c:v>
                </c:pt>
                <c:pt idx="187">
                  <c:v>1.054402156533379</c:v>
                </c:pt>
                <c:pt idx="188">
                  <c:v>1.054402156533379</c:v>
                </c:pt>
                <c:pt idx="189">
                  <c:v>#N/A</c:v>
                </c:pt>
                <c:pt idx="190">
                  <c:v>#N/A</c:v>
                </c:pt>
              </c:numCache>
            </c:numRef>
          </c:val>
          <c:smooth val="0"/>
        </c:ser>
        <c:dLbls>
          <c:showLegendKey val="0"/>
          <c:showVal val="0"/>
          <c:showCatName val="0"/>
          <c:showSerName val="0"/>
          <c:showPercent val="0"/>
          <c:showBubbleSize val="0"/>
        </c:dLbls>
        <c:smooth val="0"/>
        <c:axId val="1357609344"/>
        <c:axId val="1357611664"/>
      </c:lineChart>
      <c:dateAx>
        <c:axId val="1357609344"/>
        <c:scaling>
          <c:orientation val="minMax"/>
        </c:scaling>
        <c:delete val="0"/>
        <c:axPos val="b"/>
        <c:numFmt formatCode="[$-409]mmm\-yy;@" sourceLinked="1"/>
        <c:majorTickMark val="none"/>
        <c:minorTickMark val="none"/>
        <c:tickLblPos val="nextTo"/>
        <c:crossAx val="1357611664"/>
        <c:crosses val="autoZero"/>
        <c:auto val="1"/>
        <c:lblOffset val="100"/>
        <c:baseTimeUnit val="months"/>
        <c:majorUnit val="6.0"/>
        <c:majorTimeUnit val="months"/>
      </c:dateAx>
      <c:valAx>
        <c:axId val="1357611664"/>
        <c:scaling>
          <c:orientation val="minMax"/>
          <c:min val="0.6"/>
        </c:scaling>
        <c:delete val="0"/>
        <c:axPos val="l"/>
        <c:numFmt formatCode="0.0" sourceLinked="0"/>
        <c:majorTickMark val="out"/>
        <c:minorTickMark val="none"/>
        <c:tickLblPos val="nextTo"/>
        <c:crossAx val="1357609344"/>
        <c:crosses val="autoZero"/>
        <c:crossBetween val="between"/>
      </c:valAx>
    </c:plotArea>
    <c:legend>
      <c:legendPos val="t"/>
      <c:layout>
        <c:manualLayout>
          <c:xMode val="edge"/>
          <c:yMode val="edge"/>
          <c:x val="0.161161230736682"/>
          <c:y val="0.209318103407845"/>
          <c:w val="0.755564809223707"/>
          <c:h val="0.0632904200068545"/>
        </c:manualLayout>
      </c:layout>
      <c:overlay val="0"/>
    </c:legend>
    <c:plotVisOnly val="1"/>
    <c:dispBlanksAs val="gap"/>
    <c:showDLblsOverMax val="0"/>
  </c:chart>
  <c:txPr>
    <a:bodyPr/>
    <a:lstStyle/>
    <a:p>
      <a:pPr>
        <a:defRPr sz="16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drawing1.xml><?xml version="1.0" encoding="utf-8"?>
<c:userShapes xmlns:c="http://schemas.openxmlformats.org/drawingml/2006/chart">
  <cdr:relSizeAnchor xmlns:cdr="http://schemas.openxmlformats.org/drawingml/2006/chartDrawing">
    <cdr:from>
      <cdr:x>0.0041</cdr:x>
      <cdr:y>0.06862</cdr:y>
    </cdr:from>
    <cdr:to>
      <cdr:x>0.12677</cdr:x>
      <cdr:y>0.20706</cdr:y>
    </cdr:to>
    <cdr:sp macro="" textlink="">
      <cdr:nvSpPr>
        <cdr:cNvPr id="2" name="TextBox 1"/>
        <cdr:cNvSpPr txBox="1"/>
      </cdr:nvSpPr>
      <cdr:spPr>
        <a:xfrm xmlns:a="http://schemas.openxmlformats.org/drawingml/2006/main">
          <a:off x="29978" y="279416"/>
          <a:ext cx="896944" cy="563720"/>
        </a:xfrm>
        <a:prstGeom xmlns:a="http://schemas.openxmlformats.org/drawingml/2006/main" prst="rect">
          <a:avLst/>
        </a:prstGeom>
      </cdr:spPr>
      <cdr:txBody>
        <a:bodyPr xmlns:a="http://schemas.openxmlformats.org/drawingml/2006/main" vertOverflow="clip" wrap="square" rtlCol="0" anchor="t"/>
        <a:lstStyle xmlns:a="http://schemas.openxmlformats.org/drawingml/2006/main"/>
        <a:p xmlns:a="http://schemas.openxmlformats.org/drawingml/2006/main">
          <a:pPr algn="l"/>
          <a:r>
            <a:rPr lang="en-US" sz="1600" dirty="0"/>
            <a:t>Working Days</a:t>
          </a:r>
        </a:p>
      </cdr:txBody>
    </cdr:sp>
  </cdr:relSizeAnchor>
</c:userShapes>
</file>

<file path=ppt/drawings/drawing2.xml><?xml version="1.0" encoding="utf-8"?>
<c:userShapes xmlns:c="http://schemas.openxmlformats.org/drawingml/2006/chart">
  <cdr:relSizeAnchor xmlns:cdr="http://schemas.openxmlformats.org/drawingml/2006/chartDrawing">
    <cdr:from>
      <cdr:x>0.00595</cdr:x>
      <cdr:y>0.86747</cdr:y>
    </cdr:from>
    <cdr:to>
      <cdr:x>0.9977</cdr:x>
      <cdr:y>0.99364</cdr:y>
    </cdr:to>
    <cdr:sp macro="" textlink="">
      <cdr:nvSpPr>
        <cdr:cNvPr id="2" name="TextBox 1"/>
        <cdr:cNvSpPr txBox="1"/>
      </cdr:nvSpPr>
      <cdr:spPr>
        <a:xfrm xmlns:a="http://schemas.openxmlformats.org/drawingml/2006/main">
          <a:off x="53818" y="5728447"/>
          <a:ext cx="8970391" cy="833180"/>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100" baseline="0" dirty="0">
              <a:solidFill>
                <a:schemeClr val="dk1"/>
              </a:solidFill>
              <a:effectLst/>
              <a:latin typeface="+mn-lt"/>
              <a:ea typeface="+mn-ea"/>
              <a:cs typeface="+mn-cs"/>
            </a:rPr>
            <a:t>Short Term Unemployment is the number of persons unemployed for 26 weeks or less.</a:t>
          </a:r>
          <a:r>
            <a:rPr lang="en-US" sz="1100" dirty="0">
              <a:solidFill>
                <a:schemeClr val="dk1"/>
              </a:solidFill>
              <a:effectLst/>
              <a:latin typeface="+mn-lt"/>
              <a:ea typeface="+mn-ea"/>
              <a:cs typeface="+mn-cs"/>
            </a:rPr>
            <a:t> The</a:t>
          </a:r>
          <a:r>
            <a:rPr lang="en-US" sz="1100" baseline="0" dirty="0">
              <a:solidFill>
                <a:schemeClr val="dk1"/>
              </a:solidFill>
              <a:effectLst/>
              <a:latin typeface="+mn-lt"/>
              <a:ea typeface="+mn-ea"/>
              <a:cs typeface="+mn-cs"/>
            </a:rPr>
            <a:t> Quit Rate is rescaled to have the same mean and variance as the Vacancy-Unemployment Ratio from January 2001 to date. Non-Employment + PTER, an index developed by </a:t>
          </a:r>
          <a:r>
            <a:rPr lang="en-US" sz="1100" baseline="0" dirty="0" err="1">
              <a:solidFill>
                <a:schemeClr val="dk1"/>
              </a:solidFill>
              <a:effectLst/>
              <a:latin typeface="+mn-lt"/>
              <a:ea typeface="+mn-ea"/>
              <a:cs typeface="+mn-cs"/>
            </a:rPr>
            <a:t>Hornstein</a:t>
          </a:r>
          <a:r>
            <a:rPr lang="en-US" sz="1100" baseline="0" dirty="0">
              <a:solidFill>
                <a:schemeClr val="dk1"/>
              </a:solidFill>
              <a:effectLst/>
              <a:latin typeface="+mn-lt"/>
              <a:ea typeface="+mn-ea"/>
              <a:cs typeface="+mn-cs"/>
            </a:rPr>
            <a:t>, </a:t>
          </a:r>
          <a:r>
            <a:rPr lang="en-US" sz="1100" baseline="0" dirty="0" err="1">
              <a:solidFill>
                <a:schemeClr val="dk1"/>
              </a:solidFill>
              <a:effectLst/>
              <a:latin typeface="+mn-lt"/>
              <a:ea typeface="+mn-ea"/>
              <a:cs typeface="+mn-cs"/>
            </a:rPr>
            <a:t>Kudlyak</a:t>
          </a:r>
          <a:r>
            <a:rPr lang="en-US" sz="1100" baseline="0" dirty="0">
              <a:solidFill>
                <a:schemeClr val="dk1"/>
              </a:solidFill>
              <a:effectLst/>
              <a:latin typeface="+mn-lt"/>
              <a:ea typeface="+mn-ea"/>
              <a:cs typeface="+mn-cs"/>
            </a:rPr>
            <a:t> and Lange, reflects all persons who are not employed (weighted by labor force attachment) plus persons who are working part time for economic reasons and would prefer to work full time. Here, their index is multiplied by minus one and then rescaled to have the standard deviation as the Vacancy-Unemployment Ratio from January 2001 to date. </a:t>
          </a:r>
          <a:endParaRPr lang="en-US" sz="1400" dirty="0">
            <a:effectLst/>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0.68018</cdr:x>
      <cdr:y>0.24023</cdr:y>
    </cdr:from>
    <cdr:to>
      <cdr:x>1</cdr:x>
      <cdr:y>0.32311</cdr:y>
    </cdr:to>
    <cdr:sp macro="" textlink="">
      <cdr:nvSpPr>
        <cdr:cNvPr id="2" name="1 CuadroTexto"/>
        <cdr:cNvSpPr txBox="1"/>
      </cdr:nvSpPr>
      <cdr:spPr>
        <a:xfrm xmlns:a="http://schemas.openxmlformats.org/drawingml/2006/main">
          <a:off x="5917476" y="1534526"/>
          <a:ext cx="2782387" cy="52940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n-US" sz="1600" dirty="0"/>
            <a:t>Three-Month</a:t>
          </a:r>
          <a:r>
            <a:rPr lang="en-US" sz="1600" baseline="0" dirty="0"/>
            <a:t> Moving Averages</a:t>
          </a:r>
          <a:endParaRPr lang="en-US" sz="1600" dirty="0"/>
        </a:p>
      </cdr:txBody>
    </cdr:sp>
  </cdr:relSizeAnchor>
</c:userShapes>
</file>

<file path=ppt/drawings/drawing4.xml><?xml version="1.0" encoding="utf-8"?>
<c:userShapes xmlns:c="http://schemas.openxmlformats.org/drawingml/2006/chart">
  <cdr:relSizeAnchor xmlns:cdr="http://schemas.openxmlformats.org/drawingml/2006/chartDrawing">
    <cdr:from>
      <cdr:x>0.00767</cdr:x>
      <cdr:y>0.1353</cdr:y>
    </cdr:from>
    <cdr:to>
      <cdr:x>0.15186</cdr:x>
      <cdr:y>0.2583</cdr:y>
    </cdr:to>
    <cdr:sp macro="" textlink="">
      <cdr:nvSpPr>
        <cdr:cNvPr id="2" name="TextBox 1"/>
        <cdr:cNvSpPr txBox="1"/>
      </cdr:nvSpPr>
      <cdr:spPr>
        <a:xfrm xmlns:a="http://schemas.openxmlformats.org/drawingml/2006/main">
          <a:off x="50745" y="523869"/>
          <a:ext cx="953960" cy="476245"/>
        </a:xfrm>
        <a:prstGeom xmlns:a="http://schemas.openxmlformats.org/drawingml/2006/main" prst="rect">
          <a:avLst/>
        </a:prstGeom>
      </cdr:spPr>
      <cdr:txBody>
        <a:bodyPr xmlns:a="http://schemas.openxmlformats.org/drawingml/2006/main" vertOverflow="clip" wrap="square" rtlCol="0" anchor="t"/>
        <a:lstStyle xmlns:a="http://schemas.openxmlformats.org/drawingml/2006/main"/>
        <a:p xmlns:a="http://schemas.openxmlformats.org/drawingml/2006/main">
          <a:pPr algn="l"/>
          <a:r>
            <a:rPr lang="en-US" sz="1600" dirty="0"/>
            <a:t>Working Days</a:t>
          </a:r>
        </a:p>
      </cdr:txBody>
    </cdr:sp>
  </cdr:relSizeAnchor>
  <cdr:relSizeAnchor xmlns:cdr="http://schemas.openxmlformats.org/drawingml/2006/chartDrawing">
    <cdr:from>
      <cdr:x>0.64408</cdr:x>
      <cdr:y>0.19358</cdr:y>
    </cdr:from>
    <cdr:to>
      <cdr:x>0.97577</cdr:x>
      <cdr:y>0.26246</cdr:y>
    </cdr:to>
    <cdr:sp macro="" textlink="">
      <cdr:nvSpPr>
        <cdr:cNvPr id="3" name="TextBox 1"/>
        <cdr:cNvSpPr txBox="1"/>
      </cdr:nvSpPr>
      <cdr:spPr>
        <a:xfrm xmlns:a="http://schemas.openxmlformats.org/drawingml/2006/main">
          <a:off x="5742232" y="1213057"/>
          <a:ext cx="2957117" cy="431624"/>
        </a:xfrm>
        <a:prstGeom xmlns:a="http://schemas.openxmlformats.org/drawingml/2006/main" prst="rect">
          <a:avLst/>
        </a:prstGeom>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dirty="0" smtClean="0"/>
            <a:t>Three-</a:t>
          </a:r>
          <a:r>
            <a:rPr lang="en-US" sz="1600" baseline="0" dirty="0" smtClean="0"/>
            <a:t>Month </a:t>
          </a:r>
          <a:r>
            <a:rPr lang="en-US" sz="1600" baseline="0" dirty="0"/>
            <a:t>Moving Average</a:t>
          </a:r>
          <a:endParaRPr lang="en-US" sz="16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4159250" cy="36512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7" name="Rectangle 3"/>
          <p:cNvSpPr>
            <a:spLocks noGrp="1" noChangeArrowheads="1"/>
          </p:cNvSpPr>
          <p:nvPr>
            <p:ph type="dt" sz="quarter" idx="1"/>
          </p:nvPr>
        </p:nvSpPr>
        <p:spPr bwMode="auto">
          <a:xfrm>
            <a:off x="5438775" y="0"/>
            <a:ext cx="4160838" cy="36512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algn="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8" name="Rectangle 4"/>
          <p:cNvSpPr>
            <a:spLocks noGrp="1" noChangeArrowheads="1"/>
          </p:cNvSpPr>
          <p:nvPr>
            <p:ph type="ftr" sz="quarter" idx="2"/>
          </p:nvPr>
        </p:nvSpPr>
        <p:spPr bwMode="auto">
          <a:xfrm>
            <a:off x="0" y="6948488"/>
            <a:ext cx="4159250" cy="365125"/>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9" name="Rectangle 5"/>
          <p:cNvSpPr>
            <a:spLocks noGrp="1" noChangeArrowheads="1"/>
          </p:cNvSpPr>
          <p:nvPr>
            <p:ph type="sldNum" sz="quarter" idx="3"/>
          </p:nvPr>
        </p:nvSpPr>
        <p:spPr bwMode="auto">
          <a:xfrm>
            <a:off x="5438775" y="6948488"/>
            <a:ext cx="4160838" cy="365125"/>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algn="r" defTabSz="966788" eaLnBrk="1" hangingPunct="1">
              <a:defRPr sz="1200"/>
            </a:lvl1pPr>
          </a:lstStyle>
          <a:p>
            <a:fld id="{92B30C49-4A90-4E63-8C31-15635DB1EDE5}" type="slidenum">
              <a:rPr lang="en-US" altLang="en-US"/>
              <a:pPr/>
              <a:t>‹#›</a:t>
            </a:fld>
            <a:endParaRPr lang="en-US" altLang="en-US"/>
          </a:p>
        </p:txBody>
      </p:sp>
    </p:spTree>
    <p:extLst>
      <p:ext uri="{BB962C8B-B14F-4D97-AF65-F5344CB8AC3E}">
        <p14:creationId xmlns:p14="http://schemas.microsoft.com/office/powerpoint/2010/main" val="3817775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4159250" cy="365125"/>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lvl1pP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73731"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lvl1pPr algn="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19460"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3"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3734" name="Rectangle 6"/>
          <p:cNvSpPr>
            <a:spLocks noGrp="1" noChangeArrowheads="1"/>
          </p:cNvSpPr>
          <p:nvPr>
            <p:ph type="ftr" sz="quarter" idx="4"/>
          </p:nvPr>
        </p:nvSpPr>
        <p:spPr bwMode="auto">
          <a:xfrm>
            <a:off x="0" y="6948488"/>
            <a:ext cx="4159250" cy="365125"/>
          </a:xfrm>
          <a:prstGeom prst="rect">
            <a:avLst/>
          </a:prstGeom>
          <a:noFill/>
          <a:ln w="9525">
            <a:noFill/>
            <a:miter lim="800000"/>
            <a:headEnd/>
            <a:tailEnd/>
          </a:ln>
          <a:effectLst/>
        </p:spPr>
        <p:txBody>
          <a:bodyPr vert="horz" wrap="square" lIns="95079" tIns="47540" rIns="95079" bIns="47540" numCol="1" anchor="b" anchorCtr="0" compatLnSpc="1">
            <a:prstTxWarp prst="textNoShape">
              <a:avLst/>
            </a:prstTxWarp>
          </a:bodyPr>
          <a:lstStyle>
            <a:lvl1pP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73735"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5079" tIns="47540" rIns="95079" bIns="47540" numCol="1" anchor="b" anchorCtr="0" compatLnSpc="1">
            <a:prstTxWarp prst="textNoShape">
              <a:avLst/>
            </a:prstTxWarp>
          </a:bodyPr>
          <a:lstStyle>
            <a:lvl1pPr algn="r" defTabSz="950913" eaLnBrk="1" hangingPunct="1">
              <a:defRPr sz="1200"/>
            </a:lvl1pPr>
          </a:lstStyle>
          <a:p>
            <a:fld id="{96AFEA77-E8B3-4464-9228-802BC49A8720}" type="slidenum">
              <a:rPr lang="en-US" altLang="en-US"/>
              <a:pPr/>
              <a:t>‹#›</a:t>
            </a:fld>
            <a:endParaRPr lang="en-US" altLang="en-US"/>
          </a:p>
        </p:txBody>
      </p:sp>
    </p:spTree>
    <p:extLst>
      <p:ext uri="{BB962C8B-B14F-4D97-AF65-F5344CB8AC3E}">
        <p14:creationId xmlns:p14="http://schemas.microsoft.com/office/powerpoint/2010/main" val="4488800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AFEA77-E8B3-4464-9228-802BC49A8720}" type="slidenum">
              <a:rPr lang="en-US" altLang="en-US" smtClean="0"/>
              <a:pPr/>
              <a:t>0</a:t>
            </a:fld>
            <a:endParaRPr lang="en-US" altLang="en-US"/>
          </a:p>
        </p:txBody>
      </p:sp>
    </p:spTree>
    <p:extLst>
      <p:ext uri="{BB962C8B-B14F-4D97-AF65-F5344CB8AC3E}">
        <p14:creationId xmlns:p14="http://schemas.microsoft.com/office/powerpoint/2010/main" val="1167651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a:solidFill>
                  <a:schemeClr val="tx1"/>
                </a:solidFill>
                <a:latin typeface="Arial" panose="020B0604020202020204" pitchFamily="34" charset="0"/>
                <a:ea typeface="MS PGothic" panose="020B0600070205080204" pitchFamily="34" charset="-128"/>
              </a:defRPr>
            </a:lvl1pPr>
            <a:lvl2pPr marL="742950" indent="-285750" defTabSz="950913">
              <a:defRPr>
                <a:solidFill>
                  <a:schemeClr val="tx1"/>
                </a:solidFill>
                <a:latin typeface="Arial" panose="020B0604020202020204" pitchFamily="34" charset="0"/>
                <a:ea typeface="MS PGothic" panose="020B0600070205080204" pitchFamily="34" charset="-128"/>
              </a:defRPr>
            </a:lvl2pPr>
            <a:lvl3pPr marL="1143000" indent="-228600" defTabSz="950913">
              <a:defRPr>
                <a:solidFill>
                  <a:schemeClr val="tx1"/>
                </a:solidFill>
                <a:latin typeface="Arial" panose="020B0604020202020204" pitchFamily="34" charset="0"/>
                <a:ea typeface="MS PGothic" panose="020B0600070205080204" pitchFamily="34" charset="-128"/>
              </a:defRPr>
            </a:lvl3pPr>
            <a:lvl4pPr marL="1600200" indent="-228600" defTabSz="950913">
              <a:defRPr>
                <a:solidFill>
                  <a:schemeClr val="tx1"/>
                </a:solidFill>
                <a:latin typeface="Arial" panose="020B0604020202020204" pitchFamily="34" charset="0"/>
                <a:ea typeface="MS PGothic" panose="020B0600070205080204" pitchFamily="34" charset="-128"/>
              </a:defRPr>
            </a:lvl4pPr>
            <a:lvl5pPr marL="2057400" indent="-228600" defTabSz="950913">
              <a:defRPr>
                <a:solidFill>
                  <a:schemeClr val="tx1"/>
                </a:solidFill>
                <a:latin typeface="Arial" panose="020B0604020202020204" pitchFamily="34" charset="0"/>
                <a:ea typeface="MS PGothic" panose="020B0600070205080204" pitchFamily="34" charset="-128"/>
              </a:defRPr>
            </a:lvl5pPr>
            <a:lvl6pPr marL="25146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E79EC3C-FC41-4A54-9FE7-2C45B86BC35A}" type="slidenum">
              <a:rPr lang="en-US" altLang="en-US"/>
              <a:pPr/>
              <a:t>1</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80614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Tree>
    <p:extLst>
      <p:ext uri="{BB962C8B-B14F-4D97-AF65-F5344CB8AC3E}">
        <p14:creationId xmlns:p14="http://schemas.microsoft.com/office/powerpoint/2010/main" val="741745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86890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072772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511647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67544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05207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61427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770784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80799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8971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A8BCBD8-7877-0E40-89DC-631DDC9B6E12}" type="datetime1">
              <a:rPr lang="en-US" altLang="en-US" smtClean="0"/>
              <a:t>4/11/17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3683268-5D89-45CB-ACCA-283268CEF692}" type="slidenum">
              <a:rPr lang="en-US" altLang="en-US"/>
              <a:pPr/>
              <a:t>‹#›</a:t>
            </a:fld>
            <a:endParaRPr lang="en-US" altLang="en-US"/>
          </a:p>
        </p:txBody>
      </p:sp>
    </p:spTree>
    <p:extLst>
      <p:ext uri="{BB962C8B-B14F-4D97-AF65-F5344CB8AC3E}">
        <p14:creationId xmlns:p14="http://schemas.microsoft.com/office/powerpoint/2010/main" val="3593473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754ABFA-3D20-C045-8CC3-383506F01F82}" type="datetime1">
              <a:rPr lang="en-US" altLang="en-US" smtClean="0"/>
              <a:t>4/11/17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C8048A4-0C28-41D8-982B-FEBDB2A67581}" type="slidenum">
              <a:rPr lang="en-US" altLang="en-US"/>
              <a:pPr/>
              <a:t>‹#›</a:t>
            </a:fld>
            <a:endParaRPr lang="en-US" altLang="en-US"/>
          </a:p>
        </p:txBody>
      </p:sp>
    </p:spTree>
    <p:extLst>
      <p:ext uri="{BB962C8B-B14F-4D97-AF65-F5344CB8AC3E}">
        <p14:creationId xmlns:p14="http://schemas.microsoft.com/office/powerpoint/2010/main" val="26287342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8713A5C-C6F9-B940-ADCF-23D1B1BC1362}" type="datetime1">
              <a:rPr lang="en-US" altLang="en-US" smtClean="0"/>
              <a:t>4/11/17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D30BDBB-327C-4C75-B55F-07B85110EF89}" type="slidenum">
              <a:rPr lang="en-US" altLang="en-US"/>
              <a:pPr/>
              <a:t>‹#›</a:t>
            </a:fld>
            <a:endParaRPr lang="en-US" altLang="en-US"/>
          </a:p>
        </p:txBody>
      </p:sp>
    </p:spTree>
    <p:extLst>
      <p:ext uri="{BB962C8B-B14F-4D97-AF65-F5344CB8AC3E}">
        <p14:creationId xmlns:p14="http://schemas.microsoft.com/office/powerpoint/2010/main" val="1890437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0A3A0A8-1718-C54E-AB99-C7E998FCBCB8}" type="datetime1">
              <a:rPr lang="en-US" altLang="en-US" smtClean="0"/>
              <a:t>4/11/17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428EEA5-354A-4CB2-B9EF-79AE6B51DA71}" type="slidenum">
              <a:rPr lang="en-US" altLang="en-US"/>
              <a:pPr/>
              <a:t>‹#›</a:t>
            </a:fld>
            <a:endParaRPr lang="en-US" altLang="en-US"/>
          </a:p>
        </p:txBody>
      </p:sp>
    </p:spTree>
    <p:extLst>
      <p:ext uri="{BB962C8B-B14F-4D97-AF65-F5344CB8AC3E}">
        <p14:creationId xmlns:p14="http://schemas.microsoft.com/office/powerpoint/2010/main" val="198767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6411DE6-640F-4946-83C6-D6DD4BD2F45C}" type="datetime1">
              <a:rPr lang="en-US" altLang="en-US" smtClean="0"/>
              <a:t>4/11/17</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E763723-0E72-4C54-9D5C-87D8E2B0312D}" type="slidenum">
              <a:rPr lang="en-US" altLang="en-US"/>
              <a:pPr/>
              <a:t>‹#›</a:t>
            </a:fld>
            <a:endParaRPr lang="en-US" altLang="en-US"/>
          </a:p>
        </p:txBody>
      </p:sp>
    </p:spTree>
    <p:extLst>
      <p:ext uri="{BB962C8B-B14F-4D97-AF65-F5344CB8AC3E}">
        <p14:creationId xmlns:p14="http://schemas.microsoft.com/office/powerpoint/2010/main" val="23198138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935B435-A6F3-5049-940F-32F91FCC3DD3}" type="datetime1">
              <a:rPr lang="en-US" altLang="en-US" smtClean="0"/>
              <a:t>4/11/17</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80148862-09B4-4CED-93E0-68FC37726C35}" type="slidenum">
              <a:rPr lang="en-US" altLang="en-US"/>
              <a:pPr/>
              <a:t>‹#›</a:t>
            </a:fld>
            <a:endParaRPr lang="en-US" altLang="en-US"/>
          </a:p>
        </p:txBody>
      </p:sp>
    </p:spTree>
    <p:extLst>
      <p:ext uri="{BB962C8B-B14F-4D97-AF65-F5344CB8AC3E}">
        <p14:creationId xmlns:p14="http://schemas.microsoft.com/office/powerpoint/2010/main" val="39723225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2E422D9-C57A-F64A-B944-38A37AF38C26}" type="datetime1">
              <a:rPr lang="en-US" altLang="en-US" smtClean="0"/>
              <a:t>4/11/17</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651F6418-C57F-43A1-A9EA-C97B84385595}" type="slidenum">
              <a:rPr lang="en-US" altLang="en-US"/>
              <a:pPr/>
              <a:t>‹#›</a:t>
            </a:fld>
            <a:endParaRPr lang="en-US" altLang="en-US"/>
          </a:p>
        </p:txBody>
      </p:sp>
    </p:spTree>
    <p:extLst>
      <p:ext uri="{BB962C8B-B14F-4D97-AF65-F5344CB8AC3E}">
        <p14:creationId xmlns:p14="http://schemas.microsoft.com/office/powerpoint/2010/main" val="17789854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B97DC87-64C9-B349-8683-90E7F051B443}" type="datetime1">
              <a:rPr lang="en-US" altLang="en-US" smtClean="0"/>
              <a:t>4/11/17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D4149D2-3019-4297-BFE1-9266B4189D94}" type="slidenum">
              <a:rPr lang="en-US" altLang="en-US"/>
              <a:pPr/>
              <a:t>‹#›</a:t>
            </a:fld>
            <a:endParaRPr lang="en-US" altLang="en-US"/>
          </a:p>
        </p:txBody>
      </p:sp>
    </p:spTree>
    <p:extLst>
      <p:ext uri="{BB962C8B-B14F-4D97-AF65-F5344CB8AC3E}">
        <p14:creationId xmlns:p14="http://schemas.microsoft.com/office/powerpoint/2010/main" val="1049983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811632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5A61D4D-A119-D344-A801-BBC9F99D6232}" type="datetime1">
              <a:rPr lang="en-US" altLang="en-US" smtClean="0"/>
              <a:t>4/11/17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60A06E4-93AC-4F3F-9E0E-458F2397E5A8}" type="slidenum">
              <a:rPr lang="en-US" altLang="en-US"/>
              <a:pPr/>
              <a:t>‹#›</a:t>
            </a:fld>
            <a:endParaRPr lang="en-US" altLang="en-US"/>
          </a:p>
        </p:txBody>
      </p:sp>
    </p:spTree>
    <p:extLst>
      <p:ext uri="{BB962C8B-B14F-4D97-AF65-F5344CB8AC3E}">
        <p14:creationId xmlns:p14="http://schemas.microsoft.com/office/powerpoint/2010/main" val="12171805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CC4E3AD-A714-804C-BEAE-2B41806DE418}" type="datetime1">
              <a:rPr lang="en-US" altLang="en-US" smtClean="0"/>
              <a:t>4/11/17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0CB7EE7-C61A-4E15-A245-EB1F421165AC}" type="slidenum">
              <a:rPr lang="en-US" altLang="en-US"/>
              <a:pPr/>
              <a:t>‹#›</a:t>
            </a:fld>
            <a:endParaRPr lang="en-US" altLang="en-US"/>
          </a:p>
        </p:txBody>
      </p:sp>
    </p:spTree>
    <p:extLst>
      <p:ext uri="{BB962C8B-B14F-4D97-AF65-F5344CB8AC3E}">
        <p14:creationId xmlns:p14="http://schemas.microsoft.com/office/powerpoint/2010/main" val="42659839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8891B99-A147-D944-9CF0-FC432F9E178E}" type="datetime1">
              <a:rPr lang="en-US" altLang="en-US" smtClean="0"/>
              <a:t>4/11/17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62C1DE6-1862-400B-B7F6-D8871307C3A6}" type="slidenum">
              <a:rPr lang="en-US" altLang="en-US"/>
              <a:pPr/>
              <a:t>‹#›</a:t>
            </a:fld>
            <a:endParaRPr lang="en-US" altLang="en-US"/>
          </a:p>
        </p:txBody>
      </p:sp>
    </p:spTree>
    <p:extLst>
      <p:ext uri="{BB962C8B-B14F-4D97-AF65-F5344CB8AC3E}">
        <p14:creationId xmlns:p14="http://schemas.microsoft.com/office/powerpoint/2010/main" val="2200061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196369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240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2631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26640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73543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7482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84565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99794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vmlDrawing" Target="../drawings/vmlDrawing1.vml"/><Relationship Id="rId14" Type="http://schemas.openxmlformats.org/officeDocument/2006/relationships/oleObject" Target="../embeddings/oleObject1.bin"/><Relationship Id="rId15"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228600" y="533400"/>
            <a:ext cx="2743200" cy="336550"/>
          </a:xfrm>
          <a:prstGeom prst="rect">
            <a:avLst/>
          </a:prstGeom>
          <a:noFill/>
          <a:ln>
            <a:noFill/>
          </a:ln>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r>
              <a:rPr lang="en-US" sz="1600" b="1" smtClean="0"/>
              <a:t>Bureau of Labor Statistics</a:t>
            </a:r>
          </a:p>
        </p:txBody>
      </p:sp>
      <p:graphicFrame>
        <p:nvGraphicFramePr>
          <p:cNvPr id="1027" name="Object 3"/>
          <p:cNvGraphicFramePr>
            <a:graphicFrameLocks noChangeAspect="1"/>
          </p:cNvGraphicFramePr>
          <p:nvPr/>
        </p:nvGraphicFramePr>
        <p:xfrm>
          <a:off x="8153400" y="152400"/>
          <a:ext cx="647700" cy="715963"/>
        </p:xfrm>
        <a:graphic>
          <a:graphicData uri="http://schemas.openxmlformats.org/presentationml/2006/ole">
            <mc:AlternateContent xmlns:mc="http://schemas.openxmlformats.org/markup-compatibility/2006">
              <mc:Choice xmlns:v="urn:schemas-microsoft-com:vml" Requires="v">
                <p:oleObj spid="_x0000_s1186" name="CorelDRAW" r:id="rId14" imgW="990600" imgH="1092200" progId="CorelDRAW.Graphic.10">
                  <p:embed/>
                </p:oleObj>
              </mc:Choice>
              <mc:Fallback>
                <p:oleObj name="CorelDRAW" r:id="rId14" imgW="990600" imgH="1092200" progId="CorelDRAW.Graphic.10">
                  <p:embed/>
                  <p:pic>
                    <p:nvPicPr>
                      <p:cNvPr id="0" name="Object 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153400" y="152400"/>
                        <a:ext cx="647700"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sp>
        <p:nvSpPr>
          <p:cNvPr id="1028" name="Line 4"/>
          <p:cNvSpPr>
            <a:spLocks noChangeShapeType="1"/>
          </p:cNvSpPr>
          <p:nvPr/>
        </p:nvSpPr>
        <p:spPr bwMode="auto">
          <a:xfrm>
            <a:off x="304800" y="914400"/>
            <a:ext cx="8458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9" name="Text Box 5"/>
          <p:cNvSpPr txBox="1">
            <a:spLocks noChangeArrowheads="1"/>
          </p:cNvSpPr>
          <p:nvPr/>
        </p:nvSpPr>
        <p:spPr bwMode="auto">
          <a:xfrm>
            <a:off x="381000" y="1066800"/>
            <a:ext cx="8229600" cy="366713"/>
          </a:xfrm>
          <a:prstGeom prst="rect">
            <a:avLst/>
          </a:prstGeom>
          <a:noFill/>
          <a:ln>
            <a:noFill/>
          </a:ln>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endParaRPr lang="en-US" sz="1800" smtClean="0"/>
          </a:p>
        </p:txBody>
      </p:sp>
      <p:sp>
        <p:nvSpPr>
          <p:cNvPr id="1030" name="Rectangle 6"/>
          <p:cNvSpPr>
            <a:spLocks noGrp="1" noChangeArrowheads="1"/>
          </p:cNvSpPr>
          <p:nvPr>
            <p:ph type="title"/>
          </p:nvPr>
        </p:nvSpPr>
        <p:spPr bwMode="auto">
          <a:xfrm>
            <a:off x="457200" y="914400"/>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1" name="Rectangle 7"/>
          <p:cNvSpPr>
            <a:spLocks noGrp="1" noChangeArrowheads="1"/>
          </p:cNvSpPr>
          <p:nvPr>
            <p:ph type="body" idx="1"/>
          </p:nvPr>
        </p:nvSpPr>
        <p:spPr bwMode="auto">
          <a:xfrm>
            <a:off x="457200" y="1524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9" r:id="rId4"/>
    <p:sldLayoutId id="2147484380" r:id="rId5"/>
    <p:sldLayoutId id="2147484381" r:id="rId6"/>
    <p:sldLayoutId id="2147484382" r:id="rId7"/>
    <p:sldLayoutId id="2147484383" r:id="rId8"/>
    <p:sldLayoutId id="2147484384" r:id="rId9"/>
    <p:sldLayoutId id="2147484385" r:id="rId10"/>
    <p:sldLayoutId id="2147484386" r:id="rId11"/>
  </p:sldLayoutIdLst>
  <p:hf hdr="0" ftr="0" dt="0"/>
  <p:txStyles>
    <p:titleStyle>
      <a:lvl1pPr algn="l" rtl="0" eaLnBrk="0" fontAlgn="base" hangingPunct="0">
        <a:spcBef>
          <a:spcPct val="0"/>
        </a:spcBef>
        <a:spcAft>
          <a:spcPct val="0"/>
        </a:spcAft>
        <a:defRPr sz="3200" b="1">
          <a:solidFill>
            <a:schemeClr val="accent2"/>
          </a:solidFill>
          <a:latin typeface="+mj-lt"/>
          <a:ea typeface="MS PGothic" panose="020B0600070205080204" pitchFamily="34" charset="-128"/>
          <a:cs typeface="MS PGothic" charset="0"/>
        </a:defRPr>
      </a:lvl1pPr>
      <a:lvl2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2pPr>
      <a:lvl3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3pPr>
      <a:lvl4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4pPr>
      <a:lvl5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5pPr>
      <a:lvl6pPr marL="457200" algn="l" rtl="0" fontAlgn="base">
        <a:spcBef>
          <a:spcPct val="0"/>
        </a:spcBef>
        <a:spcAft>
          <a:spcPct val="0"/>
        </a:spcAft>
        <a:defRPr sz="3200" b="1">
          <a:solidFill>
            <a:schemeClr val="accent2"/>
          </a:solidFill>
          <a:latin typeface="Garamond" pitchFamily="18" charset="0"/>
        </a:defRPr>
      </a:lvl6pPr>
      <a:lvl7pPr marL="914400" algn="l" rtl="0" fontAlgn="base">
        <a:spcBef>
          <a:spcPct val="0"/>
        </a:spcBef>
        <a:spcAft>
          <a:spcPct val="0"/>
        </a:spcAft>
        <a:defRPr sz="3200" b="1">
          <a:solidFill>
            <a:schemeClr val="accent2"/>
          </a:solidFill>
          <a:latin typeface="Garamond" pitchFamily="18" charset="0"/>
        </a:defRPr>
      </a:lvl7pPr>
      <a:lvl8pPr marL="1371600" algn="l" rtl="0" fontAlgn="base">
        <a:spcBef>
          <a:spcPct val="0"/>
        </a:spcBef>
        <a:spcAft>
          <a:spcPct val="0"/>
        </a:spcAft>
        <a:defRPr sz="3200" b="1">
          <a:solidFill>
            <a:schemeClr val="accent2"/>
          </a:solidFill>
          <a:latin typeface="Garamond" pitchFamily="18" charset="0"/>
        </a:defRPr>
      </a:lvl8pPr>
      <a:lvl9pPr marL="1828800" algn="l" rtl="0" fontAlgn="base">
        <a:spcBef>
          <a:spcPct val="0"/>
        </a:spcBef>
        <a:spcAft>
          <a:spcPct val="0"/>
        </a:spcAft>
        <a:defRPr sz="3200" b="1">
          <a:solidFill>
            <a:schemeClr val="accent2"/>
          </a:solidFill>
          <a:latin typeface="Garamond" pitchFamily="18" charset="0"/>
        </a:defRPr>
      </a:lvl9pPr>
    </p:titleStyle>
    <p:bodyStyle>
      <a:lvl1pPr marL="342900" indent="-342900" algn="l" rtl="0" eaLnBrk="0" fontAlgn="base" hangingPunct="0">
        <a:spcBef>
          <a:spcPct val="20000"/>
        </a:spcBef>
        <a:spcAft>
          <a:spcPct val="0"/>
        </a:spcAft>
        <a:buChar char="•"/>
        <a:defRPr sz="2800" b="1">
          <a:solidFill>
            <a:schemeClr val="accent2"/>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Char char="•"/>
        <a:defRPr sz="2000" b="1">
          <a:solidFill>
            <a:srgbClr val="FF0000"/>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defRPr>
            </a:lvl1pPr>
          </a:lstStyle>
          <a:p>
            <a:pPr>
              <a:defRPr/>
            </a:pPr>
            <a:fld id="{D1046560-1213-FA4C-B75A-7077C903FC7C}" type="datetime1">
              <a:rPr lang="en-US" altLang="en-US" smtClean="0"/>
              <a:t>4/11/17</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pitchFamily="30" charset="0"/>
                <a:ea typeface="ＭＳ Ｐゴシック" pitchFamily="30" charset="-128"/>
                <a:cs typeface="ＭＳ Ｐゴシック" pitchFamily="30"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E9D7B533-81D4-405E-829B-7A7D736FFA6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387" r:id="rId1"/>
    <p:sldLayoutId id="2147484388" r:id="rId2"/>
    <p:sldLayoutId id="2147484389" r:id="rId3"/>
    <p:sldLayoutId id="2147484390" r:id="rId4"/>
    <p:sldLayoutId id="2147484391" r:id="rId5"/>
    <p:sldLayoutId id="2147484392" r:id="rId6"/>
    <p:sldLayoutId id="2147484393" r:id="rId7"/>
    <p:sldLayoutId id="2147484394" r:id="rId8"/>
    <p:sldLayoutId id="2147484395" r:id="rId9"/>
    <p:sldLayoutId id="2147484396" r:id="rId10"/>
    <p:sldLayoutId id="2147484397"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S PGothic" charset="0"/>
        </a:defRPr>
      </a:lvl1pPr>
      <a:lvl2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2pPr>
      <a:lvl3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3pPr>
      <a:lvl4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4pPr>
      <a:lvl5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5pPr>
      <a:lvl6pPr marL="4572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6pPr>
      <a:lvl7pPr marL="9144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7pPr>
      <a:lvl8pPr marL="13716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8pPr>
      <a:lvl9pPr marL="18288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S PGothic"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hyperlink" Target="http://dicehiringindicators.com/" TargetMode="External"/><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hyperlink" Target="http://faculty.chicagobooth.edu/steven.davi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 Id="rId3"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 Id="rId3" Type="http://schemas.openxmlformats.org/officeDocument/2006/relationships/chart" Target="../charts/char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 Id="rId3" Type="http://schemas.openxmlformats.org/officeDocument/2006/relationships/chart" Target="../charts/char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61078" y="146050"/>
            <a:ext cx="2240070"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662796" y="3534369"/>
            <a:ext cx="5959475" cy="1061829"/>
          </a:xfrm>
          <a:prstGeom prst="rect">
            <a:avLst/>
          </a:prstGeom>
          <a:noFill/>
        </p:spPr>
        <p:txBody>
          <a:bodyPr>
            <a:spAutoFit/>
          </a:bodyPr>
          <a:lstStyle/>
          <a:p>
            <a:pPr algn="ctr">
              <a:defRPr/>
            </a:pPr>
            <a:r>
              <a:rPr lang="en-US" sz="2100" b="1" dirty="0">
                <a:solidFill>
                  <a:schemeClr val="bg1">
                    <a:lumMod val="50000"/>
                  </a:schemeClr>
                </a:solidFill>
                <a:latin typeface="+mn-lt"/>
              </a:rPr>
              <a:t>Dr. Steven J. </a:t>
            </a:r>
            <a:r>
              <a:rPr lang="en-US" sz="2100" b="1" dirty="0" smtClean="0">
                <a:solidFill>
                  <a:schemeClr val="bg1">
                    <a:lumMod val="50000"/>
                  </a:schemeClr>
                </a:solidFill>
                <a:latin typeface="+mn-lt"/>
              </a:rPr>
              <a:t>Davis </a:t>
            </a:r>
            <a:endParaRPr lang="en-US" sz="2100" b="1" dirty="0">
              <a:solidFill>
                <a:schemeClr val="bg1">
                  <a:lumMod val="50000"/>
                </a:schemeClr>
              </a:solidFill>
              <a:latin typeface="+mn-lt"/>
            </a:endParaRPr>
          </a:p>
          <a:p>
            <a:pPr algn="ctr">
              <a:defRPr/>
            </a:pPr>
            <a:r>
              <a:rPr lang="en-US" sz="2100" b="1" dirty="0">
                <a:solidFill>
                  <a:schemeClr val="bg1">
                    <a:lumMod val="50000"/>
                  </a:schemeClr>
                </a:solidFill>
                <a:latin typeface="+mn-lt"/>
              </a:rPr>
              <a:t>University of Chicago Booth School of Business </a:t>
            </a:r>
          </a:p>
          <a:p>
            <a:pPr algn="ctr">
              <a:defRPr/>
            </a:pPr>
            <a:r>
              <a:rPr lang="en-US" sz="2100" b="1" dirty="0" smtClean="0">
                <a:solidFill>
                  <a:schemeClr val="bg1">
                    <a:lumMod val="50000"/>
                  </a:schemeClr>
                </a:solidFill>
                <a:latin typeface="+mn-lt"/>
              </a:rPr>
              <a:t>April 11, 2017</a:t>
            </a:r>
            <a:endParaRPr lang="en-US" sz="2100" b="1" dirty="0">
              <a:solidFill>
                <a:schemeClr val="bg1">
                  <a:lumMod val="50000"/>
                </a:schemeClr>
              </a:solidFill>
              <a:latin typeface="+mn-lt"/>
            </a:endParaRPr>
          </a:p>
        </p:txBody>
      </p:sp>
      <p:sp>
        <p:nvSpPr>
          <p:cNvPr id="7" name="TextBox 6"/>
          <p:cNvSpPr txBox="1"/>
          <p:nvPr/>
        </p:nvSpPr>
        <p:spPr>
          <a:xfrm>
            <a:off x="2896393" y="4783453"/>
            <a:ext cx="3351213" cy="369887"/>
          </a:xfrm>
          <a:prstGeom prst="rect">
            <a:avLst/>
          </a:prstGeom>
          <a:noFill/>
        </p:spPr>
        <p:txBody>
          <a:bodyPr>
            <a:spAutoFit/>
          </a:bodyPr>
          <a:lstStyle/>
          <a:p>
            <a:pPr>
              <a:defRPr/>
            </a:pPr>
            <a:r>
              <a:rPr lang="en-US" b="1" dirty="0">
                <a:solidFill>
                  <a:schemeClr val="bg1">
                    <a:lumMod val="50000"/>
                  </a:schemeClr>
                </a:solidFill>
                <a:latin typeface="+mn-lt"/>
                <a:hlinkClick r:id="rId4"/>
              </a:rPr>
              <a:t>http</a:t>
            </a:r>
            <a:r>
              <a:rPr lang="en-US" b="1" dirty="0" smtClean="0">
                <a:solidFill>
                  <a:schemeClr val="bg1">
                    <a:lumMod val="50000"/>
                  </a:schemeClr>
                </a:solidFill>
                <a:latin typeface="+mn-lt"/>
                <a:hlinkClick r:id="rId4"/>
              </a:rPr>
              <a:t>://DHIhiringindicators.com</a:t>
            </a:r>
            <a:r>
              <a:rPr lang="en-US" b="1" dirty="0">
                <a:solidFill>
                  <a:schemeClr val="bg1">
                    <a:lumMod val="50000"/>
                  </a:schemeClr>
                </a:solidFill>
                <a:latin typeface="+mn-lt"/>
                <a:hlinkClick r:id="rId4"/>
              </a:rPr>
              <a:t>/</a:t>
            </a:r>
            <a:r>
              <a:rPr lang="en-US" b="1" dirty="0">
                <a:solidFill>
                  <a:schemeClr val="bg1">
                    <a:lumMod val="50000"/>
                  </a:schemeClr>
                </a:solidFill>
                <a:latin typeface="+mn-lt"/>
              </a:rPr>
              <a:t> </a:t>
            </a:r>
          </a:p>
        </p:txBody>
      </p:sp>
      <p:sp>
        <p:nvSpPr>
          <p:cNvPr id="2" name="Rectangle 1"/>
          <p:cNvSpPr/>
          <p:nvPr/>
        </p:nvSpPr>
        <p:spPr>
          <a:xfrm>
            <a:off x="1554163" y="1649795"/>
            <a:ext cx="6068108" cy="2062103"/>
          </a:xfrm>
          <a:prstGeom prst="rect">
            <a:avLst/>
          </a:prstGeom>
        </p:spPr>
        <p:txBody>
          <a:bodyPr wrap="square">
            <a:spAutoFit/>
          </a:bodyPr>
          <a:lstStyle/>
          <a:p>
            <a:pPr algn="ctr"/>
            <a:r>
              <a:rPr lang="en-US" sz="2400" b="1" dirty="0" smtClean="0"/>
              <a:t>Employers in Health Services Struggle to Fill Open Job Positions</a:t>
            </a:r>
          </a:p>
          <a:p>
            <a:pPr algn="ctr"/>
            <a:r>
              <a:rPr lang="en-US" sz="2000" dirty="0" smtClean="0"/>
              <a:t>The Sector’s Mean Vacancy Duration </a:t>
            </a:r>
          </a:p>
          <a:p>
            <a:pPr algn="ctr"/>
            <a:r>
              <a:rPr lang="en-US" sz="2000" dirty="0" smtClean="0"/>
              <a:t>Rises to 51 Working Days in Early 2017</a:t>
            </a:r>
          </a:p>
          <a:p>
            <a:pPr algn="ctr"/>
            <a:endParaRPr lang="en-US" sz="2000" dirty="0" smtClean="0"/>
          </a:p>
          <a:p>
            <a:pPr algn="ct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CuadroTexto"/>
          <p:cNvSpPr txBox="1">
            <a:spLocks noChangeArrowheads="1"/>
          </p:cNvSpPr>
          <p:nvPr/>
        </p:nvSpPr>
        <p:spPr bwMode="auto">
          <a:xfrm>
            <a:off x="5526088" y="1204118"/>
            <a:ext cx="36179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r">
              <a:spcBef>
                <a:spcPct val="0"/>
              </a:spcBef>
              <a:buFontTx/>
              <a:buNone/>
            </a:pPr>
            <a:r>
              <a:rPr lang="en-US" altLang="en-US" sz="1600" dirty="0">
                <a:latin typeface="Arial" panose="020B0604020202020204" pitchFamily="34" charset="0"/>
                <a:cs typeface="Arial" panose="020B0604020202020204" pitchFamily="34" charset="0"/>
              </a:rPr>
              <a:t>Three-Month Moving Averages</a:t>
            </a:r>
          </a:p>
        </p:txBody>
      </p:sp>
      <p:sp>
        <p:nvSpPr>
          <p:cNvPr id="2" name="Slide Number Placeholder 1"/>
          <p:cNvSpPr>
            <a:spLocks noGrp="1"/>
          </p:cNvSpPr>
          <p:nvPr>
            <p:ph type="sldNum" sz="quarter" idx="12"/>
          </p:nvPr>
        </p:nvSpPr>
        <p:spPr/>
        <p:txBody>
          <a:bodyPr/>
          <a:lstStyle/>
          <a:p>
            <a:fld id="{DC8048A4-0C28-41D8-982B-FEBDB2A67581}" type="slidenum">
              <a:rPr lang="en-US" altLang="en-US" smtClean="0"/>
              <a:pPr/>
              <a:t>9</a:t>
            </a:fld>
            <a:endParaRPr lang="en-US" altLang="en-US"/>
          </a:p>
        </p:txBody>
      </p:sp>
      <p:graphicFrame>
        <p:nvGraphicFramePr>
          <p:cNvPr id="5" name="18 Gráfico"/>
          <p:cNvGraphicFramePr>
            <a:graphicFrameLocks/>
          </p:cNvGraphicFramePr>
          <p:nvPr>
            <p:extLst>
              <p:ext uri="{D42A27DB-BD31-4B8C-83A1-F6EECF244321}">
                <p14:modId xmlns:p14="http://schemas.microsoft.com/office/powerpoint/2010/main" val="2343403616"/>
              </p:ext>
            </p:extLst>
          </p:nvPr>
        </p:nvGraphicFramePr>
        <p:xfrm>
          <a:off x="188260" y="242047"/>
          <a:ext cx="8848164" cy="62259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C8048A4-0C28-41D8-982B-FEBDB2A67581}" type="slidenum">
              <a:rPr lang="en-US" altLang="en-US" smtClean="0"/>
              <a:pPr/>
              <a:t>10</a:t>
            </a:fld>
            <a:endParaRPr lang="en-US" altLang="en-US"/>
          </a:p>
        </p:txBody>
      </p:sp>
      <p:graphicFrame>
        <p:nvGraphicFramePr>
          <p:cNvPr id="4" name="Table 3"/>
          <p:cNvGraphicFramePr>
            <a:graphicFrameLocks noGrp="1"/>
          </p:cNvGraphicFramePr>
          <p:nvPr>
            <p:extLst>
              <p:ext uri="{D42A27DB-BD31-4B8C-83A1-F6EECF244321}">
                <p14:modId xmlns:p14="http://schemas.microsoft.com/office/powerpoint/2010/main" val="4269384464"/>
              </p:ext>
            </p:extLst>
          </p:nvPr>
        </p:nvGraphicFramePr>
        <p:xfrm>
          <a:off x="1" y="201712"/>
          <a:ext cx="9143998" cy="6254956"/>
        </p:xfrm>
        <a:graphic>
          <a:graphicData uri="http://schemas.openxmlformats.org/drawingml/2006/table">
            <a:tbl>
              <a:tblPr/>
              <a:tblGrid>
                <a:gridCol w="2150872"/>
                <a:gridCol w="626875"/>
                <a:gridCol w="626875"/>
                <a:gridCol w="713243"/>
                <a:gridCol w="713243"/>
                <a:gridCol w="713243"/>
                <a:gridCol w="713243"/>
                <a:gridCol w="713243"/>
                <a:gridCol w="724387"/>
                <a:gridCol w="724387"/>
                <a:gridCol w="724387"/>
              </a:tblGrid>
              <a:tr h="414248">
                <a:tc gridSpan="11">
                  <a:txBody>
                    <a:bodyPr/>
                    <a:lstStyle/>
                    <a:p>
                      <a:pPr algn="ctr" fontAlgn="ctr"/>
                      <a:r>
                        <a:rPr lang="en-US" sz="2000" b="1" i="0" u="none" strike="noStrike" dirty="0">
                          <a:solidFill>
                            <a:srgbClr val="FFFFFF"/>
                          </a:solidFill>
                          <a:effectLst/>
                          <a:latin typeface="Calibri"/>
                        </a:rPr>
                        <a:t>Recruiting Intensity Index</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40673">
                <a:tc gridSpan="11">
                  <a:txBody>
                    <a:bodyPr/>
                    <a:lstStyle/>
                    <a:p>
                      <a:pPr algn="ctr" fontAlgn="ctr"/>
                      <a:r>
                        <a:rPr lang="en-US" sz="20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61010">
                <a:tc>
                  <a:txBody>
                    <a:bodyPr/>
                    <a:lstStyle/>
                    <a:p>
                      <a:pPr algn="l" fontAlgn="b"/>
                      <a:r>
                        <a:rPr lang="en-US" sz="1400" b="0" i="0" u="none" strike="noStrike" dirty="0">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2016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a:rPr>
                        <a:t>Jan</a:t>
                      </a:r>
                      <a:r>
                        <a:rPr lang="en-US" sz="1400" b="1" i="0" u="none" strike="noStrike" dirty="0" smtClean="0">
                          <a:solidFill>
                            <a:srgbClr val="000000"/>
                          </a:solidFill>
                          <a:effectLst/>
                          <a:latin typeface="Calibri"/>
                        </a:rPr>
                        <a:t>.-Feb. </a:t>
                      </a:r>
                      <a:r>
                        <a:rPr lang="en-US" sz="1400" b="1" i="0" u="none" strike="noStrike" dirty="0">
                          <a:solidFill>
                            <a:srgbClr val="000000"/>
                          </a:solidFill>
                          <a:effectLst/>
                          <a:latin typeface="Calibri"/>
                        </a:rPr>
                        <a:t>2017</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330505">
                <a:tc>
                  <a:txBody>
                    <a:bodyPr/>
                    <a:lstStyle/>
                    <a:p>
                      <a:pPr algn="l" fontAlgn="ctr"/>
                      <a:r>
                        <a:rPr lang="en-US" sz="1400" b="0" i="0" u="none" strike="noStrike" dirty="0">
                          <a:solidFill>
                            <a:srgbClr val="000000"/>
                          </a:solidFill>
                          <a:effectLst/>
                          <a:latin typeface="Calibri"/>
                        </a:rPr>
                        <a:t>Resources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0.70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1.00</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1.31</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0505">
                <a:tc>
                  <a:txBody>
                    <a:bodyPr/>
                    <a:lstStyle/>
                    <a:p>
                      <a:pPr algn="l" fontAlgn="ctr"/>
                      <a:r>
                        <a:rPr lang="en-US" sz="1400" b="0" i="0" u="none" strike="noStrike">
                          <a:solidFill>
                            <a:srgbClr val="000000"/>
                          </a:solidFill>
                          <a:effectLst/>
                          <a:latin typeface="Calibri"/>
                        </a:rPr>
                        <a:t>Construction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1.01</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0.94</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0505">
                <a:tc>
                  <a:txBody>
                    <a:bodyPr/>
                    <a:lstStyle/>
                    <a:p>
                      <a:pPr algn="l" fontAlgn="ctr"/>
                      <a:r>
                        <a:rPr lang="en-US" sz="1400" b="0" i="0" u="none" strike="noStrike">
                          <a:solidFill>
                            <a:srgbClr val="000000"/>
                          </a:solidFill>
                          <a:effectLst/>
                          <a:latin typeface="Calibri"/>
                        </a:rPr>
                        <a:t>Manufacturing</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1.03</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0505">
                <a:tc>
                  <a:txBody>
                    <a:bodyPr/>
                    <a:lstStyle/>
                    <a:p>
                      <a:pPr algn="l" fontAlgn="ctr"/>
                      <a:r>
                        <a:rPr lang="en-US" sz="1400" b="0" i="0" u="none" strike="noStrike">
                          <a:solidFill>
                            <a:srgbClr val="000000"/>
                          </a:solidFill>
                          <a:effectLst/>
                          <a:latin typeface="Calibri"/>
                        </a:rPr>
                        <a:t>Wholesale and Retail Trade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1.10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0.99</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0505">
                <a:tc>
                  <a:txBody>
                    <a:bodyPr/>
                    <a:lstStyle/>
                    <a:p>
                      <a:pPr algn="l" fontAlgn="ctr"/>
                      <a:r>
                        <a:rPr lang="en-US" sz="1400" b="0" i="0" u="none" strike="noStrike">
                          <a:solidFill>
                            <a:srgbClr val="000000"/>
                          </a:solidFill>
                          <a:effectLst/>
                          <a:latin typeface="Calibri"/>
                        </a:rPr>
                        <a:t>Warehouse, Trans. &amp; Utilities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1.11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1.12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1.12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0505">
                <a:tc>
                  <a:txBody>
                    <a:bodyPr/>
                    <a:lstStyle/>
                    <a:p>
                      <a:pPr algn="l" fontAlgn="ctr"/>
                      <a:r>
                        <a:rPr lang="en-US" sz="1400" b="0" i="0" u="none" strike="noStrike">
                          <a:solidFill>
                            <a:srgbClr val="000000"/>
                          </a:solidFill>
                          <a:effectLst/>
                          <a:latin typeface="Calibri"/>
                        </a:rPr>
                        <a:t>Information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1.10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0.91</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1.11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1.12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1.19</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0505">
                <a:tc>
                  <a:txBody>
                    <a:bodyPr/>
                    <a:lstStyle/>
                    <a:p>
                      <a:pPr algn="l" fontAlgn="ctr"/>
                      <a:r>
                        <a:rPr lang="en-US" sz="1400" b="0" i="0" u="none" strike="noStrike">
                          <a:solidFill>
                            <a:srgbClr val="000000"/>
                          </a:solidFill>
                          <a:effectLst/>
                          <a:latin typeface="Calibri"/>
                        </a:rPr>
                        <a:t>Financial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0.87</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0.95</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0505">
                <a:tc>
                  <a:txBody>
                    <a:bodyPr/>
                    <a:lstStyle/>
                    <a:p>
                      <a:pPr algn="l" fontAlgn="ctr"/>
                      <a:r>
                        <a:rPr lang="en-US" sz="1400" b="0" i="0" u="none" strike="noStrike">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0505">
                <a:tc>
                  <a:txBody>
                    <a:bodyPr/>
                    <a:lstStyle/>
                    <a:p>
                      <a:pPr algn="l" fontAlgn="ctr"/>
                      <a:r>
                        <a:rPr lang="en-US" sz="1400" b="0" i="0" u="none" strike="noStrike">
                          <a:solidFill>
                            <a:srgbClr val="000000"/>
                          </a:solidFill>
                          <a:effectLst/>
                          <a:latin typeface="Calibri"/>
                        </a:rPr>
                        <a:t>Education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0.93</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0505">
                <a:tc>
                  <a:txBody>
                    <a:bodyPr/>
                    <a:lstStyle/>
                    <a:p>
                      <a:pPr algn="l" fontAlgn="ctr"/>
                      <a:r>
                        <a:rPr lang="en-US" sz="1400" b="0" i="0" u="none" strike="noStrike">
                          <a:solidFill>
                            <a:srgbClr val="000000"/>
                          </a:solidFill>
                          <a:effectLst/>
                          <a:latin typeface="Calibri"/>
                        </a:rPr>
                        <a:t>Health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1.01</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0505">
                <a:tc>
                  <a:txBody>
                    <a:bodyPr/>
                    <a:lstStyle/>
                    <a:p>
                      <a:pPr algn="l" fontAlgn="ctr"/>
                      <a:r>
                        <a:rPr lang="en-US" sz="1400" b="0" i="0" u="none" strike="noStrike">
                          <a:solidFill>
                            <a:srgbClr val="000000"/>
                          </a:solidFill>
                          <a:effectLst/>
                          <a:latin typeface="Calibri"/>
                        </a:rPr>
                        <a:t>Leisure and Hospitality</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0.88</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1.01</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0505">
                <a:tc>
                  <a:txBody>
                    <a:bodyPr/>
                    <a:lstStyle/>
                    <a:p>
                      <a:pPr algn="l" fontAlgn="ctr"/>
                      <a:r>
                        <a:rPr lang="en-US" sz="1400" b="0" i="0" u="none" strike="noStrike">
                          <a:solidFill>
                            <a:srgbClr val="000000"/>
                          </a:solidFill>
                          <a:effectLst/>
                          <a:latin typeface="Calibri"/>
                        </a:rPr>
                        <a:t>Other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1.09</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0505">
                <a:tc>
                  <a:txBody>
                    <a:bodyPr/>
                    <a:lstStyle/>
                    <a:p>
                      <a:pPr algn="l" fontAlgn="ctr"/>
                      <a:r>
                        <a:rPr lang="en-US" sz="1400" b="0" i="0" u="none" strike="noStrike">
                          <a:solidFill>
                            <a:srgbClr val="000000"/>
                          </a:solidFill>
                          <a:effectLst/>
                          <a:latin typeface="Calibri"/>
                        </a:rPr>
                        <a:t>Government</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0.93</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1.10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1.13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1.10</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46245">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1.08</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0.92</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1.04</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11</a:t>
            </a:fld>
            <a:endParaRPr lang="en-US" altLang="en-US"/>
          </a:p>
        </p:txBody>
      </p:sp>
      <p:graphicFrame>
        <p:nvGraphicFramePr>
          <p:cNvPr id="4" name="Table 3"/>
          <p:cNvGraphicFramePr>
            <a:graphicFrameLocks noGrp="1"/>
          </p:cNvGraphicFramePr>
          <p:nvPr>
            <p:extLst>
              <p:ext uri="{D42A27DB-BD31-4B8C-83A1-F6EECF244321}">
                <p14:modId xmlns:p14="http://schemas.microsoft.com/office/powerpoint/2010/main" val="3966846469"/>
              </p:ext>
            </p:extLst>
          </p:nvPr>
        </p:nvGraphicFramePr>
        <p:xfrm>
          <a:off x="1" y="201705"/>
          <a:ext cx="9143998" cy="6233640"/>
        </p:xfrm>
        <a:graphic>
          <a:graphicData uri="http://schemas.openxmlformats.org/drawingml/2006/table">
            <a:tbl>
              <a:tblPr/>
              <a:tblGrid>
                <a:gridCol w="2150872"/>
                <a:gridCol w="626875"/>
                <a:gridCol w="626875"/>
                <a:gridCol w="713243"/>
                <a:gridCol w="713243"/>
                <a:gridCol w="713243"/>
                <a:gridCol w="713243"/>
                <a:gridCol w="713243"/>
                <a:gridCol w="724387"/>
                <a:gridCol w="724387"/>
                <a:gridCol w="724387"/>
              </a:tblGrid>
              <a:tr h="399443">
                <a:tc gridSpan="11">
                  <a:txBody>
                    <a:bodyPr/>
                    <a:lstStyle/>
                    <a:p>
                      <a:pPr algn="ctr" fontAlgn="ctr"/>
                      <a:r>
                        <a:rPr lang="en-US" sz="1600" b="1" i="0" u="none" strike="noStrike" dirty="0">
                          <a:solidFill>
                            <a:srgbClr val="FFFFFF"/>
                          </a:solidFill>
                          <a:effectLst/>
                          <a:latin typeface="Calibri"/>
                        </a:rPr>
                        <a:t>Mean Vacancy Duration (Number of Working Days)</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99443">
                <a:tc gridSpan="11">
                  <a:txBody>
                    <a:bodyPr/>
                    <a:lstStyle/>
                    <a:p>
                      <a:pPr algn="ctr" fontAlgn="ctr"/>
                      <a:r>
                        <a:rPr lang="en-US" sz="16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67737">
                <a:tc>
                  <a:txBody>
                    <a:bodyPr/>
                    <a:lstStyle/>
                    <a:p>
                      <a:pPr algn="l" fontAlgn="b"/>
                      <a:r>
                        <a:rPr lang="en-US" sz="1400" b="0" i="0" u="none" strike="noStrike">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2016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a:rPr>
                        <a:t>Jan</a:t>
                      </a:r>
                      <a:r>
                        <a:rPr lang="en-US" sz="1400" b="1" i="0" u="none" strike="noStrike" dirty="0" smtClean="0">
                          <a:solidFill>
                            <a:srgbClr val="000000"/>
                          </a:solidFill>
                          <a:effectLst/>
                          <a:latin typeface="Calibri"/>
                        </a:rPr>
                        <a:t>.-Feb. </a:t>
                      </a:r>
                      <a:r>
                        <a:rPr lang="en-US" sz="1400" b="1" i="0" u="none" strike="noStrike" dirty="0">
                          <a:solidFill>
                            <a:srgbClr val="000000"/>
                          </a:solidFill>
                          <a:effectLst/>
                          <a:latin typeface="Calibri"/>
                        </a:rPr>
                        <a:t>2017</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333869">
                <a:tc>
                  <a:txBody>
                    <a:bodyPr/>
                    <a:lstStyle/>
                    <a:p>
                      <a:pPr algn="l" fontAlgn="ctr"/>
                      <a:r>
                        <a:rPr lang="en-US" sz="1400" b="0" i="0" u="none" strike="noStrike">
                          <a:solidFill>
                            <a:srgbClr val="000000"/>
                          </a:solidFill>
                          <a:effectLst/>
                          <a:latin typeface="Calibri"/>
                        </a:rPr>
                        <a:t>Resources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12.0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14.0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18.1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13.5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18.7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17.4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22.4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17.4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13.0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17.5</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3869">
                <a:tc>
                  <a:txBody>
                    <a:bodyPr/>
                    <a:lstStyle/>
                    <a:p>
                      <a:pPr algn="l" fontAlgn="ctr"/>
                      <a:r>
                        <a:rPr lang="en-US" sz="1400" b="0" i="0" u="none" strike="noStrike">
                          <a:solidFill>
                            <a:srgbClr val="000000"/>
                          </a:solidFill>
                          <a:effectLst/>
                          <a:latin typeface="Calibri"/>
                        </a:rPr>
                        <a:t>Construction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7.9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8.8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7.3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4.3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6.1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9.5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11.4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14.9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10.4</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3869">
                <a:tc>
                  <a:txBody>
                    <a:bodyPr/>
                    <a:lstStyle/>
                    <a:p>
                      <a:pPr algn="l" fontAlgn="ctr"/>
                      <a:r>
                        <a:rPr lang="en-US" sz="1400" b="0" i="0" u="none" strike="noStrike">
                          <a:solidFill>
                            <a:srgbClr val="000000"/>
                          </a:solidFill>
                          <a:effectLst/>
                          <a:latin typeface="Calibri"/>
                        </a:rPr>
                        <a:t>Manufacturing</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17.4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21.6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13.8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23.4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28.4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32.1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30.5</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3869">
                <a:tc>
                  <a:txBody>
                    <a:bodyPr/>
                    <a:lstStyle/>
                    <a:p>
                      <a:pPr algn="l" fontAlgn="ctr"/>
                      <a:r>
                        <a:rPr lang="en-US" sz="1400" b="0" i="0" u="none" strike="noStrike">
                          <a:solidFill>
                            <a:srgbClr val="000000"/>
                          </a:solidFill>
                          <a:effectLst/>
                          <a:latin typeface="Calibri"/>
                        </a:rPr>
                        <a:t>Wholesale and Retail Trade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14.2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15.8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15.5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13.1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15.9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19.8</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18.6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21.0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24.1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23.7</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3869">
                <a:tc>
                  <a:txBody>
                    <a:bodyPr/>
                    <a:lstStyle/>
                    <a:p>
                      <a:pPr algn="l" fontAlgn="ctr"/>
                      <a:r>
                        <a:rPr lang="en-US" sz="1400" b="0" i="0" u="none" strike="noStrike">
                          <a:solidFill>
                            <a:srgbClr val="000000"/>
                          </a:solidFill>
                          <a:effectLst/>
                          <a:latin typeface="Calibri"/>
                        </a:rPr>
                        <a:t>Warehouse, Trans. &amp; Utilities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18.6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17.0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20.6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18.2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22.5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23.9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29.1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27.3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24.7</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3869">
                <a:tc>
                  <a:txBody>
                    <a:bodyPr/>
                    <a:lstStyle/>
                    <a:p>
                      <a:pPr algn="l" fontAlgn="ctr"/>
                      <a:r>
                        <a:rPr lang="en-US" sz="1400" b="0" i="0" u="none" strike="noStrike">
                          <a:solidFill>
                            <a:srgbClr val="000000"/>
                          </a:solidFill>
                          <a:effectLst/>
                          <a:latin typeface="Calibri"/>
                        </a:rPr>
                        <a:t>Information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25.8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36.0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34.5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23.4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40.9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36.4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36.8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35.6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29.1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24.1</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3869">
                <a:tc>
                  <a:txBody>
                    <a:bodyPr/>
                    <a:lstStyle/>
                    <a:p>
                      <a:pPr algn="l" fontAlgn="ctr"/>
                      <a:r>
                        <a:rPr lang="en-US" sz="1400" b="0" i="0" u="none" strike="noStrike">
                          <a:solidFill>
                            <a:srgbClr val="000000"/>
                          </a:solidFill>
                          <a:effectLst/>
                          <a:latin typeface="Calibri"/>
                        </a:rPr>
                        <a:t>Financial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28.0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32.1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27.6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25.7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33.3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36.1</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37.1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43.2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44.7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48.7</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19071">
                <a:tc>
                  <a:txBody>
                    <a:bodyPr/>
                    <a:lstStyle/>
                    <a:p>
                      <a:pPr algn="l" fontAlgn="ctr"/>
                      <a:r>
                        <a:rPr lang="en-US" sz="1400" b="0" i="0" u="none" strike="noStrike">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16.6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18.8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19.6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22.0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27.0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26.3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24.3</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3869">
                <a:tc>
                  <a:txBody>
                    <a:bodyPr/>
                    <a:lstStyle/>
                    <a:p>
                      <a:pPr algn="l" fontAlgn="ctr"/>
                      <a:r>
                        <a:rPr lang="en-US" sz="1400" b="0" i="0" u="none" strike="noStrike">
                          <a:solidFill>
                            <a:srgbClr val="000000"/>
                          </a:solidFill>
                          <a:effectLst/>
                          <a:latin typeface="Calibri"/>
                        </a:rPr>
                        <a:t>Education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25.0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22.0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18.5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21.1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23.7</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26.5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29.9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28.8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32.7</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3869">
                <a:tc>
                  <a:txBody>
                    <a:bodyPr/>
                    <a:lstStyle/>
                    <a:p>
                      <a:pPr algn="l" fontAlgn="ctr"/>
                      <a:r>
                        <a:rPr lang="en-US" sz="1400" b="0" i="0" u="none" strike="noStrike">
                          <a:solidFill>
                            <a:srgbClr val="000000"/>
                          </a:solidFill>
                          <a:effectLst/>
                          <a:latin typeface="Calibri"/>
                        </a:rPr>
                        <a:t>Health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39.1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35.8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36.4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29.8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33.5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34.6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38.4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44.6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47.7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50.7</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3869">
                <a:tc>
                  <a:txBody>
                    <a:bodyPr/>
                    <a:lstStyle/>
                    <a:p>
                      <a:pPr algn="l" fontAlgn="ctr"/>
                      <a:r>
                        <a:rPr lang="en-US" sz="1400" b="0" i="0" u="none" strike="noStrike">
                          <a:solidFill>
                            <a:srgbClr val="000000"/>
                          </a:solidFill>
                          <a:effectLst/>
                          <a:latin typeface="Calibri"/>
                        </a:rPr>
                        <a:t>Leisure and Hospitality</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13.7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14.8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14.9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13.3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16.6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19.3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19.7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19.5</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3869">
                <a:tc>
                  <a:txBody>
                    <a:bodyPr/>
                    <a:lstStyle/>
                    <a:p>
                      <a:pPr algn="l" fontAlgn="ctr"/>
                      <a:r>
                        <a:rPr lang="en-US" sz="1400" b="0" i="0" u="none" strike="noStrike">
                          <a:solidFill>
                            <a:srgbClr val="000000"/>
                          </a:solidFill>
                          <a:effectLst/>
                          <a:latin typeface="Calibri"/>
                        </a:rPr>
                        <a:t>Other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22.5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18.6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25.2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16.9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18.9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20.1</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21.0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22.2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28.2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3869">
                <a:tc>
                  <a:txBody>
                    <a:bodyPr/>
                    <a:lstStyle/>
                    <a:p>
                      <a:pPr algn="l" fontAlgn="ctr"/>
                      <a:r>
                        <a:rPr lang="en-US" sz="1400" b="0" i="0" u="none" strike="noStrike">
                          <a:solidFill>
                            <a:srgbClr val="000000"/>
                          </a:solidFill>
                          <a:effectLst/>
                          <a:latin typeface="Calibri"/>
                        </a:rPr>
                        <a:t>Government</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33.2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35.7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32.2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33.0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35.9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37.7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37.8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37.8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36.4</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3869">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19.3</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20.0</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21.1</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16.6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20.0</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22.5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24.1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26.9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28.0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27.3</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361950"/>
            <a:ext cx="9144000" cy="685800"/>
          </a:xfrm>
        </p:spPr>
        <p:txBody>
          <a:bodyPr/>
          <a:lstStyle/>
          <a:p>
            <a:r>
              <a:rPr lang="en-US" altLang="en-US" sz="4000" dirty="0" smtClean="0"/>
              <a:t>Focus on Professional &amp; Business Services </a:t>
            </a:r>
          </a:p>
        </p:txBody>
      </p:sp>
      <p:sp>
        <p:nvSpPr>
          <p:cNvPr id="3" name="Slide Number Placeholder 2"/>
          <p:cNvSpPr>
            <a:spLocks noGrp="1"/>
          </p:cNvSpPr>
          <p:nvPr>
            <p:ph type="sldNum" sz="quarter" idx="12"/>
          </p:nvPr>
        </p:nvSpPr>
        <p:spPr/>
        <p:txBody>
          <a:bodyPr/>
          <a:lstStyle/>
          <a:p>
            <a:fld id="{DC8048A4-0C28-41D8-982B-FEBDB2A67581}" type="slidenum">
              <a:rPr lang="en-US" altLang="en-US" smtClean="0"/>
              <a:pPr/>
              <a:t>12</a:t>
            </a:fld>
            <a:endParaRPr lang="en-US" altLang="en-US"/>
          </a:p>
        </p:txBody>
      </p:sp>
      <p:graphicFrame>
        <p:nvGraphicFramePr>
          <p:cNvPr id="4" name="Table 3"/>
          <p:cNvGraphicFramePr>
            <a:graphicFrameLocks noGrp="1"/>
          </p:cNvGraphicFramePr>
          <p:nvPr>
            <p:extLst>
              <p:ext uri="{D42A27DB-BD31-4B8C-83A1-F6EECF244321}">
                <p14:modId xmlns:p14="http://schemas.microsoft.com/office/powerpoint/2010/main" val="2089199001"/>
              </p:ext>
            </p:extLst>
          </p:nvPr>
        </p:nvGraphicFramePr>
        <p:xfrm>
          <a:off x="-4" y="1183343"/>
          <a:ext cx="9144003" cy="4908175"/>
        </p:xfrm>
        <a:graphic>
          <a:graphicData uri="http://schemas.openxmlformats.org/drawingml/2006/table">
            <a:tbl>
              <a:tblPr/>
              <a:tblGrid>
                <a:gridCol w="1696823"/>
                <a:gridCol w="744718"/>
                <a:gridCol w="744718"/>
                <a:gridCol w="744718"/>
                <a:gridCol w="744718"/>
                <a:gridCol w="744718"/>
                <a:gridCol w="744718"/>
                <a:gridCol w="744718"/>
                <a:gridCol w="744718"/>
                <a:gridCol w="615378"/>
                <a:gridCol w="874058"/>
              </a:tblGrid>
              <a:tr h="373871">
                <a:tc gridSpan="11">
                  <a:txBody>
                    <a:bodyPr/>
                    <a:lstStyle/>
                    <a:p>
                      <a:pPr algn="ctr" fontAlgn="ctr"/>
                      <a:r>
                        <a:rPr lang="en-US" sz="1600" b="1" i="0" u="none" strike="noStrike" dirty="0">
                          <a:solidFill>
                            <a:srgbClr val="FFFFFF"/>
                          </a:solidFill>
                          <a:effectLst/>
                          <a:latin typeface="Calibri"/>
                        </a:rPr>
                        <a:t>Mean Vacancy Duration (Number of Working days) </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3871">
                <a:tc gridSpan="11">
                  <a:txBody>
                    <a:bodyPr/>
                    <a:lstStyle/>
                    <a:p>
                      <a:pPr algn="ctr" fontAlgn="ctr"/>
                      <a:r>
                        <a:rPr lang="en-US" sz="16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11649">
                <a:tc>
                  <a:txBody>
                    <a:bodyPr/>
                    <a:lstStyle/>
                    <a:p>
                      <a:pPr algn="l" fontAlgn="b"/>
                      <a:r>
                        <a:rPr lang="en-US" sz="1600" b="0" i="0" u="none" strike="noStrike" dirty="0">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2016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Jan</a:t>
                      </a:r>
                      <a:r>
                        <a:rPr lang="en-US" sz="1600" b="1" i="0" u="none" strike="noStrike" dirty="0" smtClean="0">
                          <a:solidFill>
                            <a:srgbClr val="000000"/>
                          </a:solidFill>
                          <a:effectLst/>
                          <a:latin typeface="Calibri"/>
                        </a:rPr>
                        <a:t>.-Feb. </a:t>
                      </a:r>
                      <a:r>
                        <a:rPr lang="en-US" sz="1600" b="1" i="0" u="none" strike="noStrike" dirty="0">
                          <a:solidFill>
                            <a:srgbClr val="000000"/>
                          </a:solidFill>
                          <a:effectLst/>
                          <a:latin typeface="Calibri"/>
                        </a:rPr>
                        <a:t>2017</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373871">
                <a:tc>
                  <a:txBody>
                    <a:bodyPr/>
                    <a:lstStyle/>
                    <a:p>
                      <a:pPr algn="l" fontAlgn="ctr"/>
                      <a:r>
                        <a:rPr lang="en-US" sz="1400" b="0" i="0" u="none" strike="noStrike">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16.6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18.8</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22.0</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27.0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26.3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24.3</a:t>
                      </a:r>
                    </a:p>
                  </a:txBody>
                  <a:tcPr marL="0" marR="0" marT="0" marB="0" anchor="ctr">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73871">
                <a:tc>
                  <a:txBody>
                    <a:bodyPr/>
                    <a:lstStyle/>
                    <a:p>
                      <a:pPr algn="l" fontAlgn="ctr"/>
                      <a:r>
                        <a:rPr lang="en-US" sz="1400" b="0" i="0" u="none" strike="noStrike">
                          <a:solidFill>
                            <a:srgbClr val="000000"/>
                          </a:solidFill>
                          <a:effectLst/>
                          <a:latin typeface="Calibri"/>
                        </a:rPr>
                        <a:t>Private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19.3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20.1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15.5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19.0</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23.2</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26.1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27.3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26.7</a:t>
                      </a:r>
                    </a:p>
                  </a:txBody>
                  <a:tcPr marL="0" marR="0" marT="0" marB="0" anchor="ctr">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73871">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19.3</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20.0</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21.1</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16.6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20.0</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22.5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24.1</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26.9</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28.0</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27.3</a:t>
                      </a:r>
                    </a:p>
                  </a:txBody>
                  <a:tcPr marL="0" marR="0" marT="0" marB="0" anchor="ctr">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73871">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endParaRPr lang="en-US"/>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90789">
                <a:tc gridSpan="11">
                  <a:txBody>
                    <a:bodyPr/>
                    <a:lstStyle/>
                    <a:p>
                      <a:pPr algn="ctr" fontAlgn="ctr"/>
                      <a:r>
                        <a:rPr lang="en-US" sz="1600" b="1" i="0" u="none" strike="noStrike">
                          <a:solidFill>
                            <a:srgbClr val="FFFFFF"/>
                          </a:solidFill>
                          <a:effectLst/>
                          <a:latin typeface="Calibri"/>
                        </a:rPr>
                        <a:t>Recruiting Intensity Index</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8091">
                <a:tc gridSpan="11">
                  <a:txBody>
                    <a:bodyPr/>
                    <a:lstStyle/>
                    <a:p>
                      <a:pPr algn="ctr" fontAlgn="ctr"/>
                      <a:r>
                        <a:rPr lang="en-US" sz="16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36183">
                <a:tc>
                  <a:txBody>
                    <a:bodyPr/>
                    <a:lstStyle/>
                    <a:p>
                      <a:pPr algn="l" fontAlgn="b"/>
                      <a:r>
                        <a:rPr lang="en-US" sz="1600" b="0" i="0" u="none" strike="noStrike" dirty="0">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2016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Jan</a:t>
                      </a:r>
                      <a:r>
                        <a:rPr lang="en-US" sz="1600" b="1" i="0" u="none" strike="noStrike" dirty="0" smtClean="0">
                          <a:solidFill>
                            <a:srgbClr val="000000"/>
                          </a:solidFill>
                          <a:effectLst/>
                          <a:latin typeface="Calibri"/>
                        </a:rPr>
                        <a:t>.-Feb. </a:t>
                      </a:r>
                      <a:r>
                        <a:rPr lang="en-US" sz="1600" b="1" i="0" u="none" strike="noStrike" dirty="0">
                          <a:solidFill>
                            <a:srgbClr val="000000"/>
                          </a:solidFill>
                          <a:effectLst/>
                          <a:latin typeface="Calibri"/>
                        </a:rPr>
                        <a:t>2017</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378895">
                <a:tc>
                  <a:txBody>
                    <a:bodyPr/>
                    <a:lstStyle/>
                    <a:p>
                      <a:pPr algn="l" fontAlgn="ctr"/>
                      <a:r>
                        <a:rPr lang="en-US" sz="1400" b="0" i="0" u="none" strike="noStrike">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28692">
                <a:tc>
                  <a:txBody>
                    <a:bodyPr/>
                    <a:lstStyle/>
                    <a:p>
                      <a:pPr algn="l" fontAlgn="ctr"/>
                      <a:r>
                        <a:rPr lang="en-US" sz="1400" b="0" i="0" u="none" strike="noStrike">
                          <a:solidFill>
                            <a:srgbClr val="000000"/>
                          </a:solidFill>
                          <a:effectLst/>
                          <a:latin typeface="Calibri"/>
                        </a:rPr>
                        <a:t>Private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0.95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0.86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0.92</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0.99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1.02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1.02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22730">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1.08</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0.92</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1.04</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58343655"/>
              </p:ext>
            </p:extLst>
          </p:nvPr>
        </p:nvGraphicFramePr>
        <p:xfrm>
          <a:off x="102746" y="123291"/>
          <a:ext cx="9041253" cy="6591933"/>
        </p:xfrm>
        <a:graphic>
          <a:graphicData uri="http://schemas.openxmlformats.org/drawingml/2006/table">
            <a:tbl>
              <a:tblPr/>
              <a:tblGrid>
                <a:gridCol w="885027"/>
                <a:gridCol w="748582"/>
                <a:gridCol w="771714"/>
                <a:gridCol w="639180"/>
                <a:gridCol w="755803"/>
                <a:gridCol w="755803"/>
                <a:gridCol w="755803"/>
                <a:gridCol w="755803"/>
                <a:gridCol w="883546"/>
                <a:gridCol w="883546"/>
                <a:gridCol w="1206446"/>
              </a:tblGrid>
              <a:tr h="308485">
                <a:tc gridSpan="11">
                  <a:txBody>
                    <a:bodyPr/>
                    <a:lstStyle/>
                    <a:p>
                      <a:pPr algn="ctr" fontAlgn="ctr"/>
                      <a:r>
                        <a:rPr lang="en-US" sz="1600" b="1" i="0" u="none" strike="noStrike" dirty="0">
                          <a:solidFill>
                            <a:srgbClr val="FFFFFF"/>
                          </a:solidFill>
                          <a:effectLst/>
                          <a:latin typeface="Calibri" charset="0"/>
                        </a:rPr>
                        <a:t>Mean Vacancy Duration by Establishment Size</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8485">
                <a:tc gridSpan="11">
                  <a:txBody>
                    <a:bodyPr/>
                    <a:lstStyle/>
                    <a:p>
                      <a:pPr algn="ctr" fontAlgn="ctr"/>
                      <a:r>
                        <a:rPr lang="en-US" sz="1600" b="1" i="0" u="none" strike="noStrike" dirty="0">
                          <a:solidFill>
                            <a:srgbClr val="FFFFFF"/>
                          </a:solidFill>
                          <a:effectLst/>
                          <a:latin typeface="Calibri" charset="0"/>
                        </a:rPr>
                        <a:t>Selected Time Periods</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90419">
                <a:tc>
                  <a:txBody>
                    <a:bodyPr/>
                    <a:lstStyle/>
                    <a:p>
                      <a:pPr algn="l" fontAlgn="ctr"/>
                      <a:r>
                        <a:rPr lang="en-US" sz="1600" b="1" i="0" u="none" strike="noStrike" dirty="0">
                          <a:solidFill>
                            <a:srgbClr val="000000"/>
                          </a:solidFill>
                          <a:effectLst/>
                          <a:latin typeface="Calibri" charset="0"/>
                        </a:rPr>
                        <a:t>Class Size</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400" b="1" i="0" u="none" strike="noStrike" dirty="0">
                          <a:solidFill>
                            <a:srgbClr val="000000"/>
                          </a:solidFill>
                          <a:effectLst/>
                          <a:latin typeface="Calibri"/>
                        </a:rPr>
                        <a:t>2001 to 2003</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400" b="1" i="0" u="none" strike="noStrike">
                          <a:solidFill>
                            <a:srgbClr val="000000"/>
                          </a:solidFill>
                          <a:effectLst/>
                          <a:latin typeface="Calibri"/>
                        </a:rPr>
                        <a:t>2004 to 2005</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400" b="1" i="0" u="none" strike="noStrike">
                          <a:solidFill>
                            <a:srgbClr val="000000"/>
                          </a:solidFill>
                          <a:effectLst/>
                          <a:latin typeface="Calibri"/>
                        </a:rPr>
                        <a:t>2006</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400" b="1" i="0" u="none" strike="noStrike">
                          <a:solidFill>
                            <a:srgbClr val="000000"/>
                          </a:solidFill>
                          <a:effectLst/>
                          <a:latin typeface="Calibri"/>
                        </a:rPr>
                        <a:t>2008</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400" b="1" i="0" u="none" strike="noStrike">
                          <a:solidFill>
                            <a:srgbClr val="000000"/>
                          </a:solidFill>
                          <a:effectLst/>
                          <a:latin typeface="Calibri"/>
                        </a:rPr>
                        <a:t>2009</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400" b="1" i="0" u="none" strike="noStrike">
                          <a:solidFill>
                            <a:srgbClr val="000000"/>
                          </a:solidFill>
                          <a:effectLst/>
                          <a:latin typeface="Calibri"/>
                        </a:rPr>
                        <a:t>2010 to 2012</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400" b="1" i="0" u="none" strike="noStrike">
                          <a:solidFill>
                            <a:srgbClr val="000000"/>
                          </a:solidFill>
                          <a:effectLst/>
                          <a:latin typeface="Calibri"/>
                        </a:rPr>
                        <a:t>2013</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400" b="1" i="0" u="none" strike="noStrike">
                          <a:solidFill>
                            <a:srgbClr val="000000"/>
                          </a:solidFill>
                          <a:effectLst/>
                          <a:latin typeface="Calibri"/>
                        </a:rPr>
                        <a:t>2014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400" b="1" i="0" u="none" strike="noStrike">
                          <a:solidFill>
                            <a:srgbClr val="000000"/>
                          </a:solidFill>
                          <a:effectLst/>
                          <a:latin typeface="Calibri"/>
                        </a:rPr>
                        <a:t>2015</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400" b="1" i="0" u="none" strike="noStrike">
                          <a:solidFill>
                            <a:srgbClr val="000000"/>
                          </a:solidFill>
                          <a:effectLst/>
                          <a:latin typeface="Calibri"/>
                        </a:rPr>
                        <a:t>Jan.-Nov 2016</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en-US" sz="1400" b="0" i="0" u="none" strike="noStrike">
                          <a:solidFill>
                            <a:srgbClr val="000000"/>
                          </a:solidFill>
                          <a:effectLst/>
                          <a:latin typeface="Calibri" charset="0"/>
                        </a:rPr>
                        <a:t>1-9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19.4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18.2</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17.2</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19.9</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13.3</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16.7</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19.2</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23.3</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27.8</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27.0</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cs-CZ" sz="1400" b="0" i="0" u="none" strike="noStrike">
                          <a:solidFill>
                            <a:srgbClr val="000000"/>
                          </a:solidFill>
                          <a:effectLst/>
                          <a:latin typeface="Calibri" charset="0"/>
                        </a:rPr>
                        <a:t>10-49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15.2</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14.9</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17.4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16.5</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12.9</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15.7</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19.0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20.7</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22.9</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25.8</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cs-CZ" sz="1400" b="0" i="0" u="none" strike="noStrike">
                          <a:solidFill>
                            <a:srgbClr val="000000"/>
                          </a:solidFill>
                          <a:effectLst/>
                          <a:latin typeface="Calibri" charset="0"/>
                        </a:rPr>
                        <a:t>50-249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15.7</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17.0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19.3</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18.2</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15.1</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17.9</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21.0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21.2</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22.9</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24.8</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is-IS" sz="1400" b="0" i="0" u="none" strike="noStrike">
                          <a:solidFill>
                            <a:srgbClr val="000000"/>
                          </a:solidFill>
                          <a:effectLst/>
                          <a:latin typeface="Calibri" charset="0"/>
                        </a:rPr>
                        <a:t>250-999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21.0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21.5</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25.4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24.8</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17.7</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24.4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24.0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26.5</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29.4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30.5</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28607">
                <a:tc>
                  <a:txBody>
                    <a:bodyPr/>
                    <a:lstStyle/>
                    <a:p>
                      <a:pPr algn="l" fontAlgn="b"/>
                      <a:r>
                        <a:rPr lang="cs-CZ" sz="1400" b="0" i="0" u="none" strike="noStrike">
                          <a:solidFill>
                            <a:srgbClr val="000000"/>
                          </a:solidFill>
                          <a:effectLst/>
                          <a:latin typeface="Calibri" charset="0"/>
                        </a:rPr>
                        <a:t>1000-4999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36.3</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34.8</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44.2</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35.8</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30.8</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34.4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37.2</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36.7</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39.5</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39.5</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08485">
                <a:tc>
                  <a:txBody>
                    <a:bodyPr/>
                    <a:lstStyle/>
                    <a:p>
                      <a:pPr algn="l" fontAlgn="b"/>
                      <a:r>
                        <a:rPr lang="en-US" sz="1400" b="0" i="0" u="none" strike="noStrike">
                          <a:solidFill>
                            <a:srgbClr val="000000"/>
                          </a:solidFill>
                          <a:effectLst/>
                          <a:latin typeface="Calibri" charset="0"/>
                        </a:rPr>
                        <a:t>5000+</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48.8</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44.3</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39.4</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39.9</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40.8</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55.9</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56.7</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57.0</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60.8</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58.5</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189036">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8485">
                <a:tc gridSpan="11">
                  <a:txBody>
                    <a:bodyPr/>
                    <a:lstStyle/>
                    <a:p>
                      <a:pPr algn="ctr" fontAlgn="ctr"/>
                      <a:r>
                        <a:rPr lang="en-US" sz="1600" b="1" i="0" u="none" strike="noStrike" dirty="0">
                          <a:solidFill>
                            <a:srgbClr val="FFFFFF"/>
                          </a:solidFill>
                          <a:effectLst/>
                          <a:latin typeface="Calibri" charset="0"/>
                        </a:rPr>
                        <a:t>Recruiting Intensity Index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8485">
                <a:tc gridSpan="11">
                  <a:txBody>
                    <a:bodyPr/>
                    <a:lstStyle/>
                    <a:p>
                      <a:pPr algn="ctr" fontAlgn="ctr"/>
                      <a:r>
                        <a:rPr lang="en-US" sz="1600" b="1" i="0" u="none" strike="noStrike">
                          <a:solidFill>
                            <a:srgbClr val="FFFFFF"/>
                          </a:solidFill>
                          <a:effectLst/>
                          <a:latin typeface="Calibri" charset="0"/>
                        </a:rPr>
                        <a:t>By Establishment Size and Time Period</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16970">
                <a:tc>
                  <a:txBody>
                    <a:bodyPr/>
                    <a:lstStyle/>
                    <a:p>
                      <a:pPr algn="l" fontAlgn="ctr"/>
                      <a:r>
                        <a:rPr lang="en-US" sz="1600" b="1" i="0" u="none" strike="noStrike">
                          <a:solidFill>
                            <a:srgbClr val="000000"/>
                          </a:solidFill>
                          <a:effectLst/>
                          <a:latin typeface="Calibri" charset="0"/>
                        </a:rPr>
                        <a:t>Class Size</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dirty="0">
                          <a:solidFill>
                            <a:srgbClr val="000000"/>
                          </a:solidFill>
                          <a:effectLst/>
                          <a:latin typeface="Calibri" charset="0"/>
                        </a:rPr>
                        <a:t>2001 to 2003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2004 to 2005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a:solidFill>
                            <a:srgbClr val="000000"/>
                          </a:solidFill>
                          <a:effectLst/>
                          <a:latin typeface="Calibri" charset="0"/>
                        </a:rPr>
                        <a:t>2010 to 2012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de-DE" sz="1600" b="1" i="0" u="none" strike="noStrike" dirty="0">
                          <a:solidFill>
                            <a:srgbClr val="000000"/>
                          </a:solidFill>
                          <a:effectLst/>
                          <a:latin typeface="Calibri" charset="0"/>
                        </a:rPr>
                        <a:t>Jan</a:t>
                      </a:r>
                      <a:r>
                        <a:rPr lang="de-DE" sz="1600" b="1" i="0" u="none" strike="noStrike" dirty="0" smtClean="0">
                          <a:solidFill>
                            <a:srgbClr val="000000"/>
                          </a:solidFill>
                          <a:effectLst/>
                          <a:latin typeface="Calibri" charset="0"/>
                        </a:rPr>
                        <a:t>.-Nov. </a:t>
                      </a:r>
                      <a:r>
                        <a:rPr lang="de-DE" sz="1600" b="1" i="0" u="none" strike="noStrike" dirty="0">
                          <a:solidFill>
                            <a:srgbClr val="000000"/>
                          </a:solidFill>
                          <a:effectLst/>
                          <a:latin typeface="Calibri" charset="0"/>
                        </a:rPr>
                        <a:t>2016</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en-US" sz="1400" b="0" i="0" u="none" strike="noStrike">
                          <a:solidFill>
                            <a:srgbClr val="000000"/>
                          </a:solidFill>
                          <a:effectLst/>
                          <a:latin typeface="Calibri" charset="0"/>
                        </a:rPr>
                        <a:t>1-9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0.98</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1.10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1.06</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0.98</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0.96</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0.95</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cs-CZ" sz="1400" b="0" i="0" u="none" strike="noStrike">
                          <a:solidFill>
                            <a:srgbClr val="000000"/>
                          </a:solidFill>
                          <a:effectLst/>
                          <a:latin typeface="Calibri" charset="0"/>
                        </a:rPr>
                        <a:t>10-49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1.05</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1.10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1.07</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0.95</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0.89</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0.95</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0.96</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0.99</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cs-CZ" sz="1400" b="0" i="0" u="none" strike="noStrike">
                          <a:solidFill>
                            <a:srgbClr val="000000"/>
                          </a:solidFill>
                          <a:effectLst/>
                          <a:latin typeface="Calibri" charset="0"/>
                        </a:rPr>
                        <a:t>50-249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1.09</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1.07</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1.08</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0.81</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0.91</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1.01</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1.01</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is-IS" sz="1400" b="0" i="0" u="none" strike="noStrike">
                          <a:solidFill>
                            <a:srgbClr val="000000"/>
                          </a:solidFill>
                          <a:effectLst/>
                          <a:latin typeface="Calibri" charset="0"/>
                        </a:rPr>
                        <a:t>250-999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1.06</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1.07</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1.07</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0.91</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1.06</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28607">
                <a:tc>
                  <a:txBody>
                    <a:bodyPr/>
                    <a:lstStyle/>
                    <a:p>
                      <a:pPr algn="l" fontAlgn="b"/>
                      <a:r>
                        <a:rPr lang="cs-CZ" sz="1400" b="0" i="0" u="none" strike="noStrike">
                          <a:solidFill>
                            <a:srgbClr val="000000"/>
                          </a:solidFill>
                          <a:effectLst/>
                          <a:latin typeface="Calibri" charset="0"/>
                        </a:rPr>
                        <a:t>1000-4999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1.05</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1.06</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0.99</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0.96</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1.10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1.14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1.2</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08485">
                <a:tc>
                  <a:txBody>
                    <a:bodyPr/>
                    <a:lstStyle/>
                    <a:p>
                      <a:pPr algn="l" fontAlgn="b"/>
                      <a:r>
                        <a:rPr lang="en-US" sz="1400" b="0" i="0" u="none" strike="noStrike">
                          <a:solidFill>
                            <a:srgbClr val="000000"/>
                          </a:solidFill>
                          <a:effectLst/>
                          <a:latin typeface="Calibri" charset="0"/>
                        </a:rPr>
                        <a:t>5000+</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0.97</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1.11</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1.35</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1.12</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0.78</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0.79</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0.83</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0.89</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0.98</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1.0</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01600"/>
            <a:ext cx="8229600" cy="603250"/>
          </a:xfrm>
        </p:spPr>
        <p:txBody>
          <a:bodyPr/>
          <a:lstStyle/>
          <a:p>
            <a:r>
              <a:rPr lang="en-US" altLang="en-US" smtClean="0"/>
              <a:t>References</a:t>
            </a:r>
          </a:p>
        </p:txBody>
      </p:sp>
      <p:sp>
        <p:nvSpPr>
          <p:cNvPr id="18435" name="Content Placeholder 2"/>
          <p:cNvSpPr>
            <a:spLocks noGrp="1"/>
          </p:cNvSpPr>
          <p:nvPr>
            <p:ph idx="1"/>
          </p:nvPr>
        </p:nvSpPr>
        <p:spPr>
          <a:xfrm>
            <a:off x="195263" y="987425"/>
            <a:ext cx="8705850" cy="5149850"/>
          </a:xfrm>
        </p:spPr>
        <p:txBody>
          <a:bodyPr/>
          <a:lstStyle/>
          <a:p>
            <a:pPr marL="0" indent="-457200">
              <a:spcAft>
                <a:spcPts val="600"/>
              </a:spcAft>
              <a:buFont typeface="Arial" panose="020B0604020202020204" pitchFamily="34" charset="0"/>
              <a:buNone/>
            </a:pPr>
            <a:r>
              <a:rPr lang="en-US" altLang="en-US" sz="2400" dirty="0" smtClean="0"/>
              <a:t>Davis, Steven J. and Brenda Samaniego de la Parra (</a:t>
            </a:r>
            <a:r>
              <a:rPr lang="en-US" altLang="en-US" sz="2400" dirty="0" smtClean="0"/>
              <a:t>2017), </a:t>
            </a:r>
            <a:r>
              <a:rPr lang="en-US" altLang="en-US" sz="2400" dirty="0" smtClean="0"/>
              <a:t>“Application Flows,” working paper, University of Chicago</a:t>
            </a:r>
          </a:p>
          <a:p>
            <a:pPr marL="0" indent="-457200">
              <a:spcAft>
                <a:spcPts val="600"/>
              </a:spcAft>
              <a:buFont typeface="Arial" panose="020B0604020202020204" pitchFamily="34" charset="0"/>
              <a:buNone/>
            </a:pPr>
            <a:r>
              <a:rPr lang="en-US" altLang="en-US" sz="2400" dirty="0" smtClean="0"/>
              <a:t>Davis, Steven J., R. Jason </a:t>
            </a:r>
            <a:r>
              <a:rPr lang="en-US" altLang="en-US" sz="2400" dirty="0" err="1" smtClean="0"/>
              <a:t>Faberman</a:t>
            </a:r>
            <a:r>
              <a:rPr lang="en-US" altLang="en-US" sz="2400" dirty="0" smtClean="0"/>
              <a:t> and John Haltiwanger (2012), “Recruiting Intensity during and after the Great Recession: National and Industry Evidence,” </a:t>
            </a:r>
            <a:r>
              <a:rPr lang="en-US" altLang="en-US" sz="2400" i="1" dirty="0" smtClean="0"/>
              <a:t>American Economic Review, Papers &amp; Proceedings, </a:t>
            </a:r>
            <a:r>
              <a:rPr lang="en-US" altLang="en-US" sz="2400" dirty="0" smtClean="0"/>
              <a:t>102, no. 3 (May), 584-588.</a:t>
            </a:r>
          </a:p>
          <a:p>
            <a:pPr marL="0" indent="-457200">
              <a:spcAft>
                <a:spcPts val="600"/>
              </a:spcAft>
              <a:buFont typeface="Arial" panose="020B0604020202020204" pitchFamily="34" charset="0"/>
              <a:buNone/>
            </a:pPr>
            <a:r>
              <a:rPr lang="en-US" altLang="en-US" sz="2400" dirty="0" smtClean="0"/>
              <a:t>Davis, Steven J., R. Jason </a:t>
            </a:r>
            <a:r>
              <a:rPr lang="en-US" altLang="en-US" sz="2400" dirty="0" err="1" smtClean="0"/>
              <a:t>Faberman</a:t>
            </a:r>
            <a:r>
              <a:rPr lang="en-US" altLang="en-US" sz="2400" dirty="0" smtClean="0"/>
              <a:t> and John Haltiwanger (2013), “The Establishment-Level Behavior of Vacancies and Hiring,” </a:t>
            </a:r>
            <a:r>
              <a:rPr lang="en-US" altLang="en-US" sz="2400" i="1" dirty="0" smtClean="0"/>
              <a:t>Quarterly Journal of Economics, </a:t>
            </a:r>
            <a:r>
              <a:rPr lang="en-US" altLang="en-US" sz="2400" dirty="0" smtClean="0"/>
              <a:t>128, no. 2 (May), 581-622.</a:t>
            </a:r>
          </a:p>
          <a:p>
            <a:pPr marL="0" indent="-457200">
              <a:spcAft>
                <a:spcPts val="600"/>
              </a:spcAft>
              <a:buFont typeface="Arial" panose="020B0604020202020204" pitchFamily="34" charset="0"/>
              <a:buNone/>
            </a:pPr>
            <a:r>
              <a:rPr lang="en-US" altLang="en-US" sz="2400" dirty="0" err="1" smtClean="0"/>
              <a:t>Hornstein</a:t>
            </a:r>
            <a:r>
              <a:rPr lang="en-US" altLang="en-US" sz="2400" dirty="0" smtClean="0"/>
              <a:t>, Andreas, Marianna </a:t>
            </a:r>
            <a:r>
              <a:rPr lang="en-US" altLang="en-US" sz="2400" dirty="0" err="1" smtClean="0"/>
              <a:t>Kudlyak</a:t>
            </a:r>
            <a:r>
              <a:rPr lang="en-US" altLang="en-US" sz="2400" dirty="0" smtClean="0"/>
              <a:t> and Fabian Lange, 2014, “Measuring Resource Utilization in the Labor Market,” </a:t>
            </a:r>
            <a:r>
              <a:rPr lang="en-US" altLang="en-US" sz="2400" i="1" dirty="0" smtClean="0"/>
              <a:t>Economic Quarterly, </a:t>
            </a:r>
            <a:r>
              <a:rPr lang="en-US" altLang="en-US" sz="2400" dirty="0" smtClean="0"/>
              <a:t>Federal Reserve Bank of Richmond, 1Q 2014.</a:t>
            </a:r>
            <a:br>
              <a:rPr lang="en-US" altLang="en-US" sz="2400" dirty="0" smtClean="0"/>
            </a:br>
            <a:endParaRPr lang="en-US" altLang="en-US" sz="2400" dirty="0" smtClean="0"/>
          </a:p>
          <a:p>
            <a:pPr marL="0" indent="-457200">
              <a:spcAft>
                <a:spcPts val="600"/>
              </a:spcAft>
              <a:buFont typeface="Arial" panose="020B0604020202020204" pitchFamily="34" charset="0"/>
              <a:buNone/>
            </a:pPr>
            <a:endParaRPr lang="en-US" altLang="en-US" sz="2400" dirty="0" smtClean="0"/>
          </a:p>
          <a:p>
            <a:pPr marL="0" indent="-457200">
              <a:spcAft>
                <a:spcPts val="600"/>
              </a:spcAft>
              <a:buFont typeface="Arial" panose="020B0604020202020204" pitchFamily="34" charset="0"/>
              <a:buNone/>
            </a:pPr>
            <a:endParaRPr lang="en-US" altLang="en-US" sz="2400" dirty="0" smtClean="0"/>
          </a:p>
          <a:p>
            <a:pPr marL="0" indent="-457200">
              <a:spcAft>
                <a:spcPts val="600"/>
              </a:spcAft>
              <a:buFont typeface="Arial" panose="020B0604020202020204" pitchFamily="34" charset="0"/>
              <a:buNone/>
            </a:pPr>
            <a:endParaRPr lang="en-US" altLang="en-US" sz="2800" dirty="0" smtClean="0"/>
          </a:p>
        </p:txBody>
      </p:sp>
      <p:sp>
        <p:nvSpPr>
          <p:cNvPr id="1843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D92751A-A69B-4FE4-A26C-468C162E5572}" type="slidenum">
              <a:rPr lang="en-US" altLang="en-US" sz="1200">
                <a:solidFill>
                  <a:srgbClr val="898989"/>
                </a:solidFill>
                <a:latin typeface="Arial" panose="020B0604020202020204" pitchFamily="34" charset="0"/>
              </a:rPr>
              <a:pPr>
                <a:spcBef>
                  <a:spcPct val="0"/>
                </a:spcBef>
                <a:buFontTx/>
                <a:buNone/>
              </a:pPr>
              <a:t>14</a:t>
            </a:fld>
            <a:endParaRPr lang="en-US" altLang="en-US" sz="1200">
              <a:solidFill>
                <a:srgbClr val="898989"/>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1125538"/>
            <a:ext cx="9144000" cy="1422400"/>
          </a:xfrm>
        </p:spPr>
        <p:txBody>
          <a:bodyPr anchorCtr="1"/>
          <a:lstStyle/>
          <a:p>
            <a:pPr eaLnBrk="1" hangingPunct="1"/>
            <a:r>
              <a:rPr lang="en-US" altLang="en-US" b="1" i="1" smtClean="0"/>
              <a:t/>
            </a:r>
            <a:br>
              <a:rPr lang="en-US" altLang="en-US" b="1" i="1" smtClean="0"/>
            </a:br>
            <a:r>
              <a:rPr lang="en-US" altLang="en-US" sz="3600" b="1" smtClean="0"/>
              <a:t/>
            </a:r>
            <a:br>
              <a:rPr lang="en-US" altLang="en-US" sz="3600" b="1" smtClean="0"/>
            </a:br>
            <a:r>
              <a:rPr lang="en-US" altLang="en-US" sz="4800" b="1" smtClean="0"/>
              <a:t/>
            </a:r>
            <a:br>
              <a:rPr lang="en-US" altLang="en-US" sz="4800" b="1" smtClean="0"/>
            </a:br>
            <a:endParaRPr lang="en-US" altLang="en-US" i="1" smtClean="0"/>
          </a:p>
        </p:txBody>
      </p:sp>
      <p:sp>
        <p:nvSpPr>
          <p:cNvPr id="4099" name="Rectangle 3"/>
          <p:cNvSpPr>
            <a:spLocks noGrp="1" noChangeArrowheads="1"/>
          </p:cNvSpPr>
          <p:nvPr>
            <p:ph type="subTitle" idx="1"/>
          </p:nvPr>
        </p:nvSpPr>
        <p:spPr>
          <a:xfrm>
            <a:off x="0" y="157163"/>
            <a:ext cx="8634334" cy="6686550"/>
          </a:xfrm>
        </p:spPr>
        <p:txBody>
          <a:bodyPr/>
          <a:lstStyle/>
          <a:p>
            <a:pPr eaLnBrk="1" hangingPunct="1">
              <a:lnSpc>
                <a:spcPct val="80000"/>
              </a:lnSpc>
            </a:pPr>
            <a:endParaRPr lang="en-US" altLang="en-US" sz="1400" b="1" dirty="0" smtClean="0">
              <a:solidFill>
                <a:schemeClr val="accent1"/>
              </a:solidFill>
            </a:endParaRPr>
          </a:p>
          <a:p>
            <a:pPr eaLnBrk="1" hangingPunct="1">
              <a:lnSpc>
                <a:spcPct val="80000"/>
              </a:lnSpc>
            </a:pPr>
            <a:endParaRPr lang="en-US" altLang="en-US" sz="1400" dirty="0" smtClean="0">
              <a:solidFill>
                <a:schemeClr val="accent1"/>
              </a:solidFill>
            </a:endParaRPr>
          </a:p>
          <a:p>
            <a:pPr eaLnBrk="1" hangingPunct="1">
              <a:lnSpc>
                <a:spcPct val="80000"/>
              </a:lnSpc>
            </a:pPr>
            <a:r>
              <a:rPr lang="en-US" altLang="en-US" sz="4300" b="1" dirty="0" smtClean="0">
                <a:solidFill>
                  <a:srgbClr val="898989"/>
                </a:solidFill>
              </a:rPr>
              <a:t>Selected Statistical Products,</a:t>
            </a:r>
          </a:p>
          <a:p>
            <a:pPr eaLnBrk="1" hangingPunct="1">
              <a:lnSpc>
                <a:spcPct val="80000"/>
              </a:lnSpc>
            </a:pPr>
            <a:r>
              <a:rPr lang="en-US" altLang="en-US" sz="4300" b="1" dirty="0" smtClean="0">
                <a:solidFill>
                  <a:srgbClr val="898989"/>
                </a:solidFill>
              </a:rPr>
              <a:t>DHI Hiring Indicators Report </a:t>
            </a:r>
          </a:p>
          <a:p>
            <a:pPr lvl="1" algn="l" eaLnBrk="1" hangingPunct="1">
              <a:lnSpc>
                <a:spcPct val="80000"/>
              </a:lnSpc>
            </a:pPr>
            <a:endParaRPr lang="en-US" altLang="en-US" sz="1200" b="1" dirty="0" smtClean="0">
              <a:solidFill>
                <a:srgbClr val="898989"/>
              </a:solidFill>
            </a:endParaRPr>
          </a:p>
          <a:p>
            <a:pPr lvl="1" algn="just" eaLnBrk="1" hangingPunct="1">
              <a:lnSpc>
                <a:spcPct val="80000"/>
              </a:lnSpc>
              <a:tabLst>
                <a:tab pos="8445500" algn="l"/>
              </a:tabLst>
            </a:pPr>
            <a:r>
              <a:rPr lang="en-US" altLang="en-US" b="1" dirty="0">
                <a:solidFill>
                  <a:srgbClr val="898989"/>
                </a:solidFill>
              </a:rPr>
              <a:t>Slides </a:t>
            </a:r>
            <a:r>
              <a:rPr lang="en-US" altLang="en-US" b="1" dirty="0" smtClean="0">
                <a:solidFill>
                  <a:srgbClr val="898989"/>
                </a:solidFill>
              </a:rPr>
              <a:t>2-13 </a:t>
            </a:r>
            <a:r>
              <a:rPr lang="en-US" altLang="en-US" b="1" dirty="0">
                <a:solidFill>
                  <a:srgbClr val="898989"/>
                </a:solidFill>
              </a:rPr>
              <a:t>below </a:t>
            </a:r>
            <a:r>
              <a:rPr lang="en-US" altLang="en-US" b="1" dirty="0" smtClean="0">
                <a:solidFill>
                  <a:srgbClr val="898989"/>
                </a:solidFill>
              </a:rPr>
              <a:t>show </a:t>
            </a:r>
            <a:r>
              <a:rPr lang="en-US" altLang="en-US" b="1" dirty="0">
                <a:solidFill>
                  <a:srgbClr val="898989"/>
                </a:solidFill>
              </a:rPr>
              <a:t>charts and tables produced using </a:t>
            </a:r>
            <a:r>
              <a:rPr lang="en-US" altLang="en-US" b="1" dirty="0" smtClean="0">
                <a:solidFill>
                  <a:srgbClr val="898989"/>
                </a:solidFill>
              </a:rPr>
              <a:t>data from the Job Openings and Labor Turnover Survey, and following the analytical framework and measurement methods in Davis, </a:t>
            </a:r>
            <a:r>
              <a:rPr lang="en-US" altLang="en-US" b="1" dirty="0" err="1" smtClean="0">
                <a:solidFill>
                  <a:srgbClr val="898989"/>
                </a:solidFill>
              </a:rPr>
              <a:t>Faberman</a:t>
            </a:r>
            <a:r>
              <a:rPr lang="en-US" altLang="en-US" b="1" dirty="0" smtClean="0">
                <a:solidFill>
                  <a:srgbClr val="898989"/>
                </a:solidFill>
              </a:rPr>
              <a:t> and </a:t>
            </a:r>
            <a:r>
              <a:rPr lang="en-US" altLang="en-US" b="1" dirty="0" err="1" smtClean="0">
                <a:solidFill>
                  <a:srgbClr val="898989"/>
                </a:solidFill>
              </a:rPr>
              <a:t>Haltiwanger</a:t>
            </a:r>
            <a:r>
              <a:rPr lang="en-US" altLang="en-US" b="1" dirty="0" smtClean="0">
                <a:solidFill>
                  <a:srgbClr val="898989"/>
                </a:solidFill>
              </a:rPr>
              <a:t> (2012, 2013). </a:t>
            </a:r>
            <a:endParaRPr lang="en-US" altLang="en-US" sz="2800" b="1" dirty="0" smtClean="0">
              <a:solidFill>
                <a:srgbClr val="898989"/>
              </a:solidFill>
            </a:endParaRPr>
          </a:p>
          <a:p>
            <a:pPr eaLnBrk="1" hangingPunct="1">
              <a:lnSpc>
                <a:spcPct val="80000"/>
              </a:lnSpc>
            </a:pPr>
            <a:r>
              <a:rPr lang="en-US" altLang="en-US" sz="3600" b="1" dirty="0" smtClean="0">
                <a:solidFill>
                  <a:srgbClr val="898989"/>
                </a:solidFill>
              </a:rPr>
              <a:t> Steven J. Davis</a:t>
            </a:r>
          </a:p>
          <a:p>
            <a:pPr eaLnBrk="1" hangingPunct="1">
              <a:lnSpc>
                <a:spcPct val="80000"/>
              </a:lnSpc>
            </a:pPr>
            <a:r>
              <a:rPr lang="en-US" altLang="en-US" dirty="0" smtClean="0">
                <a:solidFill>
                  <a:schemeClr val="accent1"/>
                </a:solidFill>
                <a:hlinkClick r:id="rId3"/>
              </a:rPr>
              <a:t>faculty.chicagobooth.edu/steven.davis/</a:t>
            </a:r>
            <a:endParaRPr lang="en-US" altLang="en-US" sz="3600" b="1" dirty="0" smtClean="0">
              <a:solidFill>
                <a:srgbClr val="898989"/>
              </a:solidFill>
            </a:endParaRPr>
          </a:p>
          <a:p>
            <a:pPr eaLnBrk="1" hangingPunct="1">
              <a:lnSpc>
                <a:spcPct val="80000"/>
              </a:lnSpc>
            </a:pPr>
            <a:r>
              <a:rPr lang="en-US" altLang="en-US" sz="3600" b="1" dirty="0" smtClean="0">
                <a:solidFill>
                  <a:srgbClr val="898989"/>
                </a:solidFill>
              </a:rPr>
              <a:t>April 2017</a:t>
            </a:r>
          </a:p>
          <a:p>
            <a:pPr eaLnBrk="1" hangingPunct="1">
              <a:lnSpc>
                <a:spcPct val="80000"/>
              </a:lnSpc>
            </a:pPr>
            <a:endParaRPr lang="en-US" altLang="en-US" sz="3600" dirty="0"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2</a:t>
            </a:fld>
            <a:endParaRPr lang="en-US" altLang="en-US"/>
          </a:p>
        </p:txBody>
      </p:sp>
      <p:graphicFrame>
        <p:nvGraphicFramePr>
          <p:cNvPr id="4" name="6 Gráfico"/>
          <p:cNvGraphicFramePr>
            <a:graphicFrameLocks/>
          </p:cNvGraphicFramePr>
          <p:nvPr>
            <p:extLst>
              <p:ext uri="{D42A27DB-BD31-4B8C-83A1-F6EECF244321}">
                <p14:modId xmlns:p14="http://schemas.microsoft.com/office/powerpoint/2010/main" val="3885383278"/>
              </p:ext>
            </p:extLst>
          </p:nvPr>
        </p:nvGraphicFramePr>
        <p:xfrm>
          <a:off x="152399" y="200912"/>
          <a:ext cx="8803342" cy="6226781"/>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7" name="1 Grupo"/>
          <p:cNvGrpSpPr>
            <a:grpSpLocks/>
          </p:cNvGrpSpPr>
          <p:nvPr/>
        </p:nvGrpSpPr>
        <p:grpSpPr bwMode="auto">
          <a:xfrm>
            <a:off x="5204653" y="2011816"/>
            <a:ext cx="1622425" cy="923925"/>
            <a:chOff x="6076260" y="2020887"/>
            <a:chExt cx="1622425" cy="923925"/>
          </a:xfrm>
        </p:grpSpPr>
        <p:sp>
          <p:nvSpPr>
            <p:cNvPr id="6148" name="TextBox 2"/>
            <p:cNvSpPr txBox="1">
              <a:spLocks noChangeArrowheads="1"/>
            </p:cNvSpPr>
            <p:nvPr/>
          </p:nvSpPr>
          <p:spPr bwMode="auto">
            <a:xfrm>
              <a:off x="6487423" y="2020887"/>
              <a:ext cx="12112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dirty="0">
                  <a:solidFill>
                    <a:srgbClr val="3366FF"/>
                  </a:solidFill>
                  <a:latin typeface="Arial" panose="020B0604020202020204" pitchFamily="34" charset="0"/>
                </a:rPr>
                <a:t>Decennial</a:t>
              </a:r>
            </a:p>
            <a:p>
              <a:pPr eaLnBrk="1" hangingPunct="1">
                <a:spcBef>
                  <a:spcPct val="0"/>
                </a:spcBef>
                <a:buFontTx/>
                <a:buNone/>
              </a:pPr>
              <a:r>
                <a:rPr lang="en-US" altLang="en-US" sz="1800" dirty="0">
                  <a:solidFill>
                    <a:srgbClr val="3366FF"/>
                  </a:solidFill>
                  <a:latin typeface="Arial" panose="020B0604020202020204" pitchFamily="34" charset="0"/>
                </a:rPr>
                <a:t>Census</a:t>
              </a:r>
            </a:p>
            <a:p>
              <a:pPr eaLnBrk="1" hangingPunct="1">
                <a:spcBef>
                  <a:spcPct val="0"/>
                </a:spcBef>
                <a:buFontTx/>
                <a:buNone/>
              </a:pPr>
              <a:r>
                <a:rPr lang="en-US" altLang="en-US" sz="1800" dirty="0">
                  <a:solidFill>
                    <a:srgbClr val="3366FF"/>
                  </a:solidFill>
                  <a:latin typeface="Arial" panose="020B0604020202020204" pitchFamily="34" charset="0"/>
                </a:rPr>
                <a:t>Hiring</a:t>
              </a:r>
            </a:p>
          </p:txBody>
        </p:sp>
        <p:cxnSp>
          <p:nvCxnSpPr>
            <p:cNvPr id="7" name="Straight Arrow Connector 6"/>
            <p:cNvCxnSpPr>
              <a:cxnSpLocks noChangeShapeType="1"/>
            </p:cNvCxnSpPr>
            <p:nvPr/>
          </p:nvCxnSpPr>
          <p:spPr bwMode="auto">
            <a:xfrm flipH="1">
              <a:off x="6076260" y="2482849"/>
              <a:ext cx="411163" cy="60325"/>
            </a:xfrm>
            <a:prstGeom prst="straightConnector1">
              <a:avLst/>
            </a:prstGeom>
            <a:noFill/>
            <a:ln w="25400">
              <a:solidFill>
                <a:srgbClr val="3366FF"/>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grpSp>
      <p:sp>
        <p:nvSpPr>
          <p:cNvPr id="2" name="Slide Number Placeholder 1"/>
          <p:cNvSpPr>
            <a:spLocks noGrp="1"/>
          </p:cNvSpPr>
          <p:nvPr>
            <p:ph type="sldNum" sz="quarter" idx="12"/>
          </p:nvPr>
        </p:nvSpPr>
        <p:spPr/>
        <p:txBody>
          <a:bodyPr/>
          <a:lstStyle/>
          <a:p>
            <a:fld id="{DC8048A4-0C28-41D8-982B-FEBDB2A67581}" type="slidenum">
              <a:rPr lang="en-US" altLang="en-US" smtClean="0"/>
              <a:pPr/>
              <a:t>3</a:t>
            </a:fld>
            <a:endParaRPr lang="en-US" altLang="en-US"/>
          </a:p>
        </p:txBody>
      </p:sp>
      <p:graphicFrame>
        <p:nvGraphicFramePr>
          <p:cNvPr id="9" name="4 Gráfico"/>
          <p:cNvGraphicFramePr>
            <a:graphicFrameLocks/>
          </p:cNvGraphicFramePr>
          <p:nvPr>
            <p:extLst>
              <p:ext uri="{D42A27DB-BD31-4B8C-83A1-F6EECF244321}">
                <p14:modId xmlns:p14="http://schemas.microsoft.com/office/powerpoint/2010/main" val="2312910962"/>
              </p:ext>
            </p:extLst>
          </p:nvPr>
        </p:nvGraphicFramePr>
        <p:xfrm>
          <a:off x="121024" y="228600"/>
          <a:ext cx="8928847" cy="619909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4</a:t>
            </a:fld>
            <a:endParaRPr lang="en-US" altLang="en-US"/>
          </a:p>
        </p:txBody>
      </p:sp>
      <p:graphicFrame>
        <p:nvGraphicFramePr>
          <p:cNvPr id="4" name="5 Gráfico"/>
          <p:cNvGraphicFramePr>
            <a:graphicFrameLocks/>
          </p:cNvGraphicFramePr>
          <p:nvPr>
            <p:extLst>
              <p:ext uri="{D42A27DB-BD31-4B8C-83A1-F6EECF244321}">
                <p14:modId xmlns:p14="http://schemas.microsoft.com/office/powerpoint/2010/main" val="1531454298"/>
              </p:ext>
            </p:extLst>
          </p:nvPr>
        </p:nvGraphicFramePr>
        <p:xfrm>
          <a:off x="134471" y="215154"/>
          <a:ext cx="8848164" cy="621254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5</a:t>
            </a:fld>
            <a:endParaRPr lang="en-US" altLang="en-US"/>
          </a:p>
        </p:txBody>
      </p:sp>
      <p:graphicFrame>
        <p:nvGraphicFramePr>
          <p:cNvPr id="5" name="Chart 4"/>
          <p:cNvGraphicFramePr>
            <a:graphicFrameLocks/>
          </p:cNvGraphicFramePr>
          <p:nvPr>
            <p:extLst>
              <p:ext uri="{D42A27DB-BD31-4B8C-83A1-F6EECF244321}">
                <p14:modId xmlns:p14="http://schemas.microsoft.com/office/powerpoint/2010/main" val="1141417168"/>
              </p:ext>
            </p:extLst>
          </p:nvPr>
        </p:nvGraphicFramePr>
        <p:xfrm>
          <a:off x="0" y="147918"/>
          <a:ext cx="9045013" cy="644114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Box 3"/>
          <p:cNvSpPr txBox="1">
            <a:spLocks noChangeArrowheads="1"/>
          </p:cNvSpPr>
          <p:nvPr/>
        </p:nvSpPr>
        <p:spPr bwMode="auto">
          <a:xfrm>
            <a:off x="5660977" y="1088390"/>
            <a:ext cx="3348111"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buFontTx/>
              <a:buNone/>
            </a:pPr>
            <a:r>
              <a:rPr lang="en-US" altLang="en-US" sz="1600" dirty="0">
                <a:latin typeface="Arial" panose="020B0604020202020204" pitchFamily="34" charset="0"/>
              </a:rPr>
              <a:t>Three-Month Moving Averages</a:t>
            </a:r>
          </a:p>
        </p:txBody>
      </p:sp>
      <p:sp>
        <p:nvSpPr>
          <p:cNvPr id="2" name="Slide Number Placeholder 1"/>
          <p:cNvSpPr>
            <a:spLocks noGrp="1"/>
          </p:cNvSpPr>
          <p:nvPr>
            <p:ph type="sldNum" sz="quarter" idx="12"/>
          </p:nvPr>
        </p:nvSpPr>
        <p:spPr/>
        <p:txBody>
          <a:bodyPr/>
          <a:lstStyle/>
          <a:p>
            <a:fld id="{DC8048A4-0C28-41D8-982B-FEBDB2A67581}" type="slidenum">
              <a:rPr lang="en-US" altLang="en-US" smtClean="0"/>
              <a:pPr/>
              <a:t>6</a:t>
            </a:fld>
            <a:endParaRPr lang="en-US" altLang="en-US"/>
          </a:p>
        </p:txBody>
      </p:sp>
      <p:graphicFrame>
        <p:nvGraphicFramePr>
          <p:cNvPr id="6" name="Chart 5"/>
          <p:cNvGraphicFramePr>
            <a:graphicFrameLocks/>
          </p:cNvGraphicFramePr>
          <p:nvPr>
            <p:extLst>
              <p:ext uri="{D42A27DB-BD31-4B8C-83A1-F6EECF244321}">
                <p14:modId xmlns:p14="http://schemas.microsoft.com/office/powerpoint/2010/main" val="2097751793"/>
              </p:ext>
            </p:extLst>
          </p:nvPr>
        </p:nvGraphicFramePr>
        <p:xfrm>
          <a:off x="188259" y="215153"/>
          <a:ext cx="8659905" cy="632011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7</a:t>
            </a:fld>
            <a:endParaRPr lang="en-US" altLang="en-US"/>
          </a:p>
        </p:txBody>
      </p:sp>
      <p:graphicFrame>
        <p:nvGraphicFramePr>
          <p:cNvPr id="5" name="2 Gráfico"/>
          <p:cNvGraphicFramePr>
            <a:graphicFrameLocks/>
          </p:cNvGraphicFramePr>
          <p:nvPr>
            <p:extLst>
              <p:ext uri="{D42A27DB-BD31-4B8C-83A1-F6EECF244321}">
                <p14:modId xmlns:p14="http://schemas.microsoft.com/office/powerpoint/2010/main" val="834294992"/>
              </p:ext>
            </p:extLst>
          </p:nvPr>
        </p:nvGraphicFramePr>
        <p:xfrm>
          <a:off x="235130" y="313509"/>
          <a:ext cx="8699863" cy="638773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8</a:t>
            </a:fld>
            <a:endParaRPr lang="en-US" altLang="en-US"/>
          </a:p>
        </p:txBody>
      </p:sp>
      <p:graphicFrame>
        <p:nvGraphicFramePr>
          <p:cNvPr id="6" name="17 Gráfico"/>
          <p:cNvGraphicFramePr>
            <a:graphicFrameLocks/>
          </p:cNvGraphicFramePr>
          <p:nvPr>
            <p:extLst>
              <p:ext uri="{D42A27DB-BD31-4B8C-83A1-F6EECF244321}">
                <p14:modId xmlns:p14="http://schemas.microsoft.com/office/powerpoint/2010/main" val="3620715657"/>
              </p:ext>
            </p:extLst>
          </p:nvPr>
        </p:nvGraphicFramePr>
        <p:xfrm>
          <a:off x="121024" y="121025"/>
          <a:ext cx="8915400" cy="62663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LS Logo Layout">
  <a:themeElements>
    <a:clrScheme name="BLS Logo Layo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S Logo Layout">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S Logo Layo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S Logo Layo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S Logo Layo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S Logo Layo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S Logo Layo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S Logo Layo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S Logo Layo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S Logo Layo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S Logo Layo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S Logo Layo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S Logo Layo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S Logo Layo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8D6C6131-0BDC-4099-A705-16D0F5A84B19}">
  <ds:schemaRefs>
    <ds:schemaRef ds:uri="ESRI.ArcGIS.Mapping.OfficeIntegration.PowerPointInfo"/>
  </ds:schemaRefs>
</ds:datastoreItem>
</file>

<file path=customXml/itemProps2.xml><?xml version="1.0" encoding="utf-8"?>
<ds:datastoreItem xmlns:ds="http://schemas.openxmlformats.org/officeDocument/2006/customXml" ds:itemID="{A5D650AC-C2D5-463B-8D9D-26CECF94B3AC}">
  <ds:schemaRefs>
    <ds:schemaRef ds:uri="ESRI.ArcGIS.Mapping.OfficeIntegration.PowerPointInfo"/>
  </ds:schemaRefs>
</ds:datastoreItem>
</file>

<file path=customXml/itemProps3.xml><?xml version="1.0" encoding="utf-8"?>
<ds:datastoreItem xmlns:ds="http://schemas.openxmlformats.org/officeDocument/2006/customXml" ds:itemID="{A5F9192E-FD54-4EA1-9AF0-1DFBC0192F8A}">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26748</TotalTime>
  <Words>1216</Words>
  <Application>Microsoft Macintosh PowerPoint</Application>
  <PresentationFormat>On-screen Show (4:3)</PresentationFormat>
  <Paragraphs>647</Paragraphs>
  <Slides>15</Slides>
  <Notes>9</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23" baseType="lpstr">
      <vt:lpstr>Calibri</vt:lpstr>
      <vt:lpstr>Garamond</vt:lpstr>
      <vt:lpstr>MS PGothic</vt:lpstr>
      <vt:lpstr>ＭＳ Ｐゴシック</vt:lpstr>
      <vt:lpstr>Arial</vt:lpstr>
      <vt:lpstr>BLS Logo Layout</vt:lpstr>
      <vt:lpstr>Office Theme</vt:lpstr>
      <vt:lpstr>CorelDRAW</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Focus on Professional &amp; Business Services </vt:lpstr>
      <vt:lpstr>PowerPoint Presentation</vt:lpstr>
      <vt:lpstr>References</vt:lpstr>
    </vt:vector>
  </TitlesOfParts>
  <Company>Bureau of Labor Statistics</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BLS Data on Worker and Job Flows: A Primer for Empirical Research</dc:title>
  <dc:creator>R Jason Faberman</dc:creator>
  <cp:lastModifiedBy>Microsoft Office User</cp:lastModifiedBy>
  <cp:revision>938</cp:revision>
  <dcterms:created xsi:type="dcterms:W3CDTF">2011-01-10T15:17:01Z</dcterms:created>
  <dcterms:modified xsi:type="dcterms:W3CDTF">2017-04-11T21:39:16Z</dcterms:modified>
</cp:coreProperties>
</file>