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4"/>
    <p:sldMasterId id="2147484375" r:id="rId5"/>
  </p:sldMasterIdLst>
  <p:notesMasterIdLst>
    <p:notesMasterId r:id="rId21"/>
  </p:notesMasterIdLst>
  <p:handoutMasterIdLst>
    <p:handoutMasterId r:id="rId22"/>
  </p:handoutMasterIdLst>
  <p:sldIdLst>
    <p:sldId id="279" r:id="rId6"/>
    <p:sldId id="256" r:id="rId7"/>
    <p:sldId id="265" r:id="rId8"/>
    <p:sldId id="267" r:id="rId9"/>
    <p:sldId id="273" r:id="rId10"/>
    <p:sldId id="278" r:id="rId11"/>
    <p:sldId id="268" r:id="rId12"/>
    <p:sldId id="269" r:id="rId13"/>
    <p:sldId id="275" r:id="rId14"/>
    <p:sldId id="276" r:id="rId15"/>
    <p:sldId id="270" r:id="rId16"/>
    <p:sldId id="272" r:id="rId17"/>
    <p:sldId id="271" r:id="rId18"/>
    <p:sldId id="277" r:id="rId19"/>
    <p:sldId id="280" r:id="rId20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78"/>
    <p:restoredTop sz="94911"/>
  </p:normalViewPr>
  <p:slideViewPr>
    <p:cSldViewPr snapToGrid="0">
      <p:cViewPr>
        <p:scale>
          <a:sx n="90" d="100"/>
          <a:sy n="90" d="100"/>
        </p:scale>
        <p:origin x="100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Brenda/Downloads/Feb-Mar%202017.xlsm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Brenda/Downloads/Class%20Size%20Charts%20(form).xlsm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Brenda/Downloads/Class%20Size%20Charts%20(form)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Recruiting Intensity Indices by Census Region</a:t>
            </a:r>
          </a:p>
          <a:p>
            <a:pPr>
              <a:defRPr sz="2400"/>
            </a:pPr>
            <a:r>
              <a:rPr lang="en-US" sz="2400"/>
              <a:t>January 2001 to March 2017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685371590256691"/>
          <c:y val="0.144564612029907"/>
          <c:w val="0.908965399514783"/>
          <c:h val="0.711846111196164"/>
        </c:manualLayout>
      </c:layout>
      <c:lineChart>
        <c:grouping val="standard"/>
        <c:varyColors val="0"/>
        <c:ser>
          <c:idx val="0"/>
          <c:order val="0"/>
          <c:tx>
            <c:v>Midwest</c:v>
          </c:tx>
          <c:marker>
            <c:symbol val="none"/>
          </c:marker>
          <c:cat>
            <c:numRef>
              <c:f>'Normalized Recruiting Inten MA'!$A$8:$A$200</c:f>
              <c:numCache>
                <c:formatCode>mmm\-yy</c:formatCode>
                <c:ptCount val="193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  <c:pt idx="189">
                  <c:v>42705.0</c:v>
                </c:pt>
                <c:pt idx="190">
                  <c:v>42736.0</c:v>
                </c:pt>
                <c:pt idx="191">
                  <c:v>42767.0</c:v>
                </c:pt>
                <c:pt idx="192">
                  <c:v>42795.0</c:v>
                </c:pt>
              </c:numCache>
            </c:numRef>
          </c:cat>
          <c:val>
            <c:numRef>
              <c:f>'Normalized Recruiting Inten MA'!$R$8:$R$200</c:f>
              <c:numCache>
                <c:formatCode>General</c:formatCode>
                <c:ptCount val="193"/>
                <c:pt idx="0">
                  <c:v>1.206430199019296</c:v>
                </c:pt>
                <c:pt idx="1">
                  <c:v>1.160210147265134</c:v>
                </c:pt>
                <c:pt idx="2">
                  <c:v>1.172086903953281</c:v>
                </c:pt>
                <c:pt idx="3">
                  <c:v>1.150066690330463</c:v>
                </c:pt>
                <c:pt idx="4">
                  <c:v>1.15694305000616</c:v>
                </c:pt>
                <c:pt idx="5">
                  <c:v>1.130995372121679</c:v>
                </c:pt>
                <c:pt idx="6">
                  <c:v>1.144588562763387</c:v>
                </c:pt>
                <c:pt idx="7">
                  <c:v>1.121175626582933</c:v>
                </c:pt>
                <c:pt idx="8">
                  <c:v>1.100755364153309</c:v>
                </c:pt>
                <c:pt idx="9">
                  <c:v>1.07209459472278</c:v>
                </c:pt>
                <c:pt idx="10">
                  <c:v>1.052039354392511</c:v>
                </c:pt>
                <c:pt idx="11">
                  <c:v>1.070820046638999</c:v>
                </c:pt>
                <c:pt idx="12">
                  <c:v>1.036233030571093</c:v>
                </c:pt>
                <c:pt idx="13">
                  <c:v>1.057300467041477</c:v>
                </c:pt>
                <c:pt idx="14">
                  <c:v>1.044275797766805</c:v>
                </c:pt>
                <c:pt idx="15">
                  <c:v>1.073768776783285</c:v>
                </c:pt>
                <c:pt idx="16">
                  <c:v>1.067670455488958</c:v>
                </c:pt>
                <c:pt idx="17">
                  <c:v>1.073641960425332</c:v>
                </c:pt>
                <c:pt idx="18">
                  <c:v>1.064747056008132</c:v>
                </c:pt>
                <c:pt idx="19">
                  <c:v>1.053992089534319</c:v>
                </c:pt>
                <c:pt idx="20">
                  <c:v>1.040154449187471</c:v>
                </c:pt>
                <c:pt idx="21">
                  <c:v>1.041117745341949</c:v>
                </c:pt>
                <c:pt idx="22">
                  <c:v>1.050982271401311</c:v>
                </c:pt>
                <c:pt idx="23">
                  <c:v>1.032612866530912</c:v>
                </c:pt>
                <c:pt idx="24">
                  <c:v>1.000041439081248</c:v>
                </c:pt>
                <c:pt idx="25">
                  <c:v>0.98919806725573</c:v>
                </c:pt>
                <c:pt idx="26">
                  <c:v>0.980754931291779</c:v>
                </c:pt>
                <c:pt idx="27">
                  <c:v>0.993445180037028</c:v>
                </c:pt>
                <c:pt idx="28">
                  <c:v>0.972909204922113</c:v>
                </c:pt>
                <c:pt idx="29">
                  <c:v>0.968479808486464</c:v>
                </c:pt>
                <c:pt idx="30">
                  <c:v>0.983247961923928</c:v>
                </c:pt>
                <c:pt idx="31">
                  <c:v>0.993926060162243</c:v>
                </c:pt>
                <c:pt idx="32">
                  <c:v>1.011916173034313</c:v>
                </c:pt>
                <c:pt idx="33">
                  <c:v>1.018497490210037</c:v>
                </c:pt>
                <c:pt idx="34">
                  <c:v>1.016923584814989</c:v>
                </c:pt>
                <c:pt idx="35">
                  <c:v>1.019578610700018</c:v>
                </c:pt>
                <c:pt idx="36">
                  <c:v>1.031698047984973</c:v>
                </c:pt>
                <c:pt idx="37">
                  <c:v>1.041222483050488</c:v>
                </c:pt>
                <c:pt idx="38">
                  <c:v>1.034315224219772</c:v>
                </c:pt>
                <c:pt idx="39">
                  <c:v>1.01851900402676</c:v>
                </c:pt>
                <c:pt idx="40">
                  <c:v>1.010440504437162</c:v>
                </c:pt>
                <c:pt idx="41">
                  <c:v>1.033467365518189</c:v>
                </c:pt>
                <c:pt idx="42">
                  <c:v>1.027724959384879</c:v>
                </c:pt>
                <c:pt idx="43">
                  <c:v>1.045502410180424</c:v>
                </c:pt>
                <c:pt idx="44">
                  <c:v>1.047844611569327</c:v>
                </c:pt>
                <c:pt idx="45">
                  <c:v>1.059662741868997</c:v>
                </c:pt>
                <c:pt idx="46">
                  <c:v>1.078038638886222</c:v>
                </c:pt>
                <c:pt idx="47">
                  <c:v>1.075118256371024</c:v>
                </c:pt>
                <c:pt idx="48">
                  <c:v>1.066853001812929</c:v>
                </c:pt>
                <c:pt idx="49">
                  <c:v>1.05535361822804</c:v>
                </c:pt>
                <c:pt idx="50">
                  <c:v>1.06067110972802</c:v>
                </c:pt>
                <c:pt idx="51">
                  <c:v>1.065673130363841</c:v>
                </c:pt>
                <c:pt idx="52">
                  <c:v>1.055554388456547</c:v>
                </c:pt>
                <c:pt idx="53">
                  <c:v>1.047874936007997</c:v>
                </c:pt>
                <c:pt idx="54">
                  <c:v>1.048735560008</c:v>
                </c:pt>
                <c:pt idx="55">
                  <c:v>1.028857820921333</c:v>
                </c:pt>
                <c:pt idx="56">
                  <c:v>1.034209337036247</c:v>
                </c:pt>
                <c:pt idx="57">
                  <c:v>1.019912365659894</c:v>
                </c:pt>
                <c:pt idx="58">
                  <c:v>1.022379276559877</c:v>
                </c:pt>
                <c:pt idx="59">
                  <c:v>1.018584938326152</c:v>
                </c:pt>
                <c:pt idx="60">
                  <c:v>1.055527041772306</c:v>
                </c:pt>
                <c:pt idx="61">
                  <c:v>1.054673100067308</c:v>
                </c:pt>
                <c:pt idx="62">
                  <c:v>1.065202214922532</c:v>
                </c:pt>
                <c:pt idx="63">
                  <c:v>1.04049007660914</c:v>
                </c:pt>
                <c:pt idx="64">
                  <c:v>1.066027868381021</c:v>
                </c:pt>
                <c:pt idx="65">
                  <c:v>1.041816837879254</c:v>
                </c:pt>
                <c:pt idx="66">
                  <c:v>1.029385288821297</c:v>
                </c:pt>
                <c:pt idx="67">
                  <c:v>1.010240104231194</c:v>
                </c:pt>
                <c:pt idx="68">
                  <c:v>1.019877962838772</c:v>
                </c:pt>
                <c:pt idx="69">
                  <c:v>1.036349415657344</c:v>
                </c:pt>
                <c:pt idx="70">
                  <c:v>1.047354434605929</c:v>
                </c:pt>
                <c:pt idx="71">
                  <c:v>1.07880444737057</c:v>
                </c:pt>
                <c:pt idx="72">
                  <c:v>1.090406697020877</c:v>
                </c:pt>
                <c:pt idx="73">
                  <c:v>1.082061669331019</c:v>
                </c:pt>
                <c:pt idx="74">
                  <c:v>1.059123035959947</c:v>
                </c:pt>
                <c:pt idx="75">
                  <c:v>1.046754435913476</c:v>
                </c:pt>
                <c:pt idx="76">
                  <c:v>1.039061233761055</c:v>
                </c:pt>
                <c:pt idx="77">
                  <c:v>1.024381967357624</c:v>
                </c:pt>
                <c:pt idx="78">
                  <c:v>1.026101172617087</c:v>
                </c:pt>
                <c:pt idx="79">
                  <c:v>1.034709283812845</c:v>
                </c:pt>
                <c:pt idx="80">
                  <c:v>1.038788424958938</c:v>
                </c:pt>
                <c:pt idx="81">
                  <c:v>1.021365870372711</c:v>
                </c:pt>
                <c:pt idx="82">
                  <c:v>1.005263478660539</c:v>
                </c:pt>
                <c:pt idx="83">
                  <c:v>0.973356910973568</c:v>
                </c:pt>
                <c:pt idx="84">
                  <c:v>0.951906309201696</c:v>
                </c:pt>
                <c:pt idx="85">
                  <c:v>0.944609246395161</c:v>
                </c:pt>
                <c:pt idx="86">
                  <c:v>0.941790292320869</c:v>
                </c:pt>
                <c:pt idx="87">
                  <c:v>0.967273322977921</c:v>
                </c:pt>
                <c:pt idx="88">
                  <c:v>0.966300927693058</c:v>
                </c:pt>
                <c:pt idx="89">
                  <c:v>0.963083052493087</c:v>
                </c:pt>
                <c:pt idx="90">
                  <c:v>0.937062314339996</c:v>
                </c:pt>
                <c:pt idx="91">
                  <c:v>0.938036802735589</c:v>
                </c:pt>
                <c:pt idx="92">
                  <c:v>0.921301557401844</c:v>
                </c:pt>
                <c:pt idx="93">
                  <c:v>0.929439918765925</c:v>
                </c:pt>
                <c:pt idx="94">
                  <c:v>0.904963402792069</c:v>
                </c:pt>
                <c:pt idx="95">
                  <c:v>0.88586211494443</c:v>
                </c:pt>
                <c:pt idx="96">
                  <c:v>0.849670546537392</c:v>
                </c:pt>
                <c:pt idx="97">
                  <c:v>0.826661084662198</c:v>
                </c:pt>
                <c:pt idx="98">
                  <c:v>0.824356781468309</c:v>
                </c:pt>
                <c:pt idx="99">
                  <c:v>0.803201849258519</c:v>
                </c:pt>
                <c:pt idx="100">
                  <c:v>0.802888382780872</c:v>
                </c:pt>
                <c:pt idx="101">
                  <c:v>0.822325153180094</c:v>
                </c:pt>
                <c:pt idx="102">
                  <c:v>0.847110660708737</c:v>
                </c:pt>
                <c:pt idx="103">
                  <c:v>0.864129430908937</c:v>
                </c:pt>
                <c:pt idx="104">
                  <c:v>0.865544896252356</c:v>
                </c:pt>
                <c:pt idx="105">
                  <c:v>0.864591268324608</c:v>
                </c:pt>
                <c:pt idx="106">
                  <c:v>0.864675341570298</c:v>
                </c:pt>
                <c:pt idx="107">
                  <c:v>0.883973976789472</c:v>
                </c:pt>
                <c:pt idx="108">
                  <c:v>0.92321826772114</c:v>
                </c:pt>
                <c:pt idx="109">
                  <c:v>0.956262927419618</c:v>
                </c:pt>
                <c:pt idx="110">
                  <c:v>0.974644362671903</c:v>
                </c:pt>
                <c:pt idx="111">
                  <c:v>0.965173369344645</c:v>
                </c:pt>
                <c:pt idx="112">
                  <c:v>0.979439407118683</c:v>
                </c:pt>
                <c:pt idx="113">
                  <c:v>0.946715222987973</c:v>
                </c:pt>
                <c:pt idx="114">
                  <c:v>0.925115583501957</c:v>
                </c:pt>
                <c:pt idx="115">
                  <c:v>0.898514682791029</c:v>
                </c:pt>
                <c:pt idx="116">
                  <c:v>0.900085117068966</c:v>
                </c:pt>
                <c:pt idx="117">
                  <c:v>0.907712893740033</c:v>
                </c:pt>
                <c:pt idx="118">
                  <c:v>0.904093882935164</c:v>
                </c:pt>
                <c:pt idx="119">
                  <c:v>0.93524043123148</c:v>
                </c:pt>
                <c:pt idx="120">
                  <c:v>0.949599019369334</c:v>
                </c:pt>
                <c:pt idx="121">
                  <c:v>0.970173996057387</c:v>
                </c:pt>
                <c:pt idx="122">
                  <c:v>0.950917501664876</c:v>
                </c:pt>
                <c:pt idx="123">
                  <c:v>0.958666874029792</c:v>
                </c:pt>
                <c:pt idx="124">
                  <c:v>0.943174877584291</c:v>
                </c:pt>
                <c:pt idx="125">
                  <c:v>0.951160081247288</c:v>
                </c:pt>
                <c:pt idx="126">
                  <c:v>0.954713707360705</c:v>
                </c:pt>
                <c:pt idx="127">
                  <c:v>0.962566747170872</c:v>
                </c:pt>
                <c:pt idx="128">
                  <c:v>0.967825535422195</c:v>
                </c:pt>
                <c:pt idx="129">
                  <c:v>0.965705038589053</c:v>
                </c:pt>
                <c:pt idx="130">
                  <c:v>0.976503045606879</c:v>
                </c:pt>
                <c:pt idx="131">
                  <c:v>0.981783987084454</c:v>
                </c:pt>
                <c:pt idx="132">
                  <c:v>0.992540586830017</c:v>
                </c:pt>
                <c:pt idx="133">
                  <c:v>0.967311207312234</c:v>
                </c:pt>
                <c:pt idx="134">
                  <c:v>0.958905110613064</c:v>
                </c:pt>
                <c:pt idx="135">
                  <c:v>0.948162904693059</c:v>
                </c:pt>
                <c:pt idx="136">
                  <c:v>0.963957986822566</c:v>
                </c:pt>
                <c:pt idx="137">
                  <c:v>0.971734078573398</c:v>
                </c:pt>
                <c:pt idx="138">
                  <c:v>0.950250889319738</c:v>
                </c:pt>
                <c:pt idx="139">
                  <c:v>0.944044851215139</c:v>
                </c:pt>
                <c:pt idx="140">
                  <c:v>0.93899037074141</c:v>
                </c:pt>
                <c:pt idx="141">
                  <c:v>0.943948195875237</c:v>
                </c:pt>
                <c:pt idx="142">
                  <c:v>0.940901821594344</c:v>
                </c:pt>
                <c:pt idx="143">
                  <c:v>0.91142341582414</c:v>
                </c:pt>
                <c:pt idx="144">
                  <c:v>0.908760667290319</c:v>
                </c:pt>
                <c:pt idx="145">
                  <c:v>0.901107877262364</c:v>
                </c:pt>
                <c:pt idx="146">
                  <c:v>0.94804939017375</c:v>
                </c:pt>
                <c:pt idx="147">
                  <c:v>0.94439555974192</c:v>
                </c:pt>
                <c:pt idx="148">
                  <c:v>0.974609705335109</c:v>
                </c:pt>
                <c:pt idx="149">
                  <c:v>0.980274195394842</c:v>
                </c:pt>
                <c:pt idx="150">
                  <c:v>1.021991812764623</c:v>
                </c:pt>
                <c:pt idx="151">
                  <c:v>1.005268158305534</c:v>
                </c:pt>
                <c:pt idx="152">
                  <c:v>0.985740571165102</c:v>
                </c:pt>
                <c:pt idx="153">
                  <c:v>0.9742842586809</c:v>
                </c:pt>
                <c:pt idx="154">
                  <c:v>0.973448018813131</c:v>
                </c:pt>
                <c:pt idx="155">
                  <c:v>0.977262713901414</c:v>
                </c:pt>
                <c:pt idx="156">
                  <c:v>0.971138592025467</c:v>
                </c:pt>
                <c:pt idx="157">
                  <c:v>1.004963401591831</c:v>
                </c:pt>
                <c:pt idx="158">
                  <c:v>1.025583279700397</c:v>
                </c:pt>
                <c:pt idx="159">
                  <c:v>1.019755926537054</c:v>
                </c:pt>
                <c:pt idx="160">
                  <c:v>1.023557665471728</c:v>
                </c:pt>
                <c:pt idx="161">
                  <c:v>1.016700139093231</c:v>
                </c:pt>
                <c:pt idx="162">
                  <c:v>1.051717588988326</c:v>
                </c:pt>
                <c:pt idx="163">
                  <c:v>1.058616772154964</c:v>
                </c:pt>
                <c:pt idx="164">
                  <c:v>1.078161285761645</c:v>
                </c:pt>
                <c:pt idx="165">
                  <c:v>1.073301796866492</c:v>
                </c:pt>
                <c:pt idx="166">
                  <c:v>1.073371711189804</c:v>
                </c:pt>
                <c:pt idx="167">
                  <c:v>1.064377091920515</c:v>
                </c:pt>
                <c:pt idx="168">
                  <c:v>1.072140930301258</c:v>
                </c:pt>
                <c:pt idx="169">
                  <c:v>1.079328712918852</c:v>
                </c:pt>
                <c:pt idx="170">
                  <c:v>1.074579433784259</c:v>
                </c:pt>
                <c:pt idx="171">
                  <c:v>1.065112004550193</c:v>
                </c:pt>
                <c:pt idx="172">
                  <c:v>1.037542986043022</c:v>
                </c:pt>
                <c:pt idx="173">
                  <c:v>1.02995969876224</c:v>
                </c:pt>
                <c:pt idx="174">
                  <c:v>1.030154205639295</c:v>
                </c:pt>
                <c:pt idx="175">
                  <c:v>1.058574706632453</c:v>
                </c:pt>
                <c:pt idx="176">
                  <c:v>1.077398088552918</c:v>
                </c:pt>
                <c:pt idx="177">
                  <c:v>1.10292858259468</c:v>
                </c:pt>
                <c:pt idx="178">
                  <c:v>1.106362662102724</c:v>
                </c:pt>
                <c:pt idx="179">
                  <c:v>1.127649470513678</c:v>
                </c:pt>
                <c:pt idx="180">
                  <c:v>1.121568251245045</c:v>
                </c:pt>
                <c:pt idx="181">
                  <c:v>1.081181151085587</c:v>
                </c:pt>
                <c:pt idx="182">
                  <c:v>1.056716396738058</c:v>
                </c:pt>
                <c:pt idx="183">
                  <c:v>1.044851664881252</c:v>
                </c:pt>
                <c:pt idx="184">
                  <c:v>1.078460422844183</c:v>
                </c:pt>
                <c:pt idx="185">
                  <c:v>1.081351765744586</c:v>
                </c:pt>
                <c:pt idx="186">
                  <c:v>1.074388906291047</c:v>
                </c:pt>
                <c:pt idx="187">
                  <c:v>1.059845366064838</c:v>
                </c:pt>
                <c:pt idx="188">
                  <c:v>1.062079290057168</c:v>
                </c:pt>
                <c:pt idx="189">
                  <c:v>1.06981294201691</c:v>
                </c:pt>
                <c:pt idx="190">
                  <c:v>1.075173690919561</c:v>
                </c:pt>
                <c:pt idx="191">
                  <c:v>1.057635890565235</c:v>
                </c:pt>
                <c:pt idx="192">
                  <c:v>1.040591474920534</c:v>
                </c:pt>
              </c:numCache>
            </c:numRef>
          </c:val>
          <c:smooth val="0"/>
        </c:ser>
        <c:ser>
          <c:idx val="1"/>
          <c:order val="1"/>
          <c:tx>
            <c:v>Northeast</c:v>
          </c:tx>
          <c:marker>
            <c:symbol val="none"/>
          </c:marker>
          <c:cat>
            <c:numRef>
              <c:f>'Normalized Recruiting Inten MA'!$A$8:$A$200</c:f>
              <c:numCache>
                <c:formatCode>mmm\-yy</c:formatCode>
                <c:ptCount val="193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  <c:pt idx="189">
                  <c:v>42705.0</c:v>
                </c:pt>
                <c:pt idx="190">
                  <c:v>42736.0</c:v>
                </c:pt>
                <c:pt idx="191">
                  <c:v>42767.0</c:v>
                </c:pt>
                <c:pt idx="192">
                  <c:v>42795.0</c:v>
                </c:pt>
              </c:numCache>
            </c:numRef>
          </c:cat>
          <c:val>
            <c:numRef>
              <c:f>'Normalized Recruiting Inten MA'!$S$8:$S$200</c:f>
              <c:numCache>
                <c:formatCode>General</c:formatCode>
                <c:ptCount val="193"/>
                <c:pt idx="0">
                  <c:v>1.14796761198356</c:v>
                </c:pt>
                <c:pt idx="1">
                  <c:v>1.165104156100331</c:v>
                </c:pt>
                <c:pt idx="2">
                  <c:v>1.14902787832339</c:v>
                </c:pt>
                <c:pt idx="3">
                  <c:v>1.162030251254551</c:v>
                </c:pt>
                <c:pt idx="4">
                  <c:v>1.132866983634013</c:v>
                </c:pt>
                <c:pt idx="5">
                  <c:v>1.106063863777318</c:v>
                </c:pt>
                <c:pt idx="6">
                  <c:v>1.054147975624476</c:v>
                </c:pt>
                <c:pt idx="7">
                  <c:v>1.077348132858238</c:v>
                </c:pt>
                <c:pt idx="8">
                  <c:v>1.075264492221346</c:v>
                </c:pt>
                <c:pt idx="9">
                  <c:v>1.067211502383178</c:v>
                </c:pt>
                <c:pt idx="10">
                  <c:v>1.033922162167433</c:v>
                </c:pt>
                <c:pt idx="11">
                  <c:v>1.03169531790289</c:v>
                </c:pt>
                <c:pt idx="12">
                  <c:v>1.043878577985217</c:v>
                </c:pt>
                <c:pt idx="13">
                  <c:v>1.021526958370689</c:v>
                </c:pt>
                <c:pt idx="14">
                  <c:v>1.04390883074414</c:v>
                </c:pt>
                <c:pt idx="15">
                  <c:v>1.030166790850156</c:v>
                </c:pt>
                <c:pt idx="16">
                  <c:v>1.042049573977778</c:v>
                </c:pt>
                <c:pt idx="17">
                  <c:v>1.021281216015984</c:v>
                </c:pt>
                <c:pt idx="18">
                  <c:v>0.995662330832849</c:v>
                </c:pt>
                <c:pt idx="19">
                  <c:v>0.987056356722862</c:v>
                </c:pt>
                <c:pt idx="20">
                  <c:v>0.998467469110904</c:v>
                </c:pt>
                <c:pt idx="21">
                  <c:v>1.034140668366897</c:v>
                </c:pt>
                <c:pt idx="22">
                  <c:v>1.042615157693726</c:v>
                </c:pt>
                <c:pt idx="23">
                  <c:v>1.036435022372245</c:v>
                </c:pt>
                <c:pt idx="24">
                  <c:v>1.004547115044587</c:v>
                </c:pt>
                <c:pt idx="25">
                  <c:v>0.968053978291626</c:v>
                </c:pt>
                <c:pt idx="26">
                  <c:v>0.958587308682653</c:v>
                </c:pt>
                <c:pt idx="27">
                  <c:v>0.990820415062449</c:v>
                </c:pt>
                <c:pt idx="28">
                  <c:v>1.021674003731872</c:v>
                </c:pt>
                <c:pt idx="29">
                  <c:v>1.025351549373749</c:v>
                </c:pt>
                <c:pt idx="30">
                  <c:v>1.038608091872026</c:v>
                </c:pt>
                <c:pt idx="31">
                  <c:v>1.043513078485906</c:v>
                </c:pt>
                <c:pt idx="32">
                  <c:v>1.056509534078445</c:v>
                </c:pt>
                <c:pt idx="33">
                  <c:v>1.062273493480535</c:v>
                </c:pt>
                <c:pt idx="34">
                  <c:v>1.082592019794901</c:v>
                </c:pt>
                <c:pt idx="35">
                  <c:v>1.081527150315017</c:v>
                </c:pt>
                <c:pt idx="36">
                  <c:v>1.068768779998673</c:v>
                </c:pt>
                <c:pt idx="37">
                  <c:v>1.074140752566307</c:v>
                </c:pt>
                <c:pt idx="38">
                  <c:v>1.078890900211324</c:v>
                </c:pt>
                <c:pt idx="39">
                  <c:v>1.075896626146523</c:v>
                </c:pt>
                <c:pt idx="40">
                  <c:v>1.068598205865912</c:v>
                </c:pt>
                <c:pt idx="41">
                  <c:v>1.08794728305466</c:v>
                </c:pt>
                <c:pt idx="42">
                  <c:v>1.115385360980836</c:v>
                </c:pt>
                <c:pt idx="43">
                  <c:v>1.14168597775633</c:v>
                </c:pt>
                <c:pt idx="44">
                  <c:v>1.137956780671635</c:v>
                </c:pt>
                <c:pt idx="45">
                  <c:v>1.141130404523663</c:v>
                </c:pt>
                <c:pt idx="46">
                  <c:v>1.11094113643122</c:v>
                </c:pt>
                <c:pt idx="47">
                  <c:v>1.102304607622413</c:v>
                </c:pt>
                <c:pt idx="48">
                  <c:v>1.088852573467634</c:v>
                </c:pt>
                <c:pt idx="49">
                  <c:v>1.096159015827376</c:v>
                </c:pt>
                <c:pt idx="50">
                  <c:v>1.090449027529708</c:v>
                </c:pt>
                <c:pt idx="51">
                  <c:v>1.104766172075444</c:v>
                </c:pt>
                <c:pt idx="52">
                  <c:v>1.091936887108298</c:v>
                </c:pt>
                <c:pt idx="53">
                  <c:v>1.097433666419624</c:v>
                </c:pt>
                <c:pt idx="54">
                  <c:v>1.109383144079884</c:v>
                </c:pt>
                <c:pt idx="55">
                  <c:v>1.100908916423794</c:v>
                </c:pt>
                <c:pt idx="56">
                  <c:v>1.083700614949104</c:v>
                </c:pt>
                <c:pt idx="57">
                  <c:v>0.994523066086392</c:v>
                </c:pt>
                <c:pt idx="58">
                  <c:v>0.979549229864132</c:v>
                </c:pt>
                <c:pt idx="59">
                  <c:v>0.991795058155537</c:v>
                </c:pt>
                <c:pt idx="60">
                  <c:v>1.051708598628411</c:v>
                </c:pt>
                <c:pt idx="61">
                  <c:v>1.067918056620005</c:v>
                </c:pt>
                <c:pt idx="62">
                  <c:v>1.084598146933782</c:v>
                </c:pt>
                <c:pt idx="63">
                  <c:v>1.059543454121547</c:v>
                </c:pt>
                <c:pt idx="64">
                  <c:v>1.07758123148188</c:v>
                </c:pt>
                <c:pt idx="65">
                  <c:v>1.028253653411132</c:v>
                </c:pt>
                <c:pt idx="66">
                  <c:v>1.025354741571131</c:v>
                </c:pt>
                <c:pt idx="67">
                  <c:v>0.988065486248115</c:v>
                </c:pt>
                <c:pt idx="68">
                  <c:v>0.992798436401358</c:v>
                </c:pt>
                <c:pt idx="69">
                  <c:v>0.981240738395397</c:v>
                </c:pt>
                <c:pt idx="70">
                  <c:v>0.997535405383751</c:v>
                </c:pt>
                <c:pt idx="71">
                  <c:v>0.99434076850152</c:v>
                </c:pt>
                <c:pt idx="72">
                  <c:v>1.006372725651487</c:v>
                </c:pt>
                <c:pt idx="73">
                  <c:v>0.993502177360081</c:v>
                </c:pt>
                <c:pt idx="74">
                  <c:v>0.998026934565083</c:v>
                </c:pt>
                <c:pt idx="75">
                  <c:v>0.973647803431139</c:v>
                </c:pt>
                <c:pt idx="76">
                  <c:v>0.976505965519176</c:v>
                </c:pt>
                <c:pt idx="77">
                  <c:v>0.981964089484998</c:v>
                </c:pt>
                <c:pt idx="78">
                  <c:v>1.002223477052115</c:v>
                </c:pt>
                <c:pt idx="79">
                  <c:v>0.989196347126142</c:v>
                </c:pt>
                <c:pt idx="80">
                  <c:v>1.016794509001666</c:v>
                </c:pt>
                <c:pt idx="81">
                  <c:v>1.036115112899083</c:v>
                </c:pt>
                <c:pt idx="82">
                  <c:v>1.038379596646694</c:v>
                </c:pt>
                <c:pt idx="83">
                  <c:v>0.998011304656587</c:v>
                </c:pt>
                <c:pt idx="84">
                  <c:v>0.969710657120491</c:v>
                </c:pt>
                <c:pt idx="85">
                  <c:v>0.98219950697</c:v>
                </c:pt>
                <c:pt idx="86">
                  <c:v>0.966819990251479</c:v>
                </c:pt>
                <c:pt idx="87">
                  <c:v>0.968273515297786</c:v>
                </c:pt>
                <c:pt idx="88">
                  <c:v>0.940292960328818</c:v>
                </c:pt>
                <c:pt idx="89">
                  <c:v>0.955465425822539</c:v>
                </c:pt>
                <c:pt idx="90">
                  <c:v>0.938735795094087</c:v>
                </c:pt>
                <c:pt idx="91">
                  <c:v>0.943476299941449</c:v>
                </c:pt>
                <c:pt idx="92">
                  <c:v>0.878163603395784</c:v>
                </c:pt>
                <c:pt idx="93">
                  <c:v>0.866968551750819</c:v>
                </c:pt>
                <c:pt idx="94">
                  <c:v>0.856311008427068</c:v>
                </c:pt>
                <c:pt idx="95">
                  <c:v>0.930943954899624</c:v>
                </c:pt>
                <c:pt idx="96">
                  <c:v>0.921236905028945</c:v>
                </c:pt>
                <c:pt idx="97">
                  <c:v>0.914976675793459</c:v>
                </c:pt>
                <c:pt idx="98">
                  <c:v>0.873296182879439</c:v>
                </c:pt>
                <c:pt idx="99">
                  <c:v>0.893887272647122</c:v>
                </c:pt>
                <c:pt idx="100">
                  <c:v>0.889032700504649</c:v>
                </c:pt>
                <c:pt idx="101">
                  <c:v>0.891257561478075</c:v>
                </c:pt>
                <c:pt idx="102">
                  <c:v>0.879850240132302</c:v>
                </c:pt>
                <c:pt idx="103">
                  <c:v>0.902718553772766</c:v>
                </c:pt>
                <c:pt idx="104">
                  <c:v>0.926152080620272</c:v>
                </c:pt>
                <c:pt idx="105">
                  <c:v>0.934272015066184</c:v>
                </c:pt>
                <c:pt idx="106">
                  <c:v>0.958285321359213</c:v>
                </c:pt>
                <c:pt idx="107">
                  <c:v>0.95277873970757</c:v>
                </c:pt>
                <c:pt idx="108">
                  <c:v>0.963488032333911</c:v>
                </c:pt>
                <c:pt idx="109">
                  <c:v>0.929148951678444</c:v>
                </c:pt>
                <c:pt idx="110">
                  <c:v>0.959717174245099</c:v>
                </c:pt>
                <c:pt idx="111">
                  <c:v>0.957166090392478</c:v>
                </c:pt>
                <c:pt idx="112">
                  <c:v>0.966125086504464</c:v>
                </c:pt>
                <c:pt idx="113">
                  <c:v>0.926434702609882</c:v>
                </c:pt>
                <c:pt idx="114">
                  <c:v>0.939600082812483</c:v>
                </c:pt>
                <c:pt idx="115">
                  <c:v>0.945080786731965</c:v>
                </c:pt>
                <c:pt idx="116">
                  <c:v>0.946751069736012</c:v>
                </c:pt>
                <c:pt idx="117">
                  <c:v>0.94157814357709</c:v>
                </c:pt>
                <c:pt idx="118">
                  <c:v>0.912356686587568</c:v>
                </c:pt>
                <c:pt idx="119">
                  <c:v>0.908390559218417</c:v>
                </c:pt>
                <c:pt idx="120">
                  <c:v>0.923219640296123</c:v>
                </c:pt>
                <c:pt idx="121">
                  <c:v>0.961016843286164</c:v>
                </c:pt>
                <c:pt idx="122">
                  <c:v>0.97152360840521</c:v>
                </c:pt>
                <c:pt idx="123">
                  <c:v>0.957083356361725</c:v>
                </c:pt>
                <c:pt idx="124">
                  <c:v>0.95023910031606</c:v>
                </c:pt>
                <c:pt idx="125">
                  <c:v>0.942306023778593</c:v>
                </c:pt>
                <c:pt idx="126">
                  <c:v>0.913952392593551</c:v>
                </c:pt>
                <c:pt idx="127">
                  <c:v>0.894996452042158</c:v>
                </c:pt>
                <c:pt idx="128">
                  <c:v>0.895543070112345</c:v>
                </c:pt>
                <c:pt idx="129">
                  <c:v>0.902140975375829</c:v>
                </c:pt>
                <c:pt idx="130">
                  <c:v>0.917727694984705</c:v>
                </c:pt>
                <c:pt idx="131">
                  <c:v>0.931700785959662</c:v>
                </c:pt>
                <c:pt idx="132">
                  <c:v>0.944461735973179</c:v>
                </c:pt>
                <c:pt idx="133">
                  <c:v>0.913616865064356</c:v>
                </c:pt>
                <c:pt idx="134">
                  <c:v>0.895481488277746</c:v>
                </c:pt>
                <c:pt idx="135">
                  <c:v>0.901946031342801</c:v>
                </c:pt>
                <c:pt idx="136">
                  <c:v>0.917261146523608</c:v>
                </c:pt>
                <c:pt idx="137">
                  <c:v>0.917811136607678</c:v>
                </c:pt>
                <c:pt idx="138">
                  <c:v>0.925765068755264</c:v>
                </c:pt>
                <c:pt idx="139">
                  <c:v>0.89737673582721</c:v>
                </c:pt>
                <c:pt idx="140">
                  <c:v>0.907295247731624</c:v>
                </c:pt>
                <c:pt idx="141">
                  <c:v>0.895082693495052</c:v>
                </c:pt>
                <c:pt idx="142">
                  <c:v>0.926828969192871</c:v>
                </c:pt>
                <c:pt idx="143">
                  <c:v>0.926429089982305</c:v>
                </c:pt>
                <c:pt idx="144">
                  <c:v>0.932269755694171</c:v>
                </c:pt>
                <c:pt idx="145">
                  <c:v>0.947487299132656</c:v>
                </c:pt>
                <c:pt idx="146">
                  <c:v>0.949272993275075</c:v>
                </c:pt>
                <c:pt idx="147">
                  <c:v>0.938813853970051</c:v>
                </c:pt>
                <c:pt idx="148">
                  <c:v>0.913662131940018</c:v>
                </c:pt>
                <c:pt idx="149">
                  <c:v>0.920509420542954</c:v>
                </c:pt>
                <c:pt idx="150">
                  <c:v>0.91954044490206</c:v>
                </c:pt>
                <c:pt idx="151">
                  <c:v>0.922362267254373</c:v>
                </c:pt>
                <c:pt idx="152">
                  <c:v>0.903173029428434</c:v>
                </c:pt>
                <c:pt idx="153">
                  <c:v>0.891040256844073</c:v>
                </c:pt>
                <c:pt idx="154">
                  <c:v>0.903561279979203</c:v>
                </c:pt>
                <c:pt idx="155">
                  <c:v>0.899374913749225</c:v>
                </c:pt>
                <c:pt idx="156">
                  <c:v>0.909351719991807</c:v>
                </c:pt>
                <c:pt idx="157">
                  <c:v>0.924959069638643</c:v>
                </c:pt>
                <c:pt idx="158">
                  <c:v>0.94515448537935</c:v>
                </c:pt>
                <c:pt idx="159">
                  <c:v>0.938485137438408</c:v>
                </c:pt>
                <c:pt idx="160">
                  <c:v>0.936494677290339</c:v>
                </c:pt>
                <c:pt idx="161">
                  <c:v>0.921414636850941</c:v>
                </c:pt>
                <c:pt idx="162">
                  <c:v>0.961319755838948</c:v>
                </c:pt>
                <c:pt idx="163">
                  <c:v>0.959462892549119</c:v>
                </c:pt>
                <c:pt idx="164">
                  <c:v>0.980004500589008</c:v>
                </c:pt>
                <c:pt idx="165">
                  <c:v>0.971152087893209</c:v>
                </c:pt>
                <c:pt idx="166">
                  <c:v>0.964922813471452</c:v>
                </c:pt>
                <c:pt idx="167">
                  <c:v>0.979065274968396</c:v>
                </c:pt>
                <c:pt idx="168">
                  <c:v>0.98079952078876</c:v>
                </c:pt>
                <c:pt idx="169">
                  <c:v>0.991475263125645</c:v>
                </c:pt>
                <c:pt idx="170">
                  <c:v>0.997390527799828</c:v>
                </c:pt>
                <c:pt idx="171">
                  <c:v>0.995606872058112</c:v>
                </c:pt>
                <c:pt idx="172">
                  <c:v>1.011221817970489</c:v>
                </c:pt>
                <c:pt idx="173">
                  <c:v>1.016323034023564</c:v>
                </c:pt>
                <c:pt idx="174">
                  <c:v>1.026115517705862</c:v>
                </c:pt>
                <c:pt idx="175">
                  <c:v>1.032655875665933</c:v>
                </c:pt>
                <c:pt idx="176">
                  <c:v>1.045278696959572</c:v>
                </c:pt>
                <c:pt idx="177">
                  <c:v>1.051508144656125</c:v>
                </c:pt>
                <c:pt idx="178">
                  <c:v>1.036649856783214</c:v>
                </c:pt>
                <c:pt idx="179">
                  <c:v>1.020890778554679</c:v>
                </c:pt>
                <c:pt idx="180">
                  <c:v>1.01719692528385</c:v>
                </c:pt>
                <c:pt idx="181">
                  <c:v>1.015197733314855</c:v>
                </c:pt>
                <c:pt idx="182">
                  <c:v>1.000488195474968</c:v>
                </c:pt>
                <c:pt idx="183">
                  <c:v>1.022465881290769</c:v>
                </c:pt>
                <c:pt idx="184">
                  <c:v>1.029569953935214</c:v>
                </c:pt>
                <c:pt idx="185">
                  <c:v>1.060595640776403</c:v>
                </c:pt>
                <c:pt idx="186">
                  <c:v>1.043169576046367</c:v>
                </c:pt>
                <c:pt idx="187">
                  <c:v>1.064265751730272</c:v>
                </c:pt>
                <c:pt idx="188">
                  <c:v>1.049264250005704</c:v>
                </c:pt>
                <c:pt idx="189">
                  <c:v>1.052041866586607</c:v>
                </c:pt>
                <c:pt idx="190">
                  <c:v>1.059366659697668</c:v>
                </c:pt>
                <c:pt idx="191">
                  <c:v>1.068493045680347</c:v>
                </c:pt>
                <c:pt idx="192">
                  <c:v>1.074792326624909</c:v>
                </c:pt>
              </c:numCache>
            </c:numRef>
          </c:val>
          <c:smooth val="0"/>
        </c:ser>
        <c:ser>
          <c:idx val="2"/>
          <c:order val="2"/>
          <c:tx>
            <c:v>South</c:v>
          </c:tx>
          <c:marker>
            <c:symbol val="none"/>
          </c:marker>
          <c:cat>
            <c:numRef>
              <c:f>'Normalized Recruiting Inten MA'!$A$8:$A$200</c:f>
              <c:numCache>
                <c:formatCode>mmm\-yy</c:formatCode>
                <c:ptCount val="193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  <c:pt idx="189">
                  <c:v>42705.0</c:v>
                </c:pt>
                <c:pt idx="190">
                  <c:v>42736.0</c:v>
                </c:pt>
                <c:pt idx="191">
                  <c:v>42767.0</c:v>
                </c:pt>
                <c:pt idx="192">
                  <c:v>42795.0</c:v>
                </c:pt>
              </c:numCache>
            </c:numRef>
          </c:cat>
          <c:val>
            <c:numRef>
              <c:f>'Normalized Recruiting Inten MA'!$T$8:$T$200</c:f>
              <c:numCache>
                <c:formatCode>General</c:formatCode>
                <c:ptCount val="193"/>
                <c:pt idx="0">
                  <c:v>1.145351529403332</c:v>
                </c:pt>
                <c:pt idx="1">
                  <c:v>1.137564728060682</c:v>
                </c:pt>
                <c:pt idx="2">
                  <c:v>1.12404193925539</c:v>
                </c:pt>
                <c:pt idx="3">
                  <c:v>1.083214415311236</c:v>
                </c:pt>
                <c:pt idx="4">
                  <c:v>1.053033044729198</c:v>
                </c:pt>
                <c:pt idx="5">
                  <c:v>1.060809314492151</c:v>
                </c:pt>
                <c:pt idx="6">
                  <c:v>1.066307477372471</c:v>
                </c:pt>
                <c:pt idx="7">
                  <c:v>1.072395007617011</c:v>
                </c:pt>
                <c:pt idx="8">
                  <c:v>1.064008596627805</c:v>
                </c:pt>
                <c:pt idx="9">
                  <c:v>1.063041596469986</c:v>
                </c:pt>
                <c:pt idx="10">
                  <c:v>1.058156328888235</c:v>
                </c:pt>
                <c:pt idx="11">
                  <c:v>1.047209084295548</c:v>
                </c:pt>
                <c:pt idx="12">
                  <c:v>1.040906597421711</c:v>
                </c:pt>
                <c:pt idx="13">
                  <c:v>1.046849062920384</c:v>
                </c:pt>
                <c:pt idx="14">
                  <c:v>1.055047798403404</c:v>
                </c:pt>
                <c:pt idx="15">
                  <c:v>1.069678547143952</c:v>
                </c:pt>
                <c:pt idx="16">
                  <c:v>1.080439620623606</c:v>
                </c:pt>
                <c:pt idx="17">
                  <c:v>1.066076546288686</c:v>
                </c:pt>
                <c:pt idx="18">
                  <c:v>1.069275428242902</c:v>
                </c:pt>
                <c:pt idx="19">
                  <c:v>1.052485016551286</c:v>
                </c:pt>
                <c:pt idx="20">
                  <c:v>1.054890499499474</c:v>
                </c:pt>
                <c:pt idx="21">
                  <c:v>1.057790161853418</c:v>
                </c:pt>
                <c:pt idx="22">
                  <c:v>1.064171594494599</c:v>
                </c:pt>
                <c:pt idx="23">
                  <c:v>1.056275407856891</c:v>
                </c:pt>
                <c:pt idx="24">
                  <c:v>1.02372698614167</c:v>
                </c:pt>
                <c:pt idx="25">
                  <c:v>1.01508920120671</c:v>
                </c:pt>
                <c:pt idx="26">
                  <c:v>1.01224356181003</c:v>
                </c:pt>
                <c:pt idx="27">
                  <c:v>1.026446218243901</c:v>
                </c:pt>
                <c:pt idx="28">
                  <c:v>1.024274018256491</c:v>
                </c:pt>
                <c:pt idx="29">
                  <c:v>1.02692342212594</c:v>
                </c:pt>
                <c:pt idx="30">
                  <c:v>1.033528703577801</c:v>
                </c:pt>
                <c:pt idx="31">
                  <c:v>1.037245250052393</c:v>
                </c:pt>
                <c:pt idx="32">
                  <c:v>1.034386306960432</c:v>
                </c:pt>
                <c:pt idx="33">
                  <c:v>1.036183391013375</c:v>
                </c:pt>
                <c:pt idx="34">
                  <c:v>1.038475530900372</c:v>
                </c:pt>
                <c:pt idx="35">
                  <c:v>1.044440224373954</c:v>
                </c:pt>
                <c:pt idx="36">
                  <c:v>1.075220992915922</c:v>
                </c:pt>
                <c:pt idx="37">
                  <c:v>1.089849256122655</c:v>
                </c:pt>
                <c:pt idx="38">
                  <c:v>1.109740284970509</c:v>
                </c:pt>
                <c:pt idx="39">
                  <c:v>1.087258452393251</c:v>
                </c:pt>
                <c:pt idx="40">
                  <c:v>1.081048585433344</c:v>
                </c:pt>
                <c:pt idx="41">
                  <c:v>1.081531870258564</c:v>
                </c:pt>
                <c:pt idx="42">
                  <c:v>1.081453530488762</c:v>
                </c:pt>
                <c:pt idx="43">
                  <c:v>1.0810066187026</c:v>
                </c:pt>
                <c:pt idx="44">
                  <c:v>1.093694207714289</c:v>
                </c:pt>
                <c:pt idx="45">
                  <c:v>1.108118131423702</c:v>
                </c:pt>
                <c:pt idx="46">
                  <c:v>1.118326605601721</c:v>
                </c:pt>
                <c:pt idx="47">
                  <c:v>1.117719841700843</c:v>
                </c:pt>
                <c:pt idx="48">
                  <c:v>1.126392456494964</c:v>
                </c:pt>
                <c:pt idx="49">
                  <c:v>1.127392448328136</c:v>
                </c:pt>
                <c:pt idx="50">
                  <c:v>1.121168494288745</c:v>
                </c:pt>
                <c:pt idx="51">
                  <c:v>1.113599431604551</c:v>
                </c:pt>
                <c:pt idx="52">
                  <c:v>1.113923133122866</c:v>
                </c:pt>
                <c:pt idx="53">
                  <c:v>1.126490341258862</c:v>
                </c:pt>
                <c:pt idx="54">
                  <c:v>1.124641795351691</c:v>
                </c:pt>
                <c:pt idx="55">
                  <c:v>1.098810741564917</c:v>
                </c:pt>
                <c:pt idx="56">
                  <c:v>1.077284935725545</c:v>
                </c:pt>
                <c:pt idx="57">
                  <c:v>1.082092193413606</c:v>
                </c:pt>
                <c:pt idx="58">
                  <c:v>1.10703580681191</c:v>
                </c:pt>
                <c:pt idx="59">
                  <c:v>1.123795689625048</c:v>
                </c:pt>
                <c:pt idx="60">
                  <c:v>1.109740939284146</c:v>
                </c:pt>
                <c:pt idx="61">
                  <c:v>1.100261777629336</c:v>
                </c:pt>
                <c:pt idx="62">
                  <c:v>1.099774140862862</c:v>
                </c:pt>
                <c:pt idx="63">
                  <c:v>1.105345374067852</c:v>
                </c:pt>
                <c:pt idx="64">
                  <c:v>1.112748882129404</c:v>
                </c:pt>
                <c:pt idx="65">
                  <c:v>1.103564101196909</c:v>
                </c:pt>
                <c:pt idx="66">
                  <c:v>1.107951135296311</c:v>
                </c:pt>
                <c:pt idx="67">
                  <c:v>1.101962019796847</c:v>
                </c:pt>
                <c:pt idx="68">
                  <c:v>1.115159156302207</c:v>
                </c:pt>
                <c:pt idx="69">
                  <c:v>1.102279354324987</c:v>
                </c:pt>
                <c:pt idx="70">
                  <c:v>1.103231642012502</c:v>
                </c:pt>
                <c:pt idx="71">
                  <c:v>1.0644137829673</c:v>
                </c:pt>
                <c:pt idx="72">
                  <c:v>1.066420098507332</c:v>
                </c:pt>
                <c:pt idx="73">
                  <c:v>1.065010137885999</c:v>
                </c:pt>
                <c:pt idx="74">
                  <c:v>1.088434587437748</c:v>
                </c:pt>
                <c:pt idx="75">
                  <c:v>1.093269631422837</c:v>
                </c:pt>
                <c:pt idx="76">
                  <c:v>1.086585744469551</c:v>
                </c:pt>
                <c:pt idx="77">
                  <c:v>1.068444867932745</c:v>
                </c:pt>
                <c:pt idx="78">
                  <c:v>1.05854336967399</c:v>
                </c:pt>
                <c:pt idx="79">
                  <c:v>1.064524527526059</c:v>
                </c:pt>
                <c:pt idx="80">
                  <c:v>1.066711260336226</c:v>
                </c:pt>
                <c:pt idx="81">
                  <c:v>1.045852351250806</c:v>
                </c:pt>
                <c:pt idx="82">
                  <c:v>1.028118330720864</c:v>
                </c:pt>
                <c:pt idx="83">
                  <c:v>1.020339219809086</c:v>
                </c:pt>
                <c:pt idx="84">
                  <c:v>1.011783403217896</c:v>
                </c:pt>
                <c:pt idx="85">
                  <c:v>0.991504482134187</c:v>
                </c:pt>
                <c:pt idx="86">
                  <c:v>0.964920511619039</c:v>
                </c:pt>
                <c:pt idx="87">
                  <c:v>0.956934539418814</c:v>
                </c:pt>
                <c:pt idx="88">
                  <c:v>0.941676858545938</c:v>
                </c:pt>
                <c:pt idx="89">
                  <c:v>0.93767761095409</c:v>
                </c:pt>
                <c:pt idx="90">
                  <c:v>0.9117870696956</c:v>
                </c:pt>
                <c:pt idx="91">
                  <c:v>0.912758557748756</c:v>
                </c:pt>
                <c:pt idx="92">
                  <c:v>0.881952407705599</c:v>
                </c:pt>
                <c:pt idx="93">
                  <c:v>0.878615333175355</c:v>
                </c:pt>
                <c:pt idx="94">
                  <c:v>0.878185968525452</c:v>
                </c:pt>
                <c:pt idx="95">
                  <c:v>0.883528191505365</c:v>
                </c:pt>
                <c:pt idx="96">
                  <c:v>0.862889845233644</c:v>
                </c:pt>
                <c:pt idx="97">
                  <c:v>0.84265846334336</c:v>
                </c:pt>
                <c:pt idx="98">
                  <c:v>0.82887743183379</c:v>
                </c:pt>
                <c:pt idx="99">
                  <c:v>0.828539549536035</c:v>
                </c:pt>
                <c:pt idx="100">
                  <c:v>0.823718815298242</c:v>
                </c:pt>
                <c:pt idx="101">
                  <c:v>0.822509817068171</c:v>
                </c:pt>
                <c:pt idx="102">
                  <c:v>0.83486838798857</c:v>
                </c:pt>
                <c:pt idx="103">
                  <c:v>0.820063397482145</c:v>
                </c:pt>
                <c:pt idx="104">
                  <c:v>0.83486181002427</c:v>
                </c:pt>
                <c:pt idx="105">
                  <c:v>0.83148927439351</c:v>
                </c:pt>
                <c:pt idx="106">
                  <c:v>0.838480762206866</c:v>
                </c:pt>
                <c:pt idx="107">
                  <c:v>0.811850826647489</c:v>
                </c:pt>
                <c:pt idx="108">
                  <c:v>0.831384253538322</c:v>
                </c:pt>
                <c:pt idx="109">
                  <c:v>0.850959848212262</c:v>
                </c:pt>
                <c:pt idx="110">
                  <c:v>0.894870442818641</c:v>
                </c:pt>
                <c:pt idx="111">
                  <c:v>0.884377582251737</c:v>
                </c:pt>
                <c:pt idx="112">
                  <c:v>0.876829123276303</c:v>
                </c:pt>
                <c:pt idx="113">
                  <c:v>0.857917990915252</c:v>
                </c:pt>
                <c:pt idx="114">
                  <c:v>0.856669205240956</c:v>
                </c:pt>
                <c:pt idx="115">
                  <c:v>0.860626138003968</c:v>
                </c:pt>
                <c:pt idx="116">
                  <c:v>0.883236937929714</c:v>
                </c:pt>
                <c:pt idx="117">
                  <c:v>0.896898185882365</c:v>
                </c:pt>
                <c:pt idx="118">
                  <c:v>0.880787957271392</c:v>
                </c:pt>
                <c:pt idx="119">
                  <c:v>0.853455659808411</c:v>
                </c:pt>
                <c:pt idx="120">
                  <c:v>0.857298582222478</c:v>
                </c:pt>
                <c:pt idx="121">
                  <c:v>0.875382439903215</c:v>
                </c:pt>
                <c:pt idx="122">
                  <c:v>0.894009244560525</c:v>
                </c:pt>
                <c:pt idx="123">
                  <c:v>0.890241707062581</c:v>
                </c:pt>
                <c:pt idx="124">
                  <c:v>0.886864224302693</c:v>
                </c:pt>
                <c:pt idx="125">
                  <c:v>0.88596784451464</c:v>
                </c:pt>
                <c:pt idx="126">
                  <c:v>0.893495762558722</c:v>
                </c:pt>
                <c:pt idx="127">
                  <c:v>0.912330113792011</c:v>
                </c:pt>
                <c:pt idx="128">
                  <c:v>0.915487902034087</c:v>
                </c:pt>
                <c:pt idx="129">
                  <c:v>0.917562899937282</c:v>
                </c:pt>
                <c:pt idx="130">
                  <c:v>0.908188384196402</c:v>
                </c:pt>
                <c:pt idx="131">
                  <c:v>0.923490934840136</c:v>
                </c:pt>
                <c:pt idx="132">
                  <c:v>0.928371635172922</c:v>
                </c:pt>
                <c:pt idx="133">
                  <c:v>0.944801823073057</c:v>
                </c:pt>
                <c:pt idx="134">
                  <c:v>0.950238562162111</c:v>
                </c:pt>
                <c:pt idx="135">
                  <c:v>0.953404792352085</c:v>
                </c:pt>
                <c:pt idx="136">
                  <c:v>0.940021033601126</c:v>
                </c:pt>
                <c:pt idx="137">
                  <c:v>0.935360444724668</c:v>
                </c:pt>
                <c:pt idx="138">
                  <c:v>0.929045859209781</c:v>
                </c:pt>
                <c:pt idx="139">
                  <c:v>0.94187797035687</c:v>
                </c:pt>
                <c:pt idx="140">
                  <c:v>0.92395876523802</c:v>
                </c:pt>
                <c:pt idx="141">
                  <c:v>0.919545452807892</c:v>
                </c:pt>
                <c:pt idx="142">
                  <c:v>0.926939985472628</c:v>
                </c:pt>
                <c:pt idx="143">
                  <c:v>0.953935956454547</c:v>
                </c:pt>
                <c:pt idx="144">
                  <c:v>0.944475665614756</c:v>
                </c:pt>
                <c:pt idx="145">
                  <c:v>0.954406763266213</c:v>
                </c:pt>
                <c:pt idx="146">
                  <c:v>0.94669367194227</c:v>
                </c:pt>
                <c:pt idx="147">
                  <c:v>0.965055694191429</c:v>
                </c:pt>
                <c:pt idx="148">
                  <c:v>0.953221375162557</c:v>
                </c:pt>
                <c:pt idx="149">
                  <c:v>0.962540254812213</c:v>
                </c:pt>
                <c:pt idx="150">
                  <c:v>0.97205222503836</c:v>
                </c:pt>
                <c:pt idx="151">
                  <c:v>0.962223889537468</c:v>
                </c:pt>
                <c:pt idx="152">
                  <c:v>0.963116688208968</c:v>
                </c:pt>
                <c:pt idx="153">
                  <c:v>0.947916694132105</c:v>
                </c:pt>
                <c:pt idx="154">
                  <c:v>0.963056969602672</c:v>
                </c:pt>
                <c:pt idx="155">
                  <c:v>0.954839825169511</c:v>
                </c:pt>
                <c:pt idx="156">
                  <c:v>0.975130009996565</c:v>
                </c:pt>
                <c:pt idx="157">
                  <c:v>0.973010042231839</c:v>
                </c:pt>
                <c:pt idx="158">
                  <c:v>0.983737785370813</c:v>
                </c:pt>
                <c:pt idx="159">
                  <c:v>0.992769990684357</c:v>
                </c:pt>
                <c:pt idx="160">
                  <c:v>1.012426433119064</c:v>
                </c:pt>
                <c:pt idx="161">
                  <c:v>1.009716971815235</c:v>
                </c:pt>
                <c:pt idx="162">
                  <c:v>1.009036533123938</c:v>
                </c:pt>
                <c:pt idx="163">
                  <c:v>1.015639496249243</c:v>
                </c:pt>
                <c:pt idx="164">
                  <c:v>1.034968392103205</c:v>
                </c:pt>
                <c:pt idx="165">
                  <c:v>1.053101306525823</c:v>
                </c:pt>
                <c:pt idx="166">
                  <c:v>1.049558621086668</c:v>
                </c:pt>
                <c:pt idx="167">
                  <c:v>1.030432984645119</c:v>
                </c:pt>
                <c:pt idx="168">
                  <c:v>1.012568683550391</c:v>
                </c:pt>
                <c:pt idx="169">
                  <c:v>1.007153762963119</c:v>
                </c:pt>
                <c:pt idx="170">
                  <c:v>1.029706366790901</c:v>
                </c:pt>
                <c:pt idx="171">
                  <c:v>1.041462550979618</c:v>
                </c:pt>
                <c:pt idx="172">
                  <c:v>1.049888223331675</c:v>
                </c:pt>
                <c:pt idx="173">
                  <c:v>1.044507798710068</c:v>
                </c:pt>
                <c:pt idx="174">
                  <c:v>1.040257634087755</c:v>
                </c:pt>
                <c:pt idx="175">
                  <c:v>1.031301279257623</c:v>
                </c:pt>
                <c:pt idx="176">
                  <c:v>1.026048304069868</c:v>
                </c:pt>
                <c:pt idx="177">
                  <c:v>1.039917440136888</c:v>
                </c:pt>
                <c:pt idx="178">
                  <c:v>1.015233634694971</c:v>
                </c:pt>
                <c:pt idx="179">
                  <c:v>1.028860349133597</c:v>
                </c:pt>
                <c:pt idx="180">
                  <c:v>1.018194647517493</c:v>
                </c:pt>
                <c:pt idx="181">
                  <c:v>1.036129819347634</c:v>
                </c:pt>
                <c:pt idx="182">
                  <c:v>1.014446657556982</c:v>
                </c:pt>
                <c:pt idx="183">
                  <c:v>0.986526571256923</c:v>
                </c:pt>
                <c:pt idx="184">
                  <c:v>1.001185566898571</c:v>
                </c:pt>
                <c:pt idx="185">
                  <c:v>1.007732044329816</c:v>
                </c:pt>
                <c:pt idx="186">
                  <c:v>1.023767954839548</c:v>
                </c:pt>
                <c:pt idx="187">
                  <c:v>1.019638494851779</c:v>
                </c:pt>
                <c:pt idx="188">
                  <c:v>1.018091520806723</c:v>
                </c:pt>
                <c:pt idx="189">
                  <c:v>1.024095797699543</c:v>
                </c:pt>
                <c:pt idx="190">
                  <c:v>1.026236821181279</c:v>
                </c:pt>
                <c:pt idx="191">
                  <c:v>1.036018393541445</c:v>
                </c:pt>
                <c:pt idx="192">
                  <c:v>1.02887838224131</c:v>
                </c:pt>
              </c:numCache>
            </c:numRef>
          </c:val>
          <c:smooth val="0"/>
        </c:ser>
        <c:ser>
          <c:idx val="3"/>
          <c:order val="3"/>
          <c:tx>
            <c:v>West</c:v>
          </c:tx>
          <c:marker>
            <c:symbol val="none"/>
          </c:marker>
          <c:cat>
            <c:numRef>
              <c:f>'Normalized Recruiting Inten MA'!$A$8:$A$200</c:f>
              <c:numCache>
                <c:formatCode>mmm\-yy</c:formatCode>
                <c:ptCount val="193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  <c:pt idx="189">
                  <c:v>42705.0</c:v>
                </c:pt>
                <c:pt idx="190">
                  <c:v>42736.0</c:v>
                </c:pt>
                <c:pt idx="191">
                  <c:v>42767.0</c:v>
                </c:pt>
                <c:pt idx="192">
                  <c:v>42795.0</c:v>
                </c:pt>
              </c:numCache>
            </c:numRef>
          </c:cat>
          <c:val>
            <c:numRef>
              <c:f>'Normalized Recruiting Inten MA'!$U$8:$U$200</c:f>
              <c:numCache>
                <c:formatCode>General</c:formatCode>
                <c:ptCount val="193"/>
                <c:pt idx="0">
                  <c:v>1.232867351680558</c:v>
                </c:pt>
                <c:pt idx="1">
                  <c:v>1.175296172542804</c:v>
                </c:pt>
                <c:pt idx="2">
                  <c:v>1.168733430833006</c:v>
                </c:pt>
                <c:pt idx="3">
                  <c:v>1.106647802012283</c:v>
                </c:pt>
                <c:pt idx="4">
                  <c:v>1.129255682475677</c:v>
                </c:pt>
                <c:pt idx="5">
                  <c:v>1.078895905461005</c:v>
                </c:pt>
                <c:pt idx="6">
                  <c:v>1.06657959182172</c:v>
                </c:pt>
                <c:pt idx="7">
                  <c:v>1.036811611135983</c:v>
                </c:pt>
                <c:pt idx="8">
                  <c:v>1.042126165615387</c:v>
                </c:pt>
                <c:pt idx="9">
                  <c:v>1.038855737214643</c:v>
                </c:pt>
                <c:pt idx="10">
                  <c:v>1.046114247193929</c:v>
                </c:pt>
                <c:pt idx="11">
                  <c:v>1.046923082116921</c:v>
                </c:pt>
                <c:pt idx="12">
                  <c:v>1.051481550666047</c:v>
                </c:pt>
                <c:pt idx="13">
                  <c:v>1.058176608558091</c:v>
                </c:pt>
                <c:pt idx="14">
                  <c:v>1.055586435680456</c:v>
                </c:pt>
                <c:pt idx="15">
                  <c:v>1.055383614865181</c:v>
                </c:pt>
                <c:pt idx="16">
                  <c:v>1.049187421458115</c:v>
                </c:pt>
                <c:pt idx="17">
                  <c:v>1.050208545861296</c:v>
                </c:pt>
                <c:pt idx="18">
                  <c:v>1.074777965357401</c:v>
                </c:pt>
                <c:pt idx="19">
                  <c:v>1.067246096796771</c:v>
                </c:pt>
                <c:pt idx="20">
                  <c:v>1.085505998730762</c:v>
                </c:pt>
                <c:pt idx="21">
                  <c:v>1.075677050648255</c:v>
                </c:pt>
                <c:pt idx="22">
                  <c:v>1.091876123564405</c:v>
                </c:pt>
                <c:pt idx="23">
                  <c:v>1.075570430452646</c:v>
                </c:pt>
                <c:pt idx="24">
                  <c:v>1.056503355235488</c:v>
                </c:pt>
                <c:pt idx="25">
                  <c:v>1.03374599929823</c:v>
                </c:pt>
                <c:pt idx="26">
                  <c:v>1.026678515246672</c:v>
                </c:pt>
                <c:pt idx="27">
                  <c:v>1.049795902134941</c:v>
                </c:pt>
                <c:pt idx="28">
                  <c:v>1.05860100265153</c:v>
                </c:pt>
                <c:pt idx="29">
                  <c:v>1.065806667635397</c:v>
                </c:pt>
                <c:pt idx="30">
                  <c:v>1.060174725608475</c:v>
                </c:pt>
                <c:pt idx="31">
                  <c:v>1.082698434854269</c:v>
                </c:pt>
                <c:pt idx="32">
                  <c:v>1.072984611717715</c:v>
                </c:pt>
                <c:pt idx="33">
                  <c:v>1.08622642365255</c:v>
                </c:pt>
                <c:pt idx="34">
                  <c:v>1.048555044586855</c:v>
                </c:pt>
                <c:pt idx="35">
                  <c:v>1.02877027942325</c:v>
                </c:pt>
                <c:pt idx="36">
                  <c:v>1.026112409005436</c:v>
                </c:pt>
                <c:pt idx="37">
                  <c:v>1.056608193136447</c:v>
                </c:pt>
                <c:pt idx="38">
                  <c:v>1.08311382432879</c:v>
                </c:pt>
                <c:pt idx="39">
                  <c:v>1.065420675614236</c:v>
                </c:pt>
                <c:pt idx="40">
                  <c:v>1.025993037335186</c:v>
                </c:pt>
                <c:pt idx="41">
                  <c:v>1.021975683439298</c:v>
                </c:pt>
                <c:pt idx="42">
                  <c:v>1.013154532490299</c:v>
                </c:pt>
                <c:pt idx="43">
                  <c:v>1.02589055970183</c:v>
                </c:pt>
                <c:pt idx="44">
                  <c:v>1.023345428367062</c:v>
                </c:pt>
                <c:pt idx="45">
                  <c:v>1.046048049201066</c:v>
                </c:pt>
                <c:pt idx="46">
                  <c:v>1.056278829461791</c:v>
                </c:pt>
                <c:pt idx="47">
                  <c:v>1.08342579098853</c:v>
                </c:pt>
                <c:pt idx="48">
                  <c:v>1.073921001874259</c:v>
                </c:pt>
                <c:pt idx="49">
                  <c:v>1.086506883368732</c:v>
                </c:pt>
                <c:pt idx="50">
                  <c:v>1.093064568566538</c:v>
                </c:pt>
                <c:pt idx="51">
                  <c:v>1.10932034486424</c:v>
                </c:pt>
                <c:pt idx="52">
                  <c:v>1.119375869280346</c:v>
                </c:pt>
                <c:pt idx="53">
                  <c:v>1.121873641373165</c:v>
                </c:pt>
                <c:pt idx="54">
                  <c:v>1.132061492024442</c:v>
                </c:pt>
                <c:pt idx="55">
                  <c:v>1.124890949203534</c:v>
                </c:pt>
                <c:pt idx="56">
                  <c:v>1.136626778185881</c:v>
                </c:pt>
                <c:pt idx="57">
                  <c:v>1.120309114740818</c:v>
                </c:pt>
                <c:pt idx="58">
                  <c:v>1.131761921765894</c:v>
                </c:pt>
                <c:pt idx="59">
                  <c:v>1.099633043377522</c:v>
                </c:pt>
                <c:pt idx="60">
                  <c:v>1.104220475219015</c:v>
                </c:pt>
                <c:pt idx="61">
                  <c:v>1.08370422091726</c:v>
                </c:pt>
                <c:pt idx="62">
                  <c:v>1.094303203048552</c:v>
                </c:pt>
                <c:pt idx="63">
                  <c:v>1.097542199562598</c:v>
                </c:pt>
                <c:pt idx="64">
                  <c:v>1.104535649026174</c:v>
                </c:pt>
                <c:pt idx="65">
                  <c:v>1.102966440731731</c:v>
                </c:pt>
                <c:pt idx="66">
                  <c:v>1.088521507895163</c:v>
                </c:pt>
                <c:pt idx="67">
                  <c:v>1.089037510262224</c:v>
                </c:pt>
                <c:pt idx="68">
                  <c:v>1.121932006834512</c:v>
                </c:pt>
                <c:pt idx="69">
                  <c:v>1.130491507957966</c:v>
                </c:pt>
                <c:pt idx="70">
                  <c:v>1.118333450442862</c:v>
                </c:pt>
                <c:pt idx="71">
                  <c:v>1.075433879950245</c:v>
                </c:pt>
                <c:pt idx="72">
                  <c:v>1.087339630328966</c:v>
                </c:pt>
                <c:pt idx="73">
                  <c:v>1.085336930549265</c:v>
                </c:pt>
                <c:pt idx="74">
                  <c:v>1.081870855448975</c:v>
                </c:pt>
                <c:pt idx="75">
                  <c:v>1.057720866880642</c:v>
                </c:pt>
                <c:pt idx="76">
                  <c:v>1.054256174094471</c:v>
                </c:pt>
                <c:pt idx="77">
                  <c:v>1.054824974901826</c:v>
                </c:pt>
                <c:pt idx="78">
                  <c:v>1.044639486122034</c:v>
                </c:pt>
                <c:pt idx="79">
                  <c:v>1.067653676266951</c:v>
                </c:pt>
                <c:pt idx="80">
                  <c:v>1.052899811520281</c:v>
                </c:pt>
                <c:pt idx="81">
                  <c:v>1.046640911532966</c:v>
                </c:pt>
                <c:pt idx="82">
                  <c:v>1.004738253787536</c:v>
                </c:pt>
                <c:pt idx="83">
                  <c:v>1.022073581719673</c:v>
                </c:pt>
                <c:pt idx="84">
                  <c:v>1.027667409045403</c:v>
                </c:pt>
                <c:pt idx="85">
                  <c:v>1.061488366137081</c:v>
                </c:pt>
                <c:pt idx="86">
                  <c:v>1.039985898775897</c:v>
                </c:pt>
                <c:pt idx="87">
                  <c:v>1.028559262882667</c:v>
                </c:pt>
                <c:pt idx="88">
                  <c:v>0.981996751392023</c:v>
                </c:pt>
                <c:pt idx="89">
                  <c:v>0.96700871618958</c:v>
                </c:pt>
                <c:pt idx="90">
                  <c:v>0.946507229545812</c:v>
                </c:pt>
                <c:pt idx="91">
                  <c:v>0.945261998455082</c:v>
                </c:pt>
                <c:pt idx="92">
                  <c:v>0.926666610900337</c:v>
                </c:pt>
                <c:pt idx="93">
                  <c:v>0.920340391378615</c:v>
                </c:pt>
                <c:pt idx="94">
                  <c:v>0.892454276415991</c:v>
                </c:pt>
                <c:pt idx="95">
                  <c:v>0.878509431053721</c:v>
                </c:pt>
                <c:pt idx="96">
                  <c:v>0.843895520617213</c:v>
                </c:pt>
                <c:pt idx="97">
                  <c:v>0.837750517821323</c:v>
                </c:pt>
                <c:pt idx="98">
                  <c:v>0.84513366028841</c:v>
                </c:pt>
                <c:pt idx="99">
                  <c:v>0.844273059444525</c:v>
                </c:pt>
                <c:pt idx="100">
                  <c:v>0.862001803748682</c:v>
                </c:pt>
                <c:pt idx="101">
                  <c:v>0.838074352514734</c:v>
                </c:pt>
                <c:pt idx="102">
                  <c:v>0.856120966371753</c:v>
                </c:pt>
                <c:pt idx="103">
                  <c:v>0.831841888454735</c:v>
                </c:pt>
                <c:pt idx="104">
                  <c:v>0.85869278819549</c:v>
                </c:pt>
                <c:pt idx="105">
                  <c:v>0.848765395201556</c:v>
                </c:pt>
                <c:pt idx="106">
                  <c:v>0.850484494306303</c:v>
                </c:pt>
                <c:pt idx="107">
                  <c:v>0.823052647396688</c:v>
                </c:pt>
                <c:pt idx="108">
                  <c:v>0.839228407468435</c:v>
                </c:pt>
                <c:pt idx="109">
                  <c:v>0.846889637985115</c:v>
                </c:pt>
                <c:pt idx="110">
                  <c:v>0.882914918848788</c:v>
                </c:pt>
                <c:pt idx="111">
                  <c:v>0.875580477292176</c:v>
                </c:pt>
                <c:pt idx="112">
                  <c:v>0.872756539421299</c:v>
                </c:pt>
                <c:pt idx="113">
                  <c:v>0.841613376394825</c:v>
                </c:pt>
                <c:pt idx="114">
                  <c:v>0.83158635403705</c:v>
                </c:pt>
                <c:pt idx="115">
                  <c:v>0.831718083050961</c:v>
                </c:pt>
                <c:pt idx="116">
                  <c:v>0.839615399900958</c:v>
                </c:pt>
                <c:pt idx="117">
                  <c:v>0.85688623323696</c:v>
                </c:pt>
                <c:pt idx="118">
                  <c:v>0.865644345536536</c:v>
                </c:pt>
                <c:pt idx="119">
                  <c:v>0.870763232239684</c:v>
                </c:pt>
                <c:pt idx="120">
                  <c:v>0.872031154840994</c:v>
                </c:pt>
                <c:pt idx="121">
                  <c:v>0.873324297734588</c:v>
                </c:pt>
                <c:pt idx="122">
                  <c:v>0.866398611310256</c:v>
                </c:pt>
                <c:pt idx="123">
                  <c:v>0.875687574488712</c:v>
                </c:pt>
                <c:pt idx="124">
                  <c:v>0.879444638412428</c:v>
                </c:pt>
                <c:pt idx="125">
                  <c:v>0.88902687316252</c:v>
                </c:pt>
                <c:pt idx="126">
                  <c:v>0.893642801621548</c:v>
                </c:pt>
                <c:pt idx="127">
                  <c:v>0.887451651090782</c:v>
                </c:pt>
                <c:pt idx="128">
                  <c:v>0.890084406030942</c:v>
                </c:pt>
                <c:pt idx="129">
                  <c:v>0.857594888001483</c:v>
                </c:pt>
                <c:pt idx="130">
                  <c:v>0.861258500577031</c:v>
                </c:pt>
                <c:pt idx="131">
                  <c:v>0.862240544097139</c:v>
                </c:pt>
                <c:pt idx="132">
                  <c:v>0.890341715126629</c:v>
                </c:pt>
                <c:pt idx="133">
                  <c:v>0.907087968296754</c:v>
                </c:pt>
                <c:pt idx="134">
                  <c:v>0.922259629897746</c:v>
                </c:pt>
                <c:pt idx="135">
                  <c:v>0.912475864505371</c:v>
                </c:pt>
                <c:pt idx="136">
                  <c:v>0.899648687886206</c:v>
                </c:pt>
                <c:pt idx="137">
                  <c:v>0.896564281061106</c:v>
                </c:pt>
                <c:pt idx="138">
                  <c:v>0.869859197207589</c:v>
                </c:pt>
                <c:pt idx="139">
                  <c:v>0.87576329802419</c:v>
                </c:pt>
                <c:pt idx="140">
                  <c:v>0.885661325832977</c:v>
                </c:pt>
                <c:pt idx="141">
                  <c:v>0.923036139902516</c:v>
                </c:pt>
                <c:pt idx="142">
                  <c:v>0.92090199801541</c:v>
                </c:pt>
                <c:pt idx="143">
                  <c:v>0.930021686044873</c:v>
                </c:pt>
                <c:pt idx="144">
                  <c:v>0.926424526159527</c:v>
                </c:pt>
                <c:pt idx="145">
                  <c:v>0.931854878490389</c:v>
                </c:pt>
                <c:pt idx="146">
                  <c:v>0.913588787884418</c:v>
                </c:pt>
                <c:pt idx="147">
                  <c:v>0.91849739943302</c:v>
                </c:pt>
                <c:pt idx="148">
                  <c:v>0.922169314234059</c:v>
                </c:pt>
                <c:pt idx="149">
                  <c:v>0.931823653705233</c:v>
                </c:pt>
                <c:pt idx="150">
                  <c:v>0.941365569675854</c:v>
                </c:pt>
                <c:pt idx="151">
                  <c:v>0.948072476196009</c:v>
                </c:pt>
                <c:pt idx="152">
                  <c:v>0.940086399227977</c:v>
                </c:pt>
                <c:pt idx="153">
                  <c:v>0.93660628726085</c:v>
                </c:pt>
                <c:pt idx="154">
                  <c:v>0.940805568420774</c:v>
                </c:pt>
                <c:pt idx="155">
                  <c:v>0.957163592959508</c:v>
                </c:pt>
                <c:pt idx="156">
                  <c:v>0.977901517525418</c:v>
                </c:pt>
                <c:pt idx="157">
                  <c:v>0.980541537744424</c:v>
                </c:pt>
                <c:pt idx="158">
                  <c:v>0.965670589593775</c:v>
                </c:pt>
                <c:pt idx="159">
                  <c:v>0.969449853680233</c:v>
                </c:pt>
                <c:pt idx="160">
                  <c:v>0.974440526594575</c:v>
                </c:pt>
                <c:pt idx="161">
                  <c:v>0.999330176053766</c:v>
                </c:pt>
                <c:pt idx="162">
                  <c:v>0.99774511431913</c:v>
                </c:pt>
                <c:pt idx="163">
                  <c:v>1.002975517438003</c:v>
                </c:pt>
                <c:pt idx="164">
                  <c:v>0.978760622051794</c:v>
                </c:pt>
                <c:pt idx="165">
                  <c:v>0.974225137934836</c:v>
                </c:pt>
                <c:pt idx="166">
                  <c:v>0.959005771557316</c:v>
                </c:pt>
                <c:pt idx="167">
                  <c:v>0.977000030708112</c:v>
                </c:pt>
                <c:pt idx="168">
                  <c:v>0.977086980181184</c:v>
                </c:pt>
                <c:pt idx="169">
                  <c:v>0.984224097909395</c:v>
                </c:pt>
                <c:pt idx="170">
                  <c:v>0.97940292532471</c:v>
                </c:pt>
                <c:pt idx="171">
                  <c:v>0.982640236770398</c:v>
                </c:pt>
                <c:pt idx="172">
                  <c:v>0.989750668030669</c:v>
                </c:pt>
                <c:pt idx="173">
                  <c:v>0.995597230655281</c:v>
                </c:pt>
                <c:pt idx="174">
                  <c:v>0.990306197773443</c:v>
                </c:pt>
                <c:pt idx="175">
                  <c:v>1.008707507798077</c:v>
                </c:pt>
                <c:pt idx="176">
                  <c:v>1.030659829706859</c:v>
                </c:pt>
                <c:pt idx="177">
                  <c:v>1.054790313500311</c:v>
                </c:pt>
                <c:pt idx="178">
                  <c:v>1.053023244522011</c:v>
                </c:pt>
                <c:pt idx="179">
                  <c:v>1.043395764509279</c:v>
                </c:pt>
                <c:pt idx="180">
                  <c:v>1.017256144334304</c:v>
                </c:pt>
                <c:pt idx="181">
                  <c:v>1.004399799461412</c:v>
                </c:pt>
                <c:pt idx="182">
                  <c:v>1.002107663235797</c:v>
                </c:pt>
                <c:pt idx="183">
                  <c:v>1.013226413099341</c:v>
                </c:pt>
                <c:pt idx="184">
                  <c:v>1.016392809494</c:v>
                </c:pt>
                <c:pt idx="185">
                  <c:v>1.009948887805425</c:v>
                </c:pt>
                <c:pt idx="186">
                  <c:v>0.9984638263572</c:v>
                </c:pt>
                <c:pt idx="187">
                  <c:v>0.972620540107848</c:v>
                </c:pt>
                <c:pt idx="188">
                  <c:v>0.973184782869903</c:v>
                </c:pt>
                <c:pt idx="189">
                  <c:v>0.979361144618401</c:v>
                </c:pt>
                <c:pt idx="190">
                  <c:v>1.011752579989746</c:v>
                </c:pt>
                <c:pt idx="191">
                  <c:v>0.998256690788089</c:v>
                </c:pt>
                <c:pt idx="192">
                  <c:v>1.003203171170872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23616896"/>
        <c:axId val="-323614064"/>
      </c:lineChart>
      <c:dateAx>
        <c:axId val="-3236168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-323614064"/>
        <c:crosses val="autoZero"/>
        <c:auto val="1"/>
        <c:lblOffset val="100"/>
        <c:baseTimeUnit val="months"/>
        <c:majorUnit val="6.0"/>
        <c:majorTimeUnit val="months"/>
      </c:dateAx>
      <c:valAx>
        <c:axId val="-323614064"/>
        <c:scaling>
          <c:orientation val="minMax"/>
          <c:min val="0.7"/>
        </c:scaling>
        <c:delete val="0"/>
        <c:axPos val="l"/>
        <c:numFmt formatCode="0.00" sourceLinked="0"/>
        <c:majorTickMark val="out"/>
        <c:minorTickMark val="none"/>
        <c:tickLblPos val="nextTo"/>
        <c:crossAx val="-323616896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142828960664906"/>
          <c:y val="0.183599941424304"/>
          <c:w val="0.765478406108328"/>
          <c:h val="0.06329042000685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DHI-DFH Measure of Mean Vacancy Duration by Establishment Size, </a:t>
            </a:r>
          </a:p>
          <a:p>
            <a:pPr>
              <a:defRPr sz="2400"/>
            </a:pPr>
            <a:r>
              <a:rPr lang="en-US" sz="2400"/>
              <a:t>January 2001 to November 2016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555568516899095"/>
          <c:y val="0.244163120859927"/>
          <c:w val="0.925468507555435"/>
          <c:h val="0.620722455486848"/>
        </c:manualLayout>
      </c:layout>
      <c:lineChart>
        <c:grouping val="standard"/>
        <c:varyColors val="0"/>
        <c:ser>
          <c:idx val="0"/>
          <c:order val="0"/>
          <c:tx>
            <c:strRef>
              <c:f>'Mean Vacancy Duration MA'!$B$2:$B$3</c:f>
              <c:strCache>
                <c:ptCount val="2"/>
                <c:pt idx="0">
                  <c:v>1-9</c:v>
                </c:pt>
              </c:strCache>
            </c:strRef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MA'!$B$4:$B$200</c:f>
              <c:numCache>
                <c:formatCode>General</c:formatCode>
                <c:ptCount val="195"/>
                <c:pt idx="0">
                  <c:v>29.06875264730406</c:v>
                </c:pt>
                <c:pt idx="1">
                  <c:v>25.69709689350331</c:v>
                </c:pt>
                <c:pt idx="2">
                  <c:v>24.1096919566488</c:v>
                </c:pt>
                <c:pt idx="3">
                  <c:v>24.91112455721827</c:v>
                </c:pt>
                <c:pt idx="4">
                  <c:v>26.87196319958131</c:v>
                </c:pt>
                <c:pt idx="5">
                  <c:v>27.87941937412057</c:v>
                </c:pt>
                <c:pt idx="6">
                  <c:v>27.98065044368528</c:v>
                </c:pt>
                <c:pt idx="7">
                  <c:v>27.37999259437239</c:v>
                </c:pt>
                <c:pt idx="8">
                  <c:v>26.23063973270196</c:v>
                </c:pt>
                <c:pt idx="9">
                  <c:v>22.77093495778909</c:v>
                </c:pt>
                <c:pt idx="10">
                  <c:v>22.77297921344939</c:v>
                </c:pt>
                <c:pt idx="11">
                  <c:v>20.60935575927505</c:v>
                </c:pt>
                <c:pt idx="12">
                  <c:v>20.48461959420699</c:v>
                </c:pt>
                <c:pt idx="13">
                  <c:v>17.58576004307642</c:v>
                </c:pt>
                <c:pt idx="14">
                  <c:v>18.0652393461409</c:v>
                </c:pt>
                <c:pt idx="15">
                  <c:v>17.27839458762002</c:v>
                </c:pt>
                <c:pt idx="16">
                  <c:v>14.99655359260245</c:v>
                </c:pt>
                <c:pt idx="17">
                  <c:v>13.95759683739192</c:v>
                </c:pt>
                <c:pt idx="18">
                  <c:v>13.22520079098372</c:v>
                </c:pt>
                <c:pt idx="19">
                  <c:v>14.1823256815308</c:v>
                </c:pt>
                <c:pt idx="20">
                  <c:v>14.657910832439</c:v>
                </c:pt>
                <c:pt idx="21">
                  <c:v>14.15191509449279</c:v>
                </c:pt>
                <c:pt idx="22">
                  <c:v>13.68570397210216</c:v>
                </c:pt>
                <c:pt idx="23">
                  <c:v>13.9919629969273</c:v>
                </c:pt>
                <c:pt idx="24">
                  <c:v>14.98566981023774</c:v>
                </c:pt>
                <c:pt idx="25">
                  <c:v>16.51644969414583</c:v>
                </c:pt>
                <c:pt idx="26">
                  <c:v>17.1688796328308</c:v>
                </c:pt>
                <c:pt idx="27">
                  <c:v>18.29294170225583</c:v>
                </c:pt>
                <c:pt idx="28">
                  <c:v>18.24292831070016</c:v>
                </c:pt>
                <c:pt idx="29">
                  <c:v>16.66920879899163</c:v>
                </c:pt>
                <c:pt idx="30">
                  <c:v>14.34303694747031</c:v>
                </c:pt>
                <c:pt idx="31">
                  <c:v>12.9766425355815</c:v>
                </c:pt>
                <c:pt idx="32">
                  <c:v>13.43200884269971</c:v>
                </c:pt>
                <c:pt idx="33">
                  <c:v>15.52419243818885</c:v>
                </c:pt>
                <c:pt idx="34">
                  <c:v>16.0146457027543</c:v>
                </c:pt>
                <c:pt idx="35">
                  <c:v>16.63688499494512</c:v>
                </c:pt>
                <c:pt idx="36">
                  <c:v>16.73190209389807</c:v>
                </c:pt>
                <c:pt idx="37">
                  <c:v>17.3811825015425</c:v>
                </c:pt>
                <c:pt idx="38">
                  <c:v>17.69624126313054</c:v>
                </c:pt>
                <c:pt idx="39">
                  <c:v>16.48302180270103</c:v>
                </c:pt>
                <c:pt idx="40">
                  <c:v>17.45413594101467</c:v>
                </c:pt>
                <c:pt idx="41">
                  <c:v>18.50241217564769</c:v>
                </c:pt>
                <c:pt idx="42">
                  <c:v>21.647571882307</c:v>
                </c:pt>
                <c:pt idx="43">
                  <c:v>21.07572490277271</c:v>
                </c:pt>
                <c:pt idx="44">
                  <c:v>18.87454176635414</c:v>
                </c:pt>
                <c:pt idx="45">
                  <c:v>17.56940792094978</c:v>
                </c:pt>
                <c:pt idx="46">
                  <c:v>17.57260352400351</c:v>
                </c:pt>
                <c:pt idx="47">
                  <c:v>19.26833888920504</c:v>
                </c:pt>
                <c:pt idx="48">
                  <c:v>18.08229655957108</c:v>
                </c:pt>
                <c:pt idx="49">
                  <c:v>18.4819964185551</c:v>
                </c:pt>
                <c:pt idx="50">
                  <c:v>17.0965214732072</c:v>
                </c:pt>
                <c:pt idx="51">
                  <c:v>16.35089220164021</c:v>
                </c:pt>
                <c:pt idx="52">
                  <c:v>17.12062536766891</c:v>
                </c:pt>
                <c:pt idx="53">
                  <c:v>17.33809337990516</c:v>
                </c:pt>
                <c:pt idx="54">
                  <c:v>18.72887241584793</c:v>
                </c:pt>
                <c:pt idx="55">
                  <c:v>18.73123377163542</c:v>
                </c:pt>
                <c:pt idx="56">
                  <c:v>19.33444565642289</c:v>
                </c:pt>
                <c:pt idx="57">
                  <c:v>19.91533575470408</c:v>
                </c:pt>
                <c:pt idx="58">
                  <c:v>18.99130245093889</c:v>
                </c:pt>
                <c:pt idx="59">
                  <c:v>18.36524604541866</c:v>
                </c:pt>
                <c:pt idx="60">
                  <c:v>18.11593639999777</c:v>
                </c:pt>
                <c:pt idx="61">
                  <c:v>18.17172904672623</c:v>
                </c:pt>
                <c:pt idx="62">
                  <c:v>18.68125994309301</c:v>
                </c:pt>
                <c:pt idx="63">
                  <c:v>18.50277682736485</c:v>
                </c:pt>
                <c:pt idx="64">
                  <c:v>16.73681372513888</c:v>
                </c:pt>
                <c:pt idx="65">
                  <c:v>15.91291298802975</c:v>
                </c:pt>
                <c:pt idx="66">
                  <c:v>15.0260634758648</c:v>
                </c:pt>
                <c:pt idx="67">
                  <c:v>15.97814769710916</c:v>
                </c:pt>
                <c:pt idx="68">
                  <c:v>16.35720648465358</c:v>
                </c:pt>
                <c:pt idx="69">
                  <c:v>17.19219156581999</c:v>
                </c:pt>
                <c:pt idx="70">
                  <c:v>18.82206982129239</c:v>
                </c:pt>
                <c:pt idx="71">
                  <c:v>21.12612134657611</c:v>
                </c:pt>
                <c:pt idx="72">
                  <c:v>22.77852852783136</c:v>
                </c:pt>
                <c:pt idx="73">
                  <c:v>24.38185780537571</c:v>
                </c:pt>
                <c:pt idx="74">
                  <c:v>22.64237172030134</c:v>
                </c:pt>
                <c:pt idx="75">
                  <c:v>23.8195071401942</c:v>
                </c:pt>
                <c:pt idx="76">
                  <c:v>23.29631353297733</c:v>
                </c:pt>
                <c:pt idx="77">
                  <c:v>26.67755903278408</c:v>
                </c:pt>
                <c:pt idx="78">
                  <c:v>26.41137717999035</c:v>
                </c:pt>
                <c:pt idx="79">
                  <c:v>27.03547426376742</c:v>
                </c:pt>
                <c:pt idx="80">
                  <c:v>23.97878957420886</c:v>
                </c:pt>
                <c:pt idx="81">
                  <c:v>21.6575268469295</c:v>
                </c:pt>
                <c:pt idx="82">
                  <c:v>20.60648656387967</c:v>
                </c:pt>
                <c:pt idx="83">
                  <c:v>21.23201036509166</c:v>
                </c:pt>
                <c:pt idx="84">
                  <c:v>23.73629277533736</c:v>
                </c:pt>
                <c:pt idx="85">
                  <c:v>23.04676616067444</c:v>
                </c:pt>
                <c:pt idx="86">
                  <c:v>21.68532573023249</c:v>
                </c:pt>
                <c:pt idx="87">
                  <c:v>18.27070300854265</c:v>
                </c:pt>
                <c:pt idx="88">
                  <c:v>19.1369190482824</c:v>
                </c:pt>
                <c:pt idx="89">
                  <c:v>19.13806372008294</c:v>
                </c:pt>
                <c:pt idx="90">
                  <c:v>20.95012961745462</c:v>
                </c:pt>
                <c:pt idx="91">
                  <c:v>18.69282185258069</c:v>
                </c:pt>
                <c:pt idx="92">
                  <c:v>18.69184504380252</c:v>
                </c:pt>
                <c:pt idx="93">
                  <c:v>16.76558774661073</c:v>
                </c:pt>
                <c:pt idx="94">
                  <c:v>16.02514663761837</c:v>
                </c:pt>
                <c:pt idx="95">
                  <c:v>16.09651815354189</c:v>
                </c:pt>
                <c:pt idx="96">
                  <c:v>15.15528942631711</c:v>
                </c:pt>
                <c:pt idx="97">
                  <c:v>14.70530954222352</c:v>
                </c:pt>
                <c:pt idx="98">
                  <c:v>13.57021724450163</c:v>
                </c:pt>
                <c:pt idx="99">
                  <c:v>14.6076788486439</c:v>
                </c:pt>
                <c:pt idx="100">
                  <c:v>13.49573664389654</c:v>
                </c:pt>
                <c:pt idx="101">
                  <c:v>12.43668325311231</c:v>
                </c:pt>
                <c:pt idx="102">
                  <c:v>11.32452687907527</c:v>
                </c:pt>
                <c:pt idx="103">
                  <c:v>12.18043715406094</c:v>
                </c:pt>
                <c:pt idx="104">
                  <c:v>13.048541071394</c:v>
                </c:pt>
                <c:pt idx="105">
                  <c:v>12.02515917632599</c:v>
                </c:pt>
                <c:pt idx="106">
                  <c:v>12.81350732712188</c:v>
                </c:pt>
                <c:pt idx="107">
                  <c:v>12.46793581687495</c:v>
                </c:pt>
                <c:pt idx="108">
                  <c:v>13.21311121020696</c:v>
                </c:pt>
                <c:pt idx="109">
                  <c:v>14.02115419793624</c:v>
                </c:pt>
                <c:pt idx="110">
                  <c:v>17.15572204523857</c:v>
                </c:pt>
                <c:pt idx="111">
                  <c:v>18.59158681282952</c:v>
                </c:pt>
                <c:pt idx="112">
                  <c:v>18.62492219943221</c:v>
                </c:pt>
                <c:pt idx="113">
                  <c:v>16.66977425927881</c:v>
                </c:pt>
                <c:pt idx="114">
                  <c:v>15.76222945361468</c:v>
                </c:pt>
                <c:pt idx="115">
                  <c:v>15.62354646280011</c:v>
                </c:pt>
                <c:pt idx="116">
                  <c:v>16.17254566123083</c:v>
                </c:pt>
                <c:pt idx="117">
                  <c:v>16.40917177514026</c:v>
                </c:pt>
                <c:pt idx="118">
                  <c:v>17.56697265054461</c:v>
                </c:pt>
                <c:pt idx="119">
                  <c:v>16.40846139023258</c:v>
                </c:pt>
                <c:pt idx="120">
                  <c:v>17.04627818967836</c:v>
                </c:pt>
                <c:pt idx="121">
                  <c:v>15.82467690459755</c:v>
                </c:pt>
                <c:pt idx="122">
                  <c:v>16.14910517811211</c:v>
                </c:pt>
                <c:pt idx="123">
                  <c:v>15.11121899934109</c:v>
                </c:pt>
                <c:pt idx="124">
                  <c:v>15.03279617075704</c:v>
                </c:pt>
                <c:pt idx="125">
                  <c:v>15.10795142141835</c:v>
                </c:pt>
                <c:pt idx="126">
                  <c:v>16.42240191140637</c:v>
                </c:pt>
                <c:pt idx="127">
                  <c:v>17.36838483156913</c:v>
                </c:pt>
                <c:pt idx="128">
                  <c:v>17.38857142763421</c:v>
                </c:pt>
                <c:pt idx="129">
                  <c:v>17.84796290984471</c:v>
                </c:pt>
                <c:pt idx="130">
                  <c:v>19.79344605277046</c:v>
                </c:pt>
                <c:pt idx="131">
                  <c:v>20.81458575120151</c:v>
                </c:pt>
                <c:pt idx="132">
                  <c:v>20.73454101984163</c:v>
                </c:pt>
                <c:pt idx="133">
                  <c:v>18.45831852141712</c:v>
                </c:pt>
                <c:pt idx="134">
                  <c:v>17.83977524145884</c:v>
                </c:pt>
                <c:pt idx="135">
                  <c:v>17.74800561042193</c:v>
                </c:pt>
                <c:pt idx="136">
                  <c:v>16.35667302031166</c:v>
                </c:pt>
                <c:pt idx="137">
                  <c:v>16.09306086438483</c:v>
                </c:pt>
                <c:pt idx="138">
                  <c:v>15.66800277551826</c:v>
                </c:pt>
                <c:pt idx="139">
                  <c:v>16.62445208069788</c:v>
                </c:pt>
                <c:pt idx="140">
                  <c:v>17.0524270246685</c:v>
                </c:pt>
                <c:pt idx="141">
                  <c:v>16.3804692896092</c:v>
                </c:pt>
                <c:pt idx="142">
                  <c:v>15.68122931876501</c:v>
                </c:pt>
                <c:pt idx="143">
                  <c:v>16.07432820836349</c:v>
                </c:pt>
                <c:pt idx="144">
                  <c:v>17.88878024448185</c:v>
                </c:pt>
                <c:pt idx="145">
                  <c:v>19.6842212788787</c:v>
                </c:pt>
                <c:pt idx="146">
                  <c:v>18.31155982862265</c:v>
                </c:pt>
                <c:pt idx="147">
                  <c:v>18.22518047643847</c:v>
                </c:pt>
                <c:pt idx="148">
                  <c:v>18.63802698081253</c:v>
                </c:pt>
                <c:pt idx="149">
                  <c:v>19.18862560519529</c:v>
                </c:pt>
                <c:pt idx="150">
                  <c:v>19.46097706140776</c:v>
                </c:pt>
                <c:pt idx="151">
                  <c:v>19.55677754405278</c:v>
                </c:pt>
                <c:pt idx="152">
                  <c:v>21.04069044966875</c:v>
                </c:pt>
                <c:pt idx="153">
                  <c:v>21.3180845113952</c:v>
                </c:pt>
                <c:pt idx="154">
                  <c:v>20.85893580801688</c:v>
                </c:pt>
                <c:pt idx="155">
                  <c:v>21.46009083772428</c:v>
                </c:pt>
                <c:pt idx="156">
                  <c:v>21.8241738833951</c:v>
                </c:pt>
                <c:pt idx="157">
                  <c:v>20.91311432380345</c:v>
                </c:pt>
                <c:pt idx="158">
                  <c:v>22.23545687966188</c:v>
                </c:pt>
                <c:pt idx="159">
                  <c:v>23.7160218897446</c:v>
                </c:pt>
                <c:pt idx="160">
                  <c:v>25.46729564705677</c:v>
                </c:pt>
                <c:pt idx="161">
                  <c:v>26.05742680337097</c:v>
                </c:pt>
                <c:pt idx="162">
                  <c:v>24.51229989648151</c:v>
                </c:pt>
                <c:pt idx="163">
                  <c:v>24.34772267893801</c:v>
                </c:pt>
                <c:pt idx="164">
                  <c:v>21.95672354791848</c:v>
                </c:pt>
                <c:pt idx="165">
                  <c:v>23.06198439060931</c:v>
                </c:pt>
                <c:pt idx="166">
                  <c:v>22.64269177368059</c:v>
                </c:pt>
                <c:pt idx="167">
                  <c:v>24.93617046151018</c:v>
                </c:pt>
                <c:pt idx="168">
                  <c:v>25.18150868435492</c:v>
                </c:pt>
                <c:pt idx="169">
                  <c:v>29.41977649535796</c:v>
                </c:pt>
                <c:pt idx="170">
                  <c:v>30.13435597058256</c:v>
                </c:pt>
                <c:pt idx="171">
                  <c:v>29.33968866407102</c:v>
                </c:pt>
                <c:pt idx="172">
                  <c:v>28.46922125157043</c:v>
                </c:pt>
                <c:pt idx="173">
                  <c:v>28.53750907644422</c:v>
                </c:pt>
                <c:pt idx="174">
                  <c:v>30.21294912102674</c:v>
                </c:pt>
                <c:pt idx="175">
                  <c:v>28.69120515343107</c:v>
                </c:pt>
                <c:pt idx="176">
                  <c:v>28.13766665133317</c:v>
                </c:pt>
                <c:pt idx="177">
                  <c:v>27.00438230703767</c:v>
                </c:pt>
                <c:pt idx="178">
                  <c:v>26.59174290025495</c:v>
                </c:pt>
                <c:pt idx="179">
                  <c:v>26.02634340062435</c:v>
                </c:pt>
                <c:pt idx="180">
                  <c:v>26.80657197693134</c:v>
                </c:pt>
                <c:pt idx="181">
                  <c:v>28.560136689258</c:v>
                </c:pt>
                <c:pt idx="182">
                  <c:v>29.14959254808738</c:v>
                </c:pt>
                <c:pt idx="183">
                  <c:v>28.56590540710872</c:v>
                </c:pt>
                <c:pt idx="184">
                  <c:v>26.1650965312062</c:v>
                </c:pt>
                <c:pt idx="185">
                  <c:v>23.9723844625161</c:v>
                </c:pt>
                <c:pt idx="186">
                  <c:v>24.22338763487824</c:v>
                </c:pt>
                <c:pt idx="187">
                  <c:v>25.97990749041478</c:v>
                </c:pt>
                <c:pt idx="188">
                  <c:v>28.42670866745324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'Mean Vacancy Duration MA'!$C$2:$C$3</c:f>
              <c:strCache>
                <c:ptCount val="2"/>
                <c:pt idx="0">
                  <c:v>10-49</c:v>
                </c:pt>
              </c:strCache>
            </c:strRef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MA'!$C$4:$C$200</c:f>
              <c:numCache>
                <c:formatCode>General</c:formatCode>
                <c:ptCount val="195"/>
                <c:pt idx="0">
                  <c:v>18.75854743398709</c:v>
                </c:pt>
                <c:pt idx="1">
                  <c:v>18.41326681925432</c:v>
                </c:pt>
                <c:pt idx="2">
                  <c:v>18.75565454474271</c:v>
                </c:pt>
                <c:pt idx="3">
                  <c:v>19.33184525151708</c:v>
                </c:pt>
                <c:pt idx="4">
                  <c:v>19.30353959941519</c:v>
                </c:pt>
                <c:pt idx="5">
                  <c:v>18.555550442504</c:v>
                </c:pt>
                <c:pt idx="6">
                  <c:v>18.37578233048979</c:v>
                </c:pt>
                <c:pt idx="7">
                  <c:v>17.14740909487213</c:v>
                </c:pt>
                <c:pt idx="8">
                  <c:v>16.01354704004098</c:v>
                </c:pt>
                <c:pt idx="9">
                  <c:v>14.86333386244872</c:v>
                </c:pt>
                <c:pt idx="10">
                  <c:v>15.34779245245699</c:v>
                </c:pt>
                <c:pt idx="11">
                  <c:v>15.21007286195007</c:v>
                </c:pt>
                <c:pt idx="12">
                  <c:v>15.84487107731961</c:v>
                </c:pt>
                <c:pt idx="13">
                  <c:v>15.30320746450403</c:v>
                </c:pt>
                <c:pt idx="14">
                  <c:v>15.13973160349074</c:v>
                </c:pt>
                <c:pt idx="15">
                  <c:v>13.93157464886934</c:v>
                </c:pt>
                <c:pt idx="16">
                  <c:v>13.85048057681747</c:v>
                </c:pt>
                <c:pt idx="17">
                  <c:v>13.99425196261837</c:v>
                </c:pt>
                <c:pt idx="18">
                  <c:v>13.96543412672688</c:v>
                </c:pt>
                <c:pt idx="19">
                  <c:v>13.68962513169438</c:v>
                </c:pt>
                <c:pt idx="20">
                  <c:v>13.6383935065084</c:v>
                </c:pt>
                <c:pt idx="21">
                  <c:v>13.25385784773941</c:v>
                </c:pt>
                <c:pt idx="22">
                  <c:v>13.40975663729711</c:v>
                </c:pt>
                <c:pt idx="23">
                  <c:v>13.53152683674428</c:v>
                </c:pt>
                <c:pt idx="24">
                  <c:v>14.29914120223243</c:v>
                </c:pt>
                <c:pt idx="25">
                  <c:v>13.98397850079731</c:v>
                </c:pt>
                <c:pt idx="26">
                  <c:v>13.67107523249715</c:v>
                </c:pt>
                <c:pt idx="27">
                  <c:v>13.53256024911</c:v>
                </c:pt>
                <c:pt idx="28">
                  <c:v>13.4205833538099</c:v>
                </c:pt>
                <c:pt idx="29">
                  <c:v>13.49456782745629</c:v>
                </c:pt>
                <c:pt idx="30">
                  <c:v>13.24379089376436</c:v>
                </c:pt>
                <c:pt idx="31">
                  <c:v>13.41216076932204</c:v>
                </c:pt>
                <c:pt idx="32">
                  <c:v>13.16704377014092</c:v>
                </c:pt>
                <c:pt idx="33">
                  <c:v>12.92102921656118</c:v>
                </c:pt>
                <c:pt idx="34">
                  <c:v>13.39481127686148</c:v>
                </c:pt>
                <c:pt idx="35">
                  <c:v>14.12355741219582</c:v>
                </c:pt>
                <c:pt idx="36">
                  <c:v>14.36169801780234</c:v>
                </c:pt>
                <c:pt idx="37">
                  <c:v>14.34898486696427</c:v>
                </c:pt>
                <c:pt idx="38">
                  <c:v>14.24235405032559</c:v>
                </c:pt>
                <c:pt idx="39">
                  <c:v>14.51346710077001</c:v>
                </c:pt>
                <c:pt idx="40">
                  <c:v>15.15205019540303</c:v>
                </c:pt>
                <c:pt idx="41">
                  <c:v>15.12876139545827</c:v>
                </c:pt>
                <c:pt idx="42">
                  <c:v>15.31900129093795</c:v>
                </c:pt>
                <c:pt idx="43">
                  <c:v>14.65323600802246</c:v>
                </c:pt>
                <c:pt idx="44">
                  <c:v>14.22379902267009</c:v>
                </c:pt>
                <c:pt idx="45">
                  <c:v>13.82600728527816</c:v>
                </c:pt>
                <c:pt idx="46">
                  <c:v>13.32051827167616</c:v>
                </c:pt>
                <c:pt idx="47">
                  <c:v>13.27246635957954</c:v>
                </c:pt>
                <c:pt idx="48">
                  <c:v>14.02299143172543</c:v>
                </c:pt>
                <c:pt idx="49">
                  <c:v>14.98383075158553</c:v>
                </c:pt>
                <c:pt idx="50">
                  <c:v>15.66547504725801</c:v>
                </c:pt>
                <c:pt idx="51">
                  <c:v>15.93626911113449</c:v>
                </c:pt>
                <c:pt idx="52">
                  <c:v>16.1264484589058</c:v>
                </c:pt>
                <c:pt idx="53">
                  <c:v>15.9827274521642</c:v>
                </c:pt>
                <c:pt idx="54">
                  <c:v>15.3846624158143</c:v>
                </c:pt>
                <c:pt idx="55">
                  <c:v>15.40722286964873</c:v>
                </c:pt>
                <c:pt idx="56">
                  <c:v>15.67100257221229</c:v>
                </c:pt>
                <c:pt idx="57">
                  <c:v>16.15131720209699</c:v>
                </c:pt>
                <c:pt idx="58">
                  <c:v>16.11920223541345</c:v>
                </c:pt>
                <c:pt idx="59">
                  <c:v>15.95161220613716</c:v>
                </c:pt>
                <c:pt idx="60">
                  <c:v>16.05971583430263</c:v>
                </c:pt>
                <c:pt idx="61">
                  <c:v>16.98497194070663</c:v>
                </c:pt>
                <c:pt idx="62">
                  <c:v>17.37459660469277</c:v>
                </c:pt>
                <c:pt idx="63">
                  <c:v>17.50021241983901</c:v>
                </c:pt>
                <c:pt idx="64">
                  <c:v>16.7018965838192</c:v>
                </c:pt>
                <c:pt idx="65">
                  <c:v>17.34686993609766</c:v>
                </c:pt>
                <c:pt idx="66">
                  <c:v>18.44365890255828</c:v>
                </c:pt>
                <c:pt idx="67">
                  <c:v>19.11437036447708</c:v>
                </c:pt>
                <c:pt idx="68">
                  <c:v>18.86074081639772</c:v>
                </c:pt>
                <c:pt idx="69">
                  <c:v>17.72723203260927</c:v>
                </c:pt>
                <c:pt idx="70">
                  <c:v>17.35493450463212</c:v>
                </c:pt>
                <c:pt idx="71">
                  <c:v>17.52808700317106</c:v>
                </c:pt>
                <c:pt idx="72">
                  <c:v>17.77115351161226</c:v>
                </c:pt>
                <c:pt idx="73">
                  <c:v>18.32761172162081</c:v>
                </c:pt>
                <c:pt idx="74">
                  <c:v>18.42301720665478</c:v>
                </c:pt>
                <c:pt idx="75">
                  <c:v>18.58553916883438</c:v>
                </c:pt>
                <c:pt idx="76">
                  <c:v>18.35114077630125</c:v>
                </c:pt>
                <c:pt idx="77">
                  <c:v>18.2908806327778</c:v>
                </c:pt>
                <c:pt idx="78">
                  <c:v>18.37869364692585</c:v>
                </c:pt>
                <c:pt idx="79">
                  <c:v>17.7470886735081</c:v>
                </c:pt>
                <c:pt idx="80">
                  <c:v>17.41475663506974</c:v>
                </c:pt>
                <c:pt idx="81">
                  <c:v>17.67031597507495</c:v>
                </c:pt>
                <c:pt idx="82">
                  <c:v>18.61741839530241</c:v>
                </c:pt>
                <c:pt idx="83">
                  <c:v>18.7621770857466</c:v>
                </c:pt>
                <c:pt idx="84">
                  <c:v>18.0628989299138</c:v>
                </c:pt>
                <c:pt idx="85">
                  <c:v>17.29906834281379</c:v>
                </c:pt>
                <c:pt idx="86">
                  <c:v>17.66392614711998</c:v>
                </c:pt>
                <c:pt idx="87">
                  <c:v>17.29207426296655</c:v>
                </c:pt>
                <c:pt idx="88">
                  <c:v>17.0724376268779</c:v>
                </c:pt>
                <c:pt idx="89">
                  <c:v>16.30301691886068</c:v>
                </c:pt>
                <c:pt idx="90">
                  <c:v>16.0277773527128</c:v>
                </c:pt>
                <c:pt idx="91">
                  <c:v>15.25463774772564</c:v>
                </c:pt>
                <c:pt idx="92">
                  <c:v>14.81491403565416</c:v>
                </c:pt>
                <c:pt idx="93">
                  <c:v>14.63113379153476</c:v>
                </c:pt>
                <c:pt idx="94">
                  <c:v>14.20244076775128</c:v>
                </c:pt>
                <c:pt idx="95">
                  <c:v>13.40954423777075</c:v>
                </c:pt>
                <c:pt idx="96">
                  <c:v>13.10605234071767</c:v>
                </c:pt>
                <c:pt idx="97">
                  <c:v>12.5555229548709</c:v>
                </c:pt>
                <c:pt idx="98">
                  <c:v>12.73601391861624</c:v>
                </c:pt>
                <c:pt idx="99">
                  <c:v>13.25590424326239</c:v>
                </c:pt>
                <c:pt idx="100">
                  <c:v>13.49334026792224</c:v>
                </c:pt>
                <c:pt idx="101">
                  <c:v>13.02536163169292</c:v>
                </c:pt>
                <c:pt idx="102">
                  <c:v>12.56132219327635</c:v>
                </c:pt>
                <c:pt idx="103">
                  <c:v>12.75954589784584</c:v>
                </c:pt>
                <c:pt idx="104">
                  <c:v>12.65751947936185</c:v>
                </c:pt>
                <c:pt idx="105">
                  <c:v>12.54484090201943</c:v>
                </c:pt>
                <c:pt idx="106">
                  <c:v>12.52276050861339</c:v>
                </c:pt>
                <c:pt idx="107">
                  <c:v>13.29782815531934</c:v>
                </c:pt>
                <c:pt idx="108">
                  <c:v>13.31735204864263</c:v>
                </c:pt>
                <c:pt idx="109">
                  <c:v>13.61300729929381</c:v>
                </c:pt>
                <c:pt idx="110">
                  <c:v>13.48321294545068</c:v>
                </c:pt>
                <c:pt idx="111">
                  <c:v>13.41042325915563</c:v>
                </c:pt>
                <c:pt idx="112">
                  <c:v>13.41496502795211</c:v>
                </c:pt>
                <c:pt idx="113">
                  <c:v>14.22626002336628</c:v>
                </c:pt>
                <c:pt idx="114">
                  <c:v>14.5141614977189</c:v>
                </c:pt>
                <c:pt idx="115">
                  <c:v>14.70497725466372</c:v>
                </c:pt>
                <c:pt idx="116">
                  <c:v>14.44452074727308</c:v>
                </c:pt>
                <c:pt idx="117">
                  <c:v>14.31658999116079</c:v>
                </c:pt>
                <c:pt idx="118">
                  <c:v>14.0463066528799</c:v>
                </c:pt>
                <c:pt idx="119">
                  <c:v>13.78869389770807</c:v>
                </c:pt>
                <c:pt idx="120">
                  <c:v>13.45758472088726</c:v>
                </c:pt>
                <c:pt idx="121">
                  <c:v>13.75362599083739</c:v>
                </c:pt>
                <c:pt idx="122">
                  <c:v>13.42435130959731</c:v>
                </c:pt>
                <c:pt idx="123">
                  <c:v>13.71269284730111</c:v>
                </c:pt>
                <c:pt idx="124">
                  <c:v>14.21160821552626</c:v>
                </c:pt>
                <c:pt idx="125">
                  <c:v>14.83432424600319</c:v>
                </c:pt>
                <c:pt idx="126">
                  <c:v>15.48179007443324</c:v>
                </c:pt>
                <c:pt idx="127">
                  <c:v>15.56098882228236</c:v>
                </c:pt>
                <c:pt idx="128">
                  <c:v>15.4296600224805</c:v>
                </c:pt>
                <c:pt idx="129">
                  <c:v>15.54691046360136</c:v>
                </c:pt>
                <c:pt idx="130">
                  <c:v>15.87268271271257</c:v>
                </c:pt>
                <c:pt idx="131">
                  <c:v>16.37376515324626</c:v>
                </c:pt>
                <c:pt idx="132">
                  <c:v>17.0343371758851</c:v>
                </c:pt>
                <c:pt idx="133">
                  <c:v>18.03837898604029</c:v>
                </c:pt>
                <c:pt idx="134">
                  <c:v>18.81842632183144</c:v>
                </c:pt>
                <c:pt idx="135">
                  <c:v>19.58060484225983</c:v>
                </c:pt>
                <c:pt idx="136">
                  <c:v>20.07555046820704</c:v>
                </c:pt>
                <c:pt idx="137">
                  <c:v>19.9632960756903</c:v>
                </c:pt>
                <c:pt idx="138">
                  <c:v>19.62339288351811</c:v>
                </c:pt>
                <c:pt idx="139">
                  <c:v>18.69385657759859</c:v>
                </c:pt>
                <c:pt idx="140">
                  <c:v>18.75304125908567</c:v>
                </c:pt>
                <c:pt idx="141">
                  <c:v>18.6552430359434</c:v>
                </c:pt>
                <c:pt idx="142">
                  <c:v>18.31500869100181</c:v>
                </c:pt>
                <c:pt idx="143">
                  <c:v>18.01518834352489</c:v>
                </c:pt>
                <c:pt idx="144">
                  <c:v>18.49156333574078</c:v>
                </c:pt>
                <c:pt idx="145">
                  <c:v>18.96526583653138</c:v>
                </c:pt>
                <c:pt idx="146">
                  <c:v>19.94301034664227</c:v>
                </c:pt>
                <c:pt idx="147">
                  <c:v>19.84602114608021</c:v>
                </c:pt>
                <c:pt idx="148">
                  <c:v>19.70279220631893</c:v>
                </c:pt>
                <c:pt idx="149">
                  <c:v>19.1149346585299</c:v>
                </c:pt>
                <c:pt idx="150">
                  <c:v>19.04085263474773</c:v>
                </c:pt>
                <c:pt idx="151">
                  <c:v>19.66764633927569</c:v>
                </c:pt>
                <c:pt idx="152">
                  <c:v>19.18887687481489</c:v>
                </c:pt>
                <c:pt idx="153">
                  <c:v>18.61895188295708</c:v>
                </c:pt>
                <c:pt idx="154">
                  <c:v>17.42684723853198</c:v>
                </c:pt>
                <c:pt idx="155">
                  <c:v>17.74352994380621</c:v>
                </c:pt>
                <c:pt idx="156">
                  <c:v>18.01272618360953</c:v>
                </c:pt>
                <c:pt idx="157">
                  <c:v>19.70569823456261</c:v>
                </c:pt>
                <c:pt idx="158">
                  <c:v>20.95495948401978</c:v>
                </c:pt>
                <c:pt idx="159">
                  <c:v>21.9910125579957</c:v>
                </c:pt>
                <c:pt idx="160">
                  <c:v>21.28642388438255</c:v>
                </c:pt>
                <c:pt idx="161">
                  <c:v>21.54404427076261</c:v>
                </c:pt>
                <c:pt idx="162">
                  <c:v>21.39024785606513</c:v>
                </c:pt>
                <c:pt idx="163">
                  <c:v>22.01952013815374</c:v>
                </c:pt>
                <c:pt idx="164">
                  <c:v>21.72499411038395</c:v>
                </c:pt>
                <c:pt idx="165">
                  <c:v>21.29297109476532</c:v>
                </c:pt>
                <c:pt idx="166">
                  <c:v>22.26156439011869</c:v>
                </c:pt>
                <c:pt idx="167">
                  <c:v>22.61335040755636</c:v>
                </c:pt>
                <c:pt idx="168">
                  <c:v>23.4485378509407</c:v>
                </c:pt>
                <c:pt idx="169">
                  <c:v>22.67660357645707</c:v>
                </c:pt>
                <c:pt idx="170">
                  <c:v>22.14637927079928</c:v>
                </c:pt>
                <c:pt idx="171">
                  <c:v>21.8638637742588</c:v>
                </c:pt>
                <c:pt idx="172">
                  <c:v>22.39380990866055</c:v>
                </c:pt>
                <c:pt idx="173">
                  <c:v>23.16310189817165</c:v>
                </c:pt>
                <c:pt idx="174">
                  <c:v>23.73299716751252</c:v>
                </c:pt>
                <c:pt idx="175">
                  <c:v>23.65236972378619</c:v>
                </c:pt>
                <c:pt idx="176">
                  <c:v>23.54759313879245</c:v>
                </c:pt>
                <c:pt idx="177">
                  <c:v>23.6748249651438</c:v>
                </c:pt>
                <c:pt idx="178">
                  <c:v>24.32511857919904</c:v>
                </c:pt>
                <c:pt idx="179">
                  <c:v>24.86344558602595</c:v>
                </c:pt>
                <c:pt idx="180">
                  <c:v>25.71439120800144</c:v>
                </c:pt>
                <c:pt idx="181">
                  <c:v>26.00114767030093</c:v>
                </c:pt>
                <c:pt idx="182">
                  <c:v>26.159317878084</c:v>
                </c:pt>
                <c:pt idx="183">
                  <c:v>25.60084858009724</c:v>
                </c:pt>
                <c:pt idx="184">
                  <c:v>25.63902411949133</c:v>
                </c:pt>
                <c:pt idx="185">
                  <c:v>26.06414608667942</c:v>
                </c:pt>
                <c:pt idx="186">
                  <c:v>26.72976183882617</c:v>
                </c:pt>
                <c:pt idx="187">
                  <c:v>26.3376650464544</c:v>
                </c:pt>
                <c:pt idx="188">
                  <c:v>25.5601121701535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'Mean Vacancy Duration MA'!$D$2:$D$3</c:f>
              <c:strCache>
                <c:ptCount val="2"/>
                <c:pt idx="0">
                  <c:v>50-249</c:v>
                </c:pt>
              </c:strCache>
            </c:strRef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MA'!$D$4:$D$200</c:f>
              <c:numCache>
                <c:formatCode>General</c:formatCode>
                <c:ptCount val="195"/>
                <c:pt idx="0">
                  <c:v>18.1747763760574</c:v>
                </c:pt>
                <c:pt idx="1">
                  <c:v>18.69504927085351</c:v>
                </c:pt>
                <c:pt idx="2">
                  <c:v>18.35697350367024</c:v>
                </c:pt>
                <c:pt idx="3">
                  <c:v>18.51683178396848</c:v>
                </c:pt>
                <c:pt idx="4">
                  <c:v>17.33270439496772</c:v>
                </c:pt>
                <c:pt idx="5">
                  <c:v>17.16019489720218</c:v>
                </c:pt>
                <c:pt idx="6">
                  <c:v>16.38901943337433</c:v>
                </c:pt>
                <c:pt idx="7">
                  <c:v>15.08042346465414</c:v>
                </c:pt>
                <c:pt idx="8">
                  <c:v>13.63114327214151</c:v>
                </c:pt>
                <c:pt idx="9">
                  <c:v>13.49203130693713</c:v>
                </c:pt>
                <c:pt idx="10">
                  <c:v>13.71758288241381</c:v>
                </c:pt>
                <c:pt idx="11">
                  <c:v>14.1048855731508</c:v>
                </c:pt>
                <c:pt idx="12">
                  <c:v>14.0654541665765</c:v>
                </c:pt>
                <c:pt idx="13">
                  <c:v>13.91417575740614</c:v>
                </c:pt>
                <c:pt idx="14">
                  <c:v>14.10628774501913</c:v>
                </c:pt>
                <c:pt idx="15">
                  <c:v>14.31616332727227</c:v>
                </c:pt>
                <c:pt idx="16">
                  <c:v>14.62665224967272</c:v>
                </c:pt>
                <c:pt idx="17">
                  <c:v>14.9210105927527</c:v>
                </c:pt>
                <c:pt idx="18">
                  <c:v>15.25681342372168</c:v>
                </c:pt>
                <c:pt idx="19">
                  <c:v>15.9337645048602</c:v>
                </c:pt>
                <c:pt idx="20">
                  <c:v>16.02856894261784</c:v>
                </c:pt>
                <c:pt idx="21">
                  <c:v>15.13894539291054</c:v>
                </c:pt>
                <c:pt idx="22">
                  <c:v>14.94682883081198</c:v>
                </c:pt>
                <c:pt idx="23">
                  <c:v>15.13830999299078</c:v>
                </c:pt>
                <c:pt idx="24">
                  <c:v>15.83973936197538</c:v>
                </c:pt>
                <c:pt idx="25">
                  <c:v>15.70598140354126</c:v>
                </c:pt>
                <c:pt idx="26">
                  <c:v>15.66527482759438</c:v>
                </c:pt>
                <c:pt idx="27">
                  <c:v>15.72183568558408</c:v>
                </c:pt>
                <c:pt idx="28">
                  <c:v>16.09882880870183</c:v>
                </c:pt>
                <c:pt idx="29">
                  <c:v>16.16264397008723</c:v>
                </c:pt>
                <c:pt idx="30">
                  <c:v>16.18288406274657</c:v>
                </c:pt>
                <c:pt idx="31">
                  <c:v>15.75908626821217</c:v>
                </c:pt>
                <c:pt idx="32">
                  <c:v>15.56238427345487</c:v>
                </c:pt>
                <c:pt idx="33">
                  <c:v>15.41924321045851</c:v>
                </c:pt>
                <c:pt idx="34">
                  <c:v>15.85652305806264</c:v>
                </c:pt>
                <c:pt idx="35">
                  <c:v>16.17198794815661</c:v>
                </c:pt>
                <c:pt idx="36">
                  <c:v>16.13342803528933</c:v>
                </c:pt>
                <c:pt idx="37">
                  <c:v>15.73513391946175</c:v>
                </c:pt>
                <c:pt idx="38">
                  <c:v>15.78750863202164</c:v>
                </c:pt>
                <c:pt idx="39">
                  <c:v>16.64156709647525</c:v>
                </c:pt>
                <c:pt idx="40">
                  <c:v>17.33194438061902</c:v>
                </c:pt>
                <c:pt idx="41">
                  <c:v>17.12656367986093</c:v>
                </c:pt>
                <c:pt idx="42">
                  <c:v>16.57101753844153</c:v>
                </c:pt>
                <c:pt idx="43">
                  <c:v>16.44268196798211</c:v>
                </c:pt>
                <c:pt idx="44">
                  <c:v>16.0548423008484</c:v>
                </c:pt>
                <c:pt idx="45">
                  <c:v>15.73166155100911</c:v>
                </c:pt>
                <c:pt idx="46">
                  <c:v>15.65114565595489</c:v>
                </c:pt>
                <c:pt idx="47">
                  <c:v>16.27419208927627</c:v>
                </c:pt>
                <c:pt idx="48">
                  <c:v>16.85857345048092</c:v>
                </c:pt>
                <c:pt idx="49">
                  <c:v>17.2131999161879</c:v>
                </c:pt>
                <c:pt idx="50">
                  <c:v>17.38537148147633</c:v>
                </c:pt>
                <c:pt idx="51">
                  <c:v>17.50605166047712</c:v>
                </c:pt>
                <c:pt idx="52">
                  <c:v>17.37579616708156</c:v>
                </c:pt>
                <c:pt idx="53">
                  <c:v>17.67203818272081</c:v>
                </c:pt>
                <c:pt idx="54">
                  <c:v>17.92223210936725</c:v>
                </c:pt>
                <c:pt idx="55">
                  <c:v>18.46439626394018</c:v>
                </c:pt>
                <c:pt idx="56">
                  <c:v>18.49401231120851</c:v>
                </c:pt>
                <c:pt idx="57">
                  <c:v>18.51161761290972</c:v>
                </c:pt>
                <c:pt idx="58">
                  <c:v>18.01741381971557</c:v>
                </c:pt>
                <c:pt idx="59">
                  <c:v>18.12261996633478</c:v>
                </c:pt>
                <c:pt idx="60">
                  <c:v>18.66657693176566</c:v>
                </c:pt>
                <c:pt idx="61">
                  <c:v>19.84756443590772</c:v>
                </c:pt>
                <c:pt idx="62">
                  <c:v>20.16757513825598</c:v>
                </c:pt>
                <c:pt idx="63">
                  <c:v>20.09017779363795</c:v>
                </c:pt>
                <c:pt idx="64">
                  <c:v>18.97734327674908</c:v>
                </c:pt>
                <c:pt idx="65">
                  <c:v>19.20243557780702</c:v>
                </c:pt>
                <c:pt idx="66">
                  <c:v>19.50371824953497</c:v>
                </c:pt>
                <c:pt idx="67">
                  <c:v>20.1406919884041</c:v>
                </c:pt>
                <c:pt idx="68">
                  <c:v>19.39319575441452</c:v>
                </c:pt>
                <c:pt idx="69">
                  <c:v>18.95441820001934</c:v>
                </c:pt>
                <c:pt idx="70">
                  <c:v>19.23662922020328</c:v>
                </c:pt>
                <c:pt idx="71">
                  <c:v>19.98573347068407</c:v>
                </c:pt>
                <c:pt idx="72">
                  <c:v>20.16355198037293</c:v>
                </c:pt>
                <c:pt idx="73">
                  <c:v>20.20020586864949</c:v>
                </c:pt>
                <c:pt idx="74">
                  <c:v>20.5948328658947</c:v>
                </c:pt>
                <c:pt idx="75">
                  <c:v>20.72235815962567</c:v>
                </c:pt>
                <c:pt idx="76">
                  <c:v>20.31397750529499</c:v>
                </c:pt>
                <c:pt idx="77">
                  <c:v>19.36973784773623</c:v>
                </c:pt>
                <c:pt idx="78">
                  <c:v>19.33038959710808</c:v>
                </c:pt>
                <c:pt idx="79">
                  <c:v>18.66813913365958</c:v>
                </c:pt>
                <c:pt idx="80">
                  <c:v>18.5013716112484</c:v>
                </c:pt>
                <c:pt idx="81">
                  <c:v>18.15500610000909</c:v>
                </c:pt>
                <c:pt idx="82">
                  <c:v>18.59663631358229</c:v>
                </c:pt>
                <c:pt idx="83">
                  <c:v>18.67364948472308</c:v>
                </c:pt>
                <c:pt idx="84">
                  <c:v>18.51066678720269</c:v>
                </c:pt>
                <c:pt idx="85">
                  <c:v>18.47812403585469</c:v>
                </c:pt>
                <c:pt idx="86">
                  <c:v>18.87646854911837</c:v>
                </c:pt>
                <c:pt idx="87">
                  <c:v>19.06903377074071</c:v>
                </c:pt>
                <c:pt idx="88">
                  <c:v>19.02805951912801</c:v>
                </c:pt>
                <c:pt idx="89">
                  <c:v>18.61783638037847</c:v>
                </c:pt>
                <c:pt idx="90">
                  <c:v>18.10831964479662</c:v>
                </c:pt>
                <c:pt idx="91">
                  <c:v>17.59313745110451</c:v>
                </c:pt>
                <c:pt idx="92">
                  <c:v>17.60224177745279</c:v>
                </c:pt>
                <c:pt idx="93">
                  <c:v>17.1857313189769</c:v>
                </c:pt>
                <c:pt idx="94">
                  <c:v>16.90880379261722</c:v>
                </c:pt>
                <c:pt idx="95">
                  <c:v>16.18817841621206</c:v>
                </c:pt>
                <c:pt idx="96">
                  <c:v>16.58068241540535</c:v>
                </c:pt>
                <c:pt idx="97">
                  <c:v>16.21114266125084</c:v>
                </c:pt>
                <c:pt idx="98">
                  <c:v>15.68341327903898</c:v>
                </c:pt>
                <c:pt idx="99">
                  <c:v>14.77895324436155</c:v>
                </c:pt>
                <c:pt idx="100">
                  <c:v>14.46904081050097</c:v>
                </c:pt>
                <c:pt idx="101">
                  <c:v>14.6528739720058</c:v>
                </c:pt>
                <c:pt idx="102">
                  <c:v>14.92435998194846</c:v>
                </c:pt>
                <c:pt idx="103">
                  <c:v>15.21166049760916</c:v>
                </c:pt>
                <c:pt idx="104">
                  <c:v>14.41467091076052</c:v>
                </c:pt>
                <c:pt idx="105">
                  <c:v>14.1307823248906</c:v>
                </c:pt>
                <c:pt idx="106">
                  <c:v>13.92787263397063</c:v>
                </c:pt>
                <c:pt idx="107">
                  <c:v>14.92262580014899</c:v>
                </c:pt>
                <c:pt idx="108">
                  <c:v>14.849078676807</c:v>
                </c:pt>
                <c:pt idx="109">
                  <c:v>15.2575573347946</c:v>
                </c:pt>
                <c:pt idx="110">
                  <c:v>15.27021222832137</c:v>
                </c:pt>
                <c:pt idx="111">
                  <c:v>15.53066744774002</c:v>
                </c:pt>
                <c:pt idx="112">
                  <c:v>15.28665490299746</c:v>
                </c:pt>
                <c:pt idx="113">
                  <c:v>15.80789892092099</c:v>
                </c:pt>
                <c:pt idx="114">
                  <c:v>16.28349642410361</c:v>
                </c:pt>
                <c:pt idx="115">
                  <c:v>16.4817528176138</c:v>
                </c:pt>
                <c:pt idx="116">
                  <c:v>15.65400891718673</c:v>
                </c:pt>
                <c:pt idx="117">
                  <c:v>15.01804222346308</c:v>
                </c:pt>
                <c:pt idx="118">
                  <c:v>15.13400527287661</c:v>
                </c:pt>
                <c:pt idx="119">
                  <c:v>15.87597420450504</c:v>
                </c:pt>
                <c:pt idx="120">
                  <c:v>16.97973407960481</c:v>
                </c:pt>
                <c:pt idx="121">
                  <c:v>17.51896453310785</c:v>
                </c:pt>
                <c:pt idx="122">
                  <c:v>18.65722395975776</c:v>
                </c:pt>
                <c:pt idx="123">
                  <c:v>19.35600380914194</c:v>
                </c:pt>
                <c:pt idx="124">
                  <c:v>20.35452978407815</c:v>
                </c:pt>
                <c:pt idx="125">
                  <c:v>20.04197461673749</c:v>
                </c:pt>
                <c:pt idx="126">
                  <c:v>19.53321576151618</c:v>
                </c:pt>
                <c:pt idx="127">
                  <c:v>18.73160205625302</c:v>
                </c:pt>
                <c:pt idx="128">
                  <c:v>18.61724825793769</c:v>
                </c:pt>
                <c:pt idx="129">
                  <c:v>18.77710014749623</c:v>
                </c:pt>
                <c:pt idx="130">
                  <c:v>18.8986243031693</c:v>
                </c:pt>
                <c:pt idx="131">
                  <c:v>18.66839494929624</c:v>
                </c:pt>
                <c:pt idx="132">
                  <c:v>19.03635836932273</c:v>
                </c:pt>
                <c:pt idx="133">
                  <c:v>19.33437983067168</c:v>
                </c:pt>
                <c:pt idx="134">
                  <c:v>19.36926431121413</c:v>
                </c:pt>
                <c:pt idx="135">
                  <c:v>19.10109024658767</c:v>
                </c:pt>
                <c:pt idx="136">
                  <c:v>19.48434988770861</c:v>
                </c:pt>
                <c:pt idx="137">
                  <c:v>19.70385344211744</c:v>
                </c:pt>
                <c:pt idx="138">
                  <c:v>19.91139812959234</c:v>
                </c:pt>
                <c:pt idx="139">
                  <c:v>19.86065723570779</c:v>
                </c:pt>
                <c:pt idx="140">
                  <c:v>19.88934088614062</c:v>
                </c:pt>
                <c:pt idx="141">
                  <c:v>19.97336344577196</c:v>
                </c:pt>
                <c:pt idx="142">
                  <c:v>20.13029718966597</c:v>
                </c:pt>
                <c:pt idx="143">
                  <c:v>20.69959148116516</c:v>
                </c:pt>
                <c:pt idx="144">
                  <c:v>21.42097654459656</c:v>
                </c:pt>
                <c:pt idx="145">
                  <c:v>21.46702251075717</c:v>
                </c:pt>
                <c:pt idx="146">
                  <c:v>21.42201309188713</c:v>
                </c:pt>
                <c:pt idx="147">
                  <c:v>21.17331255763495</c:v>
                </c:pt>
                <c:pt idx="148">
                  <c:v>21.43346377572703</c:v>
                </c:pt>
                <c:pt idx="149">
                  <c:v>21.35159416807495</c:v>
                </c:pt>
                <c:pt idx="150">
                  <c:v>20.63161339268705</c:v>
                </c:pt>
                <c:pt idx="151">
                  <c:v>20.27013430649047</c:v>
                </c:pt>
                <c:pt idx="152">
                  <c:v>20.58454287791863</c:v>
                </c:pt>
                <c:pt idx="153">
                  <c:v>20.89313216610461</c:v>
                </c:pt>
                <c:pt idx="154">
                  <c:v>20.36077732717144</c:v>
                </c:pt>
                <c:pt idx="155">
                  <c:v>19.54719400318005</c:v>
                </c:pt>
                <c:pt idx="156">
                  <c:v>19.55168930601056</c:v>
                </c:pt>
                <c:pt idx="157">
                  <c:v>20.45618069716472</c:v>
                </c:pt>
                <c:pt idx="158">
                  <c:v>21.36136131254285</c:v>
                </c:pt>
                <c:pt idx="159">
                  <c:v>21.53554562052596</c:v>
                </c:pt>
                <c:pt idx="160">
                  <c:v>21.1789268614414</c:v>
                </c:pt>
                <c:pt idx="161">
                  <c:v>21.41171439429634</c:v>
                </c:pt>
                <c:pt idx="162">
                  <c:v>21.7280552932929</c:v>
                </c:pt>
                <c:pt idx="163">
                  <c:v>22.00357100556815</c:v>
                </c:pt>
                <c:pt idx="164">
                  <c:v>21.86893928456743</c:v>
                </c:pt>
                <c:pt idx="165">
                  <c:v>21.79327724951228</c:v>
                </c:pt>
                <c:pt idx="166">
                  <c:v>21.43325826917551</c:v>
                </c:pt>
                <c:pt idx="167">
                  <c:v>20.88419942179454</c:v>
                </c:pt>
                <c:pt idx="168">
                  <c:v>21.02137061588794</c:v>
                </c:pt>
                <c:pt idx="169">
                  <c:v>21.94770257597814</c:v>
                </c:pt>
                <c:pt idx="170">
                  <c:v>23.0675619746689</c:v>
                </c:pt>
                <c:pt idx="171">
                  <c:v>23.88999376326234</c:v>
                </c:pt>
                <c:pt idx="172">
                  <c:v>24.45754232120435</c:v>
                </c:pt>
                <c:pt idx="173">
                  <c:v>24.7849217575658</c:v>
                </c:pt>
                <c:pt idx="174">
                  <c:v>24.29846742878171</c:v>
                </c:pt>
                <c:pt idx="175">
                  <c:v>23.85777803840215</c:v>
                </c:pt>
                <c:pt idx="176">
                  <c:v>23.04817327877939</c:v>
                </c:pt>
                <c:pt idx="177">
                  <c:v>23.00270966628556</c:v>
                </c:pt>
                <c:pt idx="178">
                  <c:v>23.31176781481977</c:v>
                </c:pt>
                <c:pt idx="179">
                  <c:v>23.20018018931545</c:v>
                </c:pt>
                <c:pt idx="180">
                  <c:v>23.69556957288708</c:v>
                </c:pt>
                <c:pt idx="181">
                  <c:v>24.21964739235129</c:v>
                </c:pt>
                <c:pt idx="182">
                  <c:v>25.47072430703356</c:v>
                </c:pt>
                <c:pt idx="183">
                  <c:v>25.8439654670085</c:v>
                </c:pt>
                <c:pt idx="184">
                  <c:v>25.72092492681906</c:v>
                </c:pt>
                <c:pt idx="185">
                  <c:v>25.44182031521246</c:v>
                </c:pt>
                <c:pt idx="186">
                  <c:v>25.24582695706147</c:v>
                </c:pt>
                <c:pt idx="187">
                  <c:v>24.63610214468293</c:v>
                </c:pt>
                <c:pt idx="188">
                  <c:v>24.27850787896277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'Mean Vacancy Duration MA'!$E$2:$E$3</c:f>
              <c:strCache>
                <c:ptCount val="2"/>
                <c:pt idx="0">
                  <c:v>250-999</c:v>
                </c:pt>
              </c:strCache>
            </c:strRef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MA'!$E$4:$E$200</c:f>
              <c:numCache>
                <c:formatCode>General</c:formatCode>
                <c:ptCount val="195"/>
                <c:pt idx="0">
                  <c:v>24.54060838827042</c:v>
                </c:pt>
                <c:pt idx="1">
                  <c:v>26.50584153193994</c:v>
                </c:pt>
                <c:pt idx="2">
                  <c:v>25.81601591511563</c:v>
                </c:pt>
                <c:pt idx="3">
                  <c:v>24.87617032126188</c:v>
                </c:pt>
                <c:pt idx="4">
                  <c:v>23.18213436761721</c:v>
                </c:pt>
                <c:pt idx="5">
                  <c:v>22.03302890013087</c:v>
                </c:pt>
                <c:pt idx="6">
                  <c:v>21.69729674742896</c:v>
                </c:pt>
                <c:pt idx="7">
                  <c:v>21.0057576835645</c:v>
                </c:pt>
                <c:pt idx="8">
                  <c:v>20.26215454321672</c:v>
                </c:pt>
                <c:pt idx="9">
                  <c:v>19.76577434856817</c:v>
                </c:pt>
                <c:pt idx="10">
                  <c:v>19.15343344327402</c:v>
                </c:pt>
                <c:pt idx="11">
                  <c:v>19.76081293161727</c:v>
                </c:pt>
                <c:pt idx="12">
                  <c:v>20.01983035920168</c:v>
                </c:pt>
                <c:pt idx="13">
                  <c:v>20.60497898416241</c:v>
                </c:pt>
                <c:pt idx="14">
                  <c:v>20.7552325439289</c:v>
                </c:pt>
                <c:pt idx="15">
                  <c:v>21.28050815647897</c:v>
                </c:pt>
                <c:pt idx="16">
                  <c:v>20.8406876210447</c:v>
                </c:pt>
                <c:pt idx="17">
                  <c:v>20.74192212841464</c:v>
                </c:pt>
                <c:pt idx="18">
                  <c:v>20.12074687590631</c:v>
                </c:pt>
                <c:pt idx="19">
                  <c:v>21.15216106108641</c:v>
                </c:pt>
                <c:pt idx="20">
                  <c:v>20.79168293494149</c:v>
                </c:pt>
                <c:pt idx="21">
                  <c:v>20.43863906028746</c:v>
                </c:pt>
                <c:pt idx="22">
                  <c:v>21.19284636977258</c:v>
                </c:pt>
                <c:pt idx="23">
                  <c:v>21.75746669966636</c:v>
                </c:pt>
                <c:pt idx="24">
                  <c:v>22.48031821537907</c:v>
                </c:pt>
                <c:pt idx="25">
                  <c:v>20.43670160346021</c:v>
                </c:pt>
                <c:pt idx="26">
                  <c:v>19.56741934341133</c:v>
                </c:pt>
                <c:pt idx="27">
                  <c:v>18.72684796800392</c:v>
                </c:pt>
                <c:pt idx="28">
                  <c:v>19.1621370283754</c:v>
                </c:pt>
                <c:pt idx="29">
                  <c:v>19.84783912111767</c:v>
                </c:pt>
                <c:pt idx="30">
                  <c:v>19.87384754877397</c:v>
                </c:pt>
                <c:pt idx="31">
                  <c:v>19.43486239126054</c:v>
                </c:pt>
                <c:pt idx="32">
                  <c:v>18.82054621879753</c:v>
                </c:pt>
                <c:pt idx="33">
                  <c:v>18.22734550942927</c:v>
                </c:pt>
                <c:pt idx="34">
                  <c:v>18.71043793403743</c:v>
                </c:pt>
                <c:pt idx="35">
                  <c:v>19.45507328210556</c:v>
                </c:pt>
                <c:pt idx="36">
                  <c:v>19.71334444516861</c:v>
                </c:pt>
                <c:pt idx="37">
                  <c:v>19.67843308431464</c:v>
                </c:pt>
                <c:pt idx="38">
                  <c:v>19.56541156040678</c:v>
                </c:pt>
                <c:pt idx="39">
                  <c:v>20.28226178756728</c:v>
                </c:pt>
                <c:pt idx="40">
                  <c:v>20.96415838177171</c:v>
                </c:pt>
                <c:pt idx="41">
                  <c:v>20.42217435786233</c:v>
                </c:pt>
                <c:pt idx="42">
                  <c:v>20.8682063577759</c:v>
                </c:pt>
                <c:pt idx="43">
                  <c:v>20.5997685968589</c:v>
                </c:pt>
                <c:pt idx="44">
                  <c:v>20.07924232640581</c:v>
                </c:pt>
                <c:pt idx="45">
                  <c:v>19.09037905812238</c:v>
                </c:pt>
                <c:pt idx="46">
                  <c:v>18.98050020355009</c:v>
                </c:pt>
                <c:pt idx="47">
                  <c:v>19.74783780292368</c:v>
                </c:pt>
                <c:pt idx="48">
                  <c:v>20.77985962835593</c:v>
                </c:pt>
                <c:pt idx="49">
                  <c:v>21.29574430887537</c:v>
                </c:pt>
                <c:pt idx="50">
                  <c:v>21.74941776978467</c:v>
                </c:pt>
                <c:pt idx="51">
                  <c:v>22.08060074356172</c:v>
                </c:pt>
                <c:pt idx="52">
                  <c:v>22.29481416056498</c:v>
                </c:pt>
                <c:pt idx="53">
                  <c:v>22.29730121709212</c:v>
                </c:pt>
                <c:pt idx="54">
                  <c:v>23.11210672958024</c:v>
                </c:pt>
                <c:pt idx="55">
                  <c:v>24.46754541103716</c:v>
                </c:pt>
                <c:pt idx="56">
                  <c:v>26.19160208019299</c:v>
                </c:pt>
                <c:pt idx="57">
                  <c:v>26.30521781358616</c:v>
                </c:pt>
                <c:pt idx="58">
                  <c:v>26.00758600641183</c:v>
                </c:pt>
                <c:pt idx="59">
                  <c:v>26.09150599820363</c:v>
                </c:pt>
                <c:pt idx="60">
                  <c:v>25.98409779370336</c:v>
                </c:pt>
                <c:pt idx="61">
                  <c:v>26.10854675867463</c:v>
                </c:pt>
                <c:pt idx="62">
                  <c:v>24.72497366887169</c:v>
                </c:pt>
                <c:pt idx="63">
                  <c:v>24.5163864601845</c:v>
                </c:pt>
                <c:pt idx="64">
                  <c:v>23.74602938296458</c:v>
                </c:pt>
                <c:pt idx="65">
                  <c:v>24.30749936864344</c:v>
                </c:pt>
                <c:pt idx="66">
                  <c:v>25.02483980600121</c:v>
                </c:pt>
                <c:pt idx="67">
                  <c:v>26.12072927503991</c:v>
                </c:pt>
                <c:pt idx="68">
                  <c:v>25.58252506222361</c:v>
                </c:pt>
                <c:pt idx="69">
                  <c:v>26.04200462965787</c:v>
                </c:pt>
                <c:pt idx="70">
                  <c:v>25.23828752279846</c:v>
                </c:pt>
                <c:pt idx="71">
                  <c:v>25.63352385542566</c:v>
                </c:pt>
                <c:pt idx="72">
                  <c:v>24.95141150963872</c:v>
                </c:pt>
                <c:pt idx="73">
                  <c:v>25.79208294988766</c:v>
                </c:pt>
                <c:pt idx="74">
                  <c:v>27.13179806247444</c:v>
                </c:pt>
                <c:pt idx="75">
                  <c:v>27.19597926832186</c:v>
                </c:pt>
                <c:pt idx="76">
                  <c:v>26.76938839993934</c:v>
                </c:pt>
                <c:pt idx="77">
                  <c:v>26.051320621018</c:v>
                </c:pt>
                <c:pt idx="78">
                  <c:v>26.05235233414828</c:v>
                </c:pt>
                <c:pt idx="79">
                  <c:v>25.60582704729152</c:v>
                </c:pt>
                <c:pt idx="80">
                  <c:v>25.11811791873971</c:v>
                </c:pt>
                <c:pt idx="81">
                  <c:v>24.86249346950266</c:v>
                </c:pt>
                <c:pt idx="82">
                  <c:v>24.46847526529472</c:v>
                </c:pt>
                <c:pt idx="83">
                  <c:v>24.33878214268309</c:v>
                </c:pt>
                <c:pt idx="84">
                  <c:v>24.57931038034307</c:v>
                </c:pt>
                <c:pt idx="85">
                  <c:v>24.77273018347764</c:v>
                </c:pt>
                <c:pt idx="86">
                  <c:v>25.66194693092331</c:v>
                </c:pt>
                <c:pt idx="87">
                  <c:v>25.8982438808263</c:v>
                </c:pt>
                <c:pt idx="88">
                  <c:v>26.33210290885608</c:v>
                </c:pt>
                <c:pt idx="89">
                  <c:v>26.54714869394037</c:v>
                </c:pt>
                <c:pt idx="90">
                  <c:v>25.47871116001172</c:v>
                </c:pt>
                <c:pt idx="91">
                  <c:v>24.4308858489026</c:v>
                </c:pt>
                <c:pt idx="92">
                  <c:v>23.55245836420545</c:v>
                </c:pt>
                <c:pt idx="93">
                  <c:v>23.15083722167952</c:v>
                </c:pt>
                <c:pt idx="94">
                  <c:v>22.53894091462561</c:v>
                </c:pt>
                <c:pt idx="95">
                  <c:v>20.88536727024222</c:v>
                </c:pt>
                <c:pt idx="96">
                  <c:v>19.94257293179358</c:v>
                </c:pt>
                <c:pt idx="97">
                  <c:v>18.71879248133597</c:v>
                </c:pt>
                <c:pt idx="98">
                  <c:v>17.70704476505732</c:v>
                </c:pt>
                <c:pt idx="99">
                  <c:v>16.89965023224604</c:v>
                </c:pt>
                <c:pt idx="100">
                  <c:v>16.6396976820809</c:v>
                </c:pt>
                <c:pt idx="101">
                  <c:v>17.06877497902057</c:v>
                </c:pt>
                <c:pt idx="102">
                  <c:v>16.92162905625817</c:v>
                </c:pt>
                <c:pt idx="103">
                  <c:v>17.48620304678217</c:v>
                </c:pt>
                <c:pt idx="104">
                  <c:v>16.58939673056302</c:v>
                </c:pt>
                <c:pt idx="105">
                  <c:v>17.13275049605241</c:v>
                </c:pt>
                <c:pt idx="106">
                  <c:v>17.60571033835846</c:v>
                </c:pt>
                <c:pt idx="107">
                  <c:v>19.54259351088068</c:v>
                </c:pt>
                <c:pt idx="108">
                  <c:v>19.57418731473973</c:v>
                </c:pt>
                <c:pt idx="109">
                  <c:v>20.20066304627533</c:v>
                </c:pt>
                <c:pt idx="110">
                  <c:v>20.39618012919507</c:v>
                </c:pt>
                <c:pt idx="111">
                  <c:v>21.23837891355495</c:v>
                </c:pt>
                <c:pt idx="112">
                  <c:v>21.95136503000575</c:v>
                </c:pt>
                <c:pt idx="113">
                  <c:v>21.87900261812315</c:v>
                </c:pt>
                <c:pt idx="114">
                  <c:v>22.86781437081492</c:v>
                </c:pt>
                <c:pt idx="115">
                  <c:v>23.31986849245543</c:v>
                </c:pt>
                <c:pt idx="116">
                  <c:v>23.91857594918656</c:v>
                </c:pt>
                <c:pt idx="117">
                  <c:v>24.00858053806533</c:v>
                </c:pt>
                <c:pt idx="118">
                  <c:v>24.00282305391907</c:v>
                </c:pt>
                <c:pt idx="119">
                  <c:v>24.97087448184974</c:v>
                </c:pt>
                <c:pt idx="120">
                  <c:v>24.91754994126862</c:v>
                </c:pt>
                <c:pt idx="121">
                  <c:v>25.35294933876523</c:v>
                </c:pt>
                <c:pt idx="122">
                  <c:v>25.06205611736275</c:v>
                </c:pt>
                <c:pt idx="123">
                  <c:v>25.59954275514663</c:v>
                </c:pt>
                <c:pt idx="124">
                  <c:v>25.69043758389277</c:v>
                </c:pt>
                <c:pt idx="125">
                  <c:v>25.53875463174748</c:v>
                </c:pt>
                <c:pt idx="126">
                  <c:v>25.83755068888048</c:v>
                </c:pt>
                <c:pt idx="127">
                  <c:v>26.0918794626514</c:v>
                </c:pt>
                <c:pt idx="128">
                  <c:v>25.58297760558213</c:v>
                </c:pt>
                <c:pt idx="129">
                  <c:v>24.95278232245832</c:v>
                </c:pt>
                <c:pt idx="130">
                  <c:v>24.26666794905248</c:v>
                </c:pt>
                <c:pt idx="131">
                  <c:v>24.64794096132553</c:v>
                </c:pt>
                <c:pt idx="132">
                  <c:v>25.28338529556128</c:v>
                </c:pt>
                <c:pt idx="133">
                  <c:v>25.90277650918486</c:v>
                </c:pt>
                <c:pt idx="134">
                  <c:v>27.06385956208243</c:v>
                </c:pt>
                <c:pt idx="135">
                  <c:v>26.8594783235788</c:v>
                </c:pt>
                <c:pt idx="136">
                  <c:v>27.18571808534149</c:v>
                </c:pt>
                <c:pt idx="137">
                  <c:v>26.54115127029369</c:v>
                </c:pt>
                <c:pt idx="138">
                  <c:v>26.27537230011862</c:v>
                </c:pt>
                <c:pt idx="139">
                  <c:v>25.29784122434267</c:v>
                </c:pt>
                <c:pt idx="140">
                  <c:v>24.87304406064039</c:v>
                </c:pt>
                <c:pt idx="141">
                  <c:v>25.02339274075682</c:v>
                </c:pt>
                <c:pt idx="142">
                  <c:v>25.02201543255201</c:v>
                </c:pt>
                <c:pt idx="143">
                  <c:v>24.844462225866</c:v>
                </c:pt>
                <c:pt idx="144">
                  <c:v>25.04646765927282</c:v>
                </c:pt>
                <c:pt idx="145">
                  <c:v>24.4362679389493</c:v>
                </c:pt>
                <c:pt idx="146">
                  <c:v>24.0789320322353</c:v>
                </c:pt>
                <c:pt idx="147">
                  <c:v>23.26159024634869</c:v>
                </c:pt>
                <c:pt idx="148">
                  <c:v>22.51812619107953</c:v>
                </c:pt>
                <c:pt idx="149">
                  <c:v>22.65642508358028</c:v>
                </c:pt>
                <c:pt idx="150">
                  <c:v>22.40532130360548</c:v>
                </c:pt>
                <c:pt idx="151">
                  <c:v>24.47056895857108</c:v>
                </c:pt>
                <c:pt idx="152">
                  <c:v>24.86931126397108</c:v>
                </c:pt>
                <c:pt idx="153">
                  <c:v>25.10509732519747</c:v>
                </c:pt>
                <c:pt idx="154">
                  <c:v>24.43581334922326</c:v>
                </c:pt>
                <c:pt idx="155">
                  <c:v>24.43680683707299</c:v>
                </c:pt>
                <c:pt idx="156">
                  <c:v>24.78019237978227</c:v>
                </c:pt>
                <c:pt idx="157">
                  <c:v>25.85957757630979</c:v>
                </c:pt>
                <c:pt idx="158">
                  <c:v>25.88402114156036</c:v>
                </c:pt>
                <c:pt idx="159">
                  <c:v>26.74695043632734</c:v>
                </c:pt>
                <c:pt idx="160">
                  <c:v>26.77185512511297</c:v>
                </c:pt>
                <c:pt idx="161">
                  <c:v>27.90795122886962</c:v>
                </c:pt>
                <c:pt idx="162">
                  <c:v>28.0229414701637</c:v>
                </c:pt>
                <c:pt idx="163">
                  <c:v>27.4647114973599</c:v>
                </c:pt>
                <c:pt idx="164">
                  <c:v>27.25760433092478</c:v>
                </c:pt>
                <c:pt idx="165">
                  <c:v>26.59665966000658</c:v>
                </c:pt>
                <c:pt idx="166">
                  <c:v>26.82398401636899</c:v>
                </c:pt>
                <c:pt idx="167">
                  <c:v>26.90486322477786</c:v>
                </c:pt>
                <c:pt idx="168">
                  <c:v>28.47212034144293</c:v>
                </c:pt>
                <c:pt idx="169">
                  <c:v>29.90025648620564</c:v>
                </c:pt>
                <c:pt idx="170">
                  <c:v>31.62883416289601</c:v>
                </c:pt>
                <c:pt idx="171">
                  <c:v>31.68655944123561</c:v>
                </c:pt>
                <c:pt idx="172">
                  <c:v>31.73216132847061</c:v>
                </c:pt>
                <c:pt idx="173">
                  <c:v>30.8547778651098</c:v>
                </c:pt>
                <c:pt idx="174">
                  <c:v>30.8981257898562</c:v>
                </c:pt>
                <c:pt idx="175">
                  <c:v>30.42989108878763</c:v>
                </c:pt>
                <c:pt idx="176">
                  <c:v>29.61219796215026</c:v>
                </c:pt>
                <c:pt idx="177">
                  <c:v>27.98846619981941</c:v>
                </c:pt>
                <c:pt idx="178">
                  <c:v>27.80677317757108</c:v>
                </c:pt>
                <c:pt idx="179">
                  <c:v>28.45738223274363</c:v>
                </c:pt>
                <c:pt idx="180">
                  <c:v>30.02378038480464</c:v>
                </c:pt>
                <c:pt idx="181">
                  <c:v>31.00528608037138</c:v>
                </c:pt>
                <c:pt idx="182">
                  <c:v>31.69459126744695</c:v>
                </c:pt>
                <c:pt idx="183">
                  <c:v>32.24532023385594</c:v>
                </c:pt>
                <c:pt idx="184">
                  <c:v>31.57342898130323</c:v>
                </c:pt>
                <c:pt idx="185">
                  <c:v>30.47404315203921</c:v>
                </c:pt>
                <c:pt idx="186">
                  <c:v>30.08907342805182</c:v>
                </c:pt>
                <c:pt idx="187">
                  <c:v>29.70628759944123</c:v>
                </c:pt>
                <c:pt idx="188">
                  <c:v>29.86985692688002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'Mean Vacancy Duration MA'!$F$2:$F$3</c:f>
              <c:strCache>
                <c:ptCount val="2"/>
                <c:pt idx="0">
                  <c:v>1000-4999</c:v>
                </c:pt>
              </c:strCache>
            </c:strRef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MA'!$F$4:$F$200</c:f>
              <c:numCache>
                <c:formatCode>General</c:formatCode>
                <c:ptCount val="195"/>
                <c:pt idx="0">
                  <c:v>43.32313940629768</c:v>
                </c:pt>
                <c:pt idx="1">
                  <c:v>42.47953407426703</c:v>
                </c:pt>
                <c:pt idx="2">
                  <c:v>40.15672228376332</c:v>
                </c:pt>
                <c:pt idx="3">
                  <c:v>39.95198281881475</c:v>
                </c:pt>
                <c:pt idx="4">
                  <c:v>40.13624566549367</c:v>
                </c:pt>
                <c:pt idx="5">
                  <c:v>42.05996438244324</c:v>
                </c:pt>
                <c:pt idx="6">
                  <c:v>41.58274400787629</c:v>
                </c:pt>
                <c:pt idx="7">
                  <c:v>41.19857566870552</c:v>
                </c:pt>
                <c:pt idx="8">
                  <c:v>37.70637847346261</c:v>
                </c:pt>
                <c:pt idx="9">
                  <c:v>35.15283071413412</c:v>
                </c:pt>
                <c:pt idx="10">
                  <c:v>34.26006955147284</c:v>
                </c:pt>
                <c:pt idx="11">
                  <c:v>35.18906835306424</c:v>
                </c:pt>
                <c:pt idx="12">
                  <c:v>36.17767061737893</c:v>
                </c:pt>
                <c:pt idx="13">
                  <c:v>35.68083747529224</c:v>
                </c:pt>
                <c:pt idx="14">
                  <c:v>34.85860126168892</c:v>
                </c:pt>
                <c:pt idx="15">
                  <c:v>35.16327510336481</c:v>
                </c:pt>
                <c:pt idx="16">
                  <c:v>35.675167891633</c:v>
                </c:pt>
                <c:pt idx="17">
                  <c:v>35.14478964768163</c:v>
                </c:pt>
                <c:pt idx="18">
                  <c:v>34.07569483380431</c:v>
                </c:pt>
                <c:pt idx="19">
                  <c:v>34.18941040782142</c:v>
                </c:pt>
                <c:pt idx="20">
                  <c:v>34.3150148654125</c:v>
                </c:pt>
                <c:pt idx="21">
                  <c:v>34.81632627642981</c:v>
                </c:pt>
                <c:pt idx="22">
                  <c:v>35.67711096076457</c:v>
                </c:pt>
                <c:pt idx="23">
                  <c:v>36.51361180589955</c:v>
                </c:pt>
                <c:pt idx="24">
                  <c:v>35.96982278797535</c:v>
                </c:pt>
                <c:pt idx="25">
                  <c:v>35.0732243041755</c:v>
                </c:pt>
                <c:pt idx="26">
                  <c:v>34.6913472026191</c:v>
                </c:pt>
                <c:pt idx="27">
                  <c:v>33.51849238509178</c:v>
                </c:pt>
                <c:pt idx="28">
                  <c:v>32.54492236390664</c:v>
                </c:pt>
                <c:pt idx="29">
                  <c:v>33.17001518914243</c:v>
                </c:pt>
                <c:pt idx="30">
                  <c:v>33.38765831683756</c:v>
                </c:pt>
                <c:pt idx="31">
                  <c:v>32.79247379092294</c:v>
                </c:pt>
                <c:pt idx="32">
                  <c:v>31.9996746336572</c:v>
                </c:pt>
                <c:pt idx="33">
                  <c:v>32.23704441320054</c:v>
                </c:pt>
                <c:pt idx="34">
                  <c:v>34.57795101146419</c:v>
                </c:pt>
                <c:pt idx="35">
                  <c:v>35.02162283960684</c:v>
                </c:pt>
                <c:pt idx="36">
                  <c:v>33.41080989805186</c:v>
                </c:pt>
                <c:pt idx="37">
                  <c:v>31.4584630037874</c:v>
                </c:pt>
                <c:pt idx="38">
                  <c:v>30.58556603289152</c:v>
                </c:pt>
                <c:pt idx="39">
                  <c:v>32.65988867147701</c:v>
                </c:pt>
                <c:pt idx="40">
                  <c:v>33.53659897111046</c:v>
                </c:pt>
                <c:pt idx="41">
                  <c:v>33.63596950118133</c:v>
                </c:pt>
                <c:pt idx="42">
                  <c:v>34.57179744547016</c:v>
                </c:pt>
                <c:pt idx="43">
                  <c:v>35.16433672855166</c:v>
                </c:pt>
                <c:pt idx="44">
                  <c:v>34.83250498334688</c:v>
                </c:pt>
                <c:pt idx="45">
                  <c:v>31.66611155720595</c:v>
                </c:pt>
                <c:pt idx="46">
                  <c:v>30.97841305432084</c:v>
                </c:pt>
                <c:pt idx="47">
                  <c:v>30.92649100017147</c:v>
                </c:pt>
                <c:pt idx="48">
                  <c:v>33.09932367001751</c:v>
                </c:pt>
                <c:pt idx="49">
                  <c:v>33.02664436073459</c:v>
                </c:pt>
                <c:pt idx="50">
                  <c:v>35.00735223971765</c:v>
                </c:pt>
                <c:pt idx="51">
                  <c:v>35.97123323588962</c:v>
                </c:pt>
                <c:pt idx="52">
                  <c:v>37.14882286190552</c:v>
                </c:pt>
                <c:pt idx="53">
                  <c:v>36.41117237231813</c:v>
                </c:pt>
                <c:pt idx="54">
                  <c:v>36.37964623644493</c:v>
                </c:pt>
                <c:pt idx="55">
                  <c:v>38.71309188537391</c:v>
                </c:pt>
                <c:pt idx="56">
                  <c:v>39.75657822616234</c:v>
                </c:pt>
                <c:pt idx="57">
                  <c:v>40.97842467196836</c:v>
                </c:pt>
                <c:pt idx="58">
                  <c:v>39.9091349684853</c:v>
                </c:pt>
                <c:pt idx="59">
                  <c:v>41.48568927692352</c:v>
                </c:pt>
                <c:pt idx="60">
                  <c:v>42.55095331344491</c:v>
                </c:pt>
                <c:pt idx="61">
                  <c:v>45.33378315882006</c:v>
                </c:pt>
                <c:pt idx="62">
                  <c:v>44.74116353613211</c:v>
                </c:pt>
                <c:pt idx="63">
                  <c:v>46.33755563423917</c:v>
                </c:pt>
                <c:pt idx="64">
                  <c:v>44.18650550311747</c:v>
                </c:pt>
                <c:pt idx="65">
                  <c:v>45.92169424261184</c:v>
                </c:pt>
                <c:pt idx="66">
                  <c:v>44.80096532770901</c:v>
                </c:pt>
                <c:pt idx="67">
                  <c:v>45.23618684518337</c:v>
                </c:pt>
                <c:pt idx="68">
                  <c:v>43.59029922121794</c:v>
                </c:pt>
                <c:pt idx="69">
                  <c:v>42.9393221665146</c:v>
                </c:pt>
                <c:pt idx="70">
                  <c:v>41.74402570370162</c:v>
                </c:pt>
                <c:pt idx="71">
                  <c:v>41.47481803427945</c:v>
                </c:pt>
                <c:pt idx="72">
                  <c:v>41.81458246692964</c:v>
                </c:pt>
                <c:pt idx="73">
                  <c:v>42.63579899498414</c:v>
                </c:pt>
                <c:pt idx="74">
                  <c:v>42.24540931277698</c:v>
                </c:pt>
                <c:pt idx="75">
                  <c:v>42.13660193530703</c:v>
                </c:pt>
                <c:pt idx="76">
                  <c:v>41.76238174164584</c:v>
                </c:pt>
                <c:pt idx="77">
                  <c:v>43.23636630846987</c:v>
                </c:pt>
                <c:pt idx="78">
                  <c:v>43.59454643910984</c:v>
                </c:pt>
                <c:pt idx="79">
                  <c:v>43.16954074042652</c:v>
                </c:pt>
                <c:pt idx="80">
                  <c:v>41.60908195392946</c:v>
                </c:pt>
                <c:pt idx="81">
                  <c:v>40.69433512072432</c:v>
                </c:pt>
                <c:pt idx="82">
                  <c:v>40.6325673955968</c:v>
                </c:pt>
                <c:pt idx="83">
                  <c:v>40.83018486794047</c:v>
                </c:pt>
                <c:pt idx="84">
                  <c:v>39.93044162952267</c:v>
                </c:pt>
                <c:pt idx="85">
                  <c:v>39.13792944928154</c:v>
                </c:pt>
                <c:pt idx="86">
                  <c:v>38.7983613233557</c:v>
                </c:pt>
                <c:pt idx="87">
                  <c:v>38.5827002363813</c:v>
                </c:pt>
                <c:pt idx="88">
                  <c:v>38.10674007996242</c:v>
                </c:pt>
                <c:pt idx="89">
                  <c:v>37.10743126083824</c:v>
                </c:pt>
                <c:pt idx="90">
                  <c:v>36.13593739483584</c:v>
                </c:pt>
                <c:pt idx="91">
                  <c:v>34.61467479751283</c:v>
                </c:pt>
                <c:pt idx="92">
                  <c:v>32.47963095896486</c:v>
                </c:pt>
                <c:pt idx="93">
                  <c:v>28.51969542822161</c:v>
                </c:pt>
                <c:pt idx="94">
                  <c:v>28.04206706496522</c:v>
                </c:pt>
                <c:pt idx="95">
                  <c:v>28.73080092269116</c:v>
                </c:pt>
                <c:pt idx="96">
                  <c:v>31.76556230397643</c:v>
                </c:pt>
                <c:pt idx="97">
                  <c:v>33.7413613438279</c:v>
                </c:pt>
                <c:pt idx="98">
                  <c:v>32.72078315145251</c:v>
                </c:pt>
                <c:pt idx="99">
                  <c:v>31.49284342832472</c:v>
                </c:pt>
                <c:pt idx="100">
                  <c:v>27.6739424623202</c:v>
                </c:pt>
                <c:pt idx="101">
                  <c:v>29.06380075463077</c:v>
                </c:pt>
                <c:pt idx="102">
                  <c:v>29.66900007722926</c:v>
                </c:pt>
                <c:pt idx="103">
                  <c:v>31.08162610851196</c:v>
                </c:pt>
                <c:pt idx="104">
                  <c:v>29.52473898229185</c:v>
                </c:pt>
                <c:pt idx="105">
                  <c:v>30.3254030239188</c:v>
                </c:pt>
                <c:pt idx="106">
                  <c:v>32.10697694550392</c:v>
                </c:pt>
                <c:pt idx="107">
                  <c:v>33.24414400528389</c:v>
                </c:pt>
                <c:pt idx="108">
                  <c:v>31.69394934535705</c:v>
                </c:pt>
                <c:pt idx="109">
                  <c:v>29.83566255188181</c:v>
                </c:pt>
                <c:pt idx="110">
                  <c:v>29.87302423334103</c:v>
                </c:pt>
                <c:pt idx="111">
                  <c:v>30.52282324966061</c:v>
                </c:pt>
                <c:pt idx="112">
                  <c:v>32.27639851479534</c:v>
                </c:pt>
                <c:pt idx="113">
                  <c:v>32.1568301085868</c:v>
                </c:pt>
                <c:pt idx="114">
                  <c:v>32.81680658137171</c:v>
                </c:pt>
                <c:pt idx="115">
                  <c:v>32.57474933716394</c:v>
                </c:pt>
                <c:pt idx="116">
                  <c:v>33.69322400075696</c:v>
                </c:pt>
                <c:pt idx="117">
                  <c:v>34.55134632513406</c:v>
                </c:pt>
                <c:pt idx="118">
                  <c:v>34.58730977591944</c:v>
                </c:pt>
                <c:pt idx="119">
                  <c:v>33.97047408111245</c:v>
                </c:pt>
                <c:pt idx="120">
                  <c:v>34.29331284027448</c:v>
                </c:pt>
                <c:pt idx="121">
                  <c:v>36.0353157869049</c:v>
                </c:pt>
                <c:pt idx="122">
                  <c:v>36.72152041343706</c:v>
                </c:pt>
                <c:pt idx="123">
                  <c:v>36.96700698388108</c:v>
                </c:pt>
                <c:pt idx="124">
                  <c:v>36.0427191447651</c:v>
                </c:pt>
                <c:pt idx="125">
                  <c:v>35.51416417445068</c:v>
                </c:pt>
                <c:pt idx="126">
                  <c:v>35.0556039072327</c:v>
                </c:pt>
                <c:pt idx="127">
                  <c:v>33.97210583698218</c:v>
                </c:pt>
                <c:pt idx="128">
                  <c:v>33.93100992012517</c:v>
                </c:pt>
                <c:pt idx="129">
                  <c:v>33.34648335718106</c:v>
                </c:pt>
                <c:pt idx="130">
                  <c:v>32.8701772445464</c:v>
                </c:pt>
                <c:pt idx="131">
                  <c:v>32.02445120239553</c:v>
                </c:pt>
                <c:pt idx="132">
                  <c:v>32.70137277446186</c:v>
                </c:pt>
                <c:pt idx="133">
                  <c:v>34.13611025653298</c:v>
                </c:pt>
                <c:pt idx="134">
                  <c:v>36.51963905998921</c:v>
                </c:pt>
                <c:pt idx="135">
                  <c:v>37.51862160801091</c:v>
                </c:pt>
                <c:pt idx="136">
                  <c:v>37.86849990553904</c:v>
                </c:pt>
                <c:pt idx="137">
                  <c:v>38.1305268998214</c:v>
                </c:pt>
                <c:pt idx="138">
                  <c:v>38.93852673789247</c:v>
                </c:pt>
                <c:pt idx="139">
                  <c:v>38.56367059674505</c:v>
                </c:pt>
                <c:pt idx="140">
                  <c:v>36.0287919923683</c:v>
                </c:pt>
                <c:pt idx="141">
                  <c:v>34.65056122399395</c:v>
                </c:pt>
                <c:pt idx="142">
                  <c:v>34.41073104318144</c:v>
                </c:pt>
                <c:pt idx="143">
                  <c:v>36.9302343586595</c:v>
                </c:pt>
                <c:pt idx="144">
                  <c:v>37.8461119250338</c:v>
                </c:pt>
                <c:pt idx="145">
                  <c:v>38.30381168720064</c:v>
                </c:pt>
                <c:pt idx="146">
                  <c:v>37.9156661090693</c:v>
                </c:pt>
                <c:pt idx="147">
                  <c:v>37.02728256133972</c:v>
                </c:pt>
                <c:pt idx="148">
                  <c:v>36.31264350195664</c:v>
                </c:pt>
                <c:pt idx="149">
                  <c:v>36.32503592031667</c:v>
                </c:pt>
                <c:pt idx="150">
                  <c:v>36.30967396300128</c:v>
                </c:pt>
                <c:pt idx="151">
                  <c:v>37.20171914960052</c:v>
                </c:pt>
                <c:pt idx="152">
                  <c:v>37.3029057932215</c:v>
                </c:pt>
                <c:pt idx="153">
                  <c:v>37.43659433195749</c:v>
                </c:pt>
                <c:pt idx="154">
                  <c:v>36.99302879861</c:v>
                </c:pt>
                <c:pt idx="155">
                  <c:v>36.93537288563613</c:v>
                </c:pt>
                <c:pt idx="156">
                  <c:v>36.71177003966608</c:v>
                </c:pt>
                <c:pt idx="157">
                  <c:v>36.90738582212357</c:v>
                </c:pt>
                <c:pt idx="158">
                  <c:v>36.5671481775463</c:v>
                </c:pt>
                <c:pt idx="159">
                  <c:v>37.18773721680028</c:v>
                </c:pt>
                <c:pt idx="160">
                  <c:v>37.76596824918173</c:v>
                </c:pt>
                <c:pt idx="161">
                  <c:v>37.69544267993283</c:v>
                </c:pt>
                <c:pt idx="162">
                  <c:v>36.52867929057713</c:v>
                </c:pt>
                <c:pt idx="163">
                  <c:v>36.07036988913598</c:v>
                </c:pt>
                <c:pt idx="164">
                  <c:v>36.70884509591814</c:v>
                </c:pt>
                <c:pt idx="165">
                  <c:v>36.51394762373688</c:v>
                </c:pt>
                <c:pt idx="166">
                  <c:v>38.10930502163973</c:v>
                </c:pt>
                <c:pt idx="167">
                  <c:v>38.37326410396197</c:v>
                </c:pt>
                <c:pt idx="168">
                  <c:v>40.16398594370961</c:v>
                </c:pt>
                <c:pt idx="169">
                  <c:v>40.32753431924535</c:v>
                </c:pt>
                <c:pt idx="170">
                  <c:v>42.300113243253</c:v>
                </c:pt>
                <c:pt idx="171">
                  <c:v>43.18629176140583</c:v>
                </c:pt>
                <c:pt idx="172">
                  <c:v>43.61814525488893</c:v>
                </c:pt>
                <c:pt idx="173">
                  <c:v>42.73433580693767</c:v>
                </c:pt>
                <c:pt idx="174">
                  <c:v>42.74032683256755</c:v>
                </c:pt>
                <c:pt idx="175">
                  <c:v>41.12763709385128</c:v>
                </c:pt>
                <c:pt idx="176">
                  <c:v>38.2974752691172</c:v>
                </c:pt>
                <c:pt idx="177">
                  <c:v>33.93998673139622</c:v>
                </c:pt>
                <c:pt idx="178">
                  <c:v>36.94610946422201</c:v>
                </c:pt>
                <c:pt idx="179">
                  <c:v>38.3220059464319</c:v>
                </c:pt>
                <c:pt idx="180">
                  <c:v>41.57060427004846</c:v>
                </c:pt>
                <c:pt idx="181">
                  <c:v>38.54655003265472</c:v>
                </c:pt>
                <c:pt idx="182">
                  <c:v>39.42959711599561</c:v>
                </c:pt>
                <c:pt idx="183">
                  <c:v>39.95218499313744</c:v>
                </c:pt>
                <c:pt idx="184">
                  <c:v>40.83563211530361</c:v>
                </c:pt>
                <c:pt idx="185">
                  <c:v>40.20673717639193</c:v>
                </c:pt>
                <c:pt idx="186">
                  <c:v>39.46812603334262</c:v>
                </c:pt>
                <c:pt idx="187">
                  <c:v>37.93719099955442</c:v>
                </c:pt>
                <c:pt idx="188">
                  <c:v>36.53702315862697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v>5000+</c:v>
          </c:tx>
          <c:marker>
            <c:symbol val="none"/>
          </c:marker>
          <c:cat>
            <c:numRef>
              <c:f>'Mean Vacancy Duration MA'!$A$4:$A$194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'Mean Vacancy Duration MA'!$G$4:$G$200</c:f>
              <c:numCache>
                <c:formatCode>General</c:formatCode>
                <c:ptCount val="195"/>
                <c:pt idx="0">
                  <c:v>35.30323945500718</c:v>
                </c:pt>
                <c:pt idx="1">
                  <c:v>33.7840071257026</c:v>
                </c:pt>
                <c:pt idx="2">
                  <c:v>36.42734343051151</c:v>
                </c:pt>
                <c:pt idx="3">
                  <c:v>43.05378253131889</c:v>
                </c:pt>
                <c:pt idx="4">
                  <c:v>45.79728435468596</c:v>
                </c:pt>
                <c:pt idx="5">
                  <c:v>47.374400524515</c:v>
                </c:pt>
                <c:pt idx="6">
                  <c:v>46.63027016360801</c:v>
                </c:pt>
                <c:pt idx="7">
                  <c:v>47.80424338641574</c:v>
                </c:pt>
                <c:pt idx="8">
                  <c:v>49.2807279732041</c:v>
                </c:pt>
                <c:pt idx="9">
                  <c:v>51.92408911253574</c:v>
                </c:pt>
                <c:pt idx="10">
                  <c:v>49.04226322667213</c:v>
                </c:pt>
                <c:pt idx="11">
                  <c:v>52.12483951451705</c:v>
                </c:pt>
                <c:pt idx="12">
                  <c:v>51.64603532953947</c:v>
                </c:pt>
                <c:pt idx="13">
                  <c:v>60.11673489944753</c:v>
                </c:pt>
                <c:pt idx="14">
                  <c:v>58.76846731601683</c:v>
                </c:pt>
                <c:pt idx="15">
                  <c:v>60.09282585266853</c:v>
                </c:pt>
                <c:pt idx="16">
                  <c:v>58.2990186822591</c:v>
                </c:pt>
                <c:pt idx="17">
                  <c:v>60.57917843986882</c:v>
                </c:pt>
                <c:pt idx="18">
                  <c:v>57.74621673061264</c:v>
                </c:pt>
                <c:pt idx="19">
                  <c:v>56.07167140719977</c:v>
                </c:pt>
                <c:pt idx="20">
                  <c:v>53.65158000346685</c:v>
                </c:pt>
                <c:pt idx="21">
                  <c:v>51.64223440735477</c:v>
                </c:pt>
                <c:pt idx="22">
                  <c:v>48.1681439162831</c:v>
                </c:pt>
                <c:pt idx="23">
                  <c:v>52.30555602199559</c:v>
                </c:pt>
                <c:pt idx="24">
                  <c:v>55.645041041342</c:v>
                </c:pt>
                <c:pt idx="25">
                  <c:v>59.19385758795283</c:v>
                </c:pt>
                <c:pt idx="26">
                  <c:v>55.64531701115111</c:v>
                </c:pt>
                <c:pt idx="27">
                  <c:v>50.62062251780154</c:v>
                </c:pt>
                <c:pt idx="28">
                  <c:v>45.11775456483921</c:v>
                </c:pt>
                <c:pt idx="29">
                  <c:v>41.30354267087535</c:v>
                </c:pt>
                <c:pt idx="30">
                  <c:v>40.54951020845737</c:v>
                </c:pt>
                <c:pt idx="31">
                  <c:v>40.39100957174858</c:v>
                </c:pt>
                <c:pt idx="32">
                  <c:v>37.62352477838245</c:v>
                </c:pt>
                <c:pt idx="33">
                  <c:v>40.64520985302872</c:v>
                </c:pt>
                <c:pt idx="34">
                  <c:v>42.22981201871127</c:v>
                </c:pt>
                <c:pt idx="35">
                  <c:v>44.8984764120098</c:v>
                </c:pt>
                <c:pt idx="36">
                  <c:v>38.3922925923686</c:v>
                </c:pt>
                <c:pt idx="37">
                  <c:v>43.47123676732856</c:v>
                </c:pt>
                <c:pt idx="38">
                  <c:v>45.40296477973655</c:v>
                </c:pt>
                <c:pt idx="39">
                  <c:v>52.86468341668396</c:v>
                </c:pt>
                <c:pt idx="40">
                  <c:v>53.32435579363553</c:v>
                </c:pt>
                <c:pt idx="41">
                  <c:v>53.56797965803511</c:v>
                </c:pt>
                <c:pt idx="42">
                  <c:v>53.31131461552925</c:v>
                </c:pt>
                <c:pt idx="43">
                  <c:v>51.78095938527965</c:v>
                </c:pt>
                <c:pt idx="44">
                  <c:v>49.80862330416542</c:v>
                </c:pt>
                <c:pt idx="45">
                  <c:v>44.98021506482337</c:v>
                </c:pt>
                <c:pt idx="46">
                  <c:v>40.32726774968769</c:v>
                </c:pt>
                <c:pt idx="47">
                  <c:v>38.51800565354745</c:v>
                </c:pt>
                <c:pt idx="48">
                  <c:v>40.88409015687409</c:v>
                </c:pt>
                <c:pt idx="49">
                  <c:v>42.082230034683</c:v>
                </c:pt>
                <c:pt idx="50">
                  <c:v>43.43340147776038</c:v>
                </c:pt>
                <c:pt idx="51">
                  <c:v>42.2135933277391</c:v>
                </c:pt>
                <c:pt idx="52">
                  <c:v>43.24563268364216</c:v>
                </c:pt>
                <c:pt idx="53">
                  <c:v>43.06564831907073</c:v>
                </c:pt>
                <c:pt idx="54">
                  <c:v>42.64667105496481</c:v>
                </c:pt>
                <c:pt idx="55">
                  <c:v>40.32921336014269</c:v>
                </c:pt>
                <c:pt idx="56">
                  <c:v>38.6559787664079</c:v>
                </c:pt>
                <c:pt idx="57">
                  <c:v>39.34114266729989</c:v>
                </c:pt>
                <c:pt idx="58">
                  <c:v>38.02329478829642</c:v>
                </c:pt>
                <c:pt idx="59">
                  <c:v>44.18927261955446</c:v>
                </c:pt>
                <c:pt idx="60">
                  <c:v>42.98499048854779</c:v>
                </c:pt>
                <c:pt idx="61">
                  <c:v>43.14649564775565</c:v>
                </c:pt>
                <c:pt idx="62">
                  <c:v>36.84100623350939</c:v>
                </c:pt>
                <c:pt idx="63">
                  <c:v>38.74666650670859</c:v>
                </c:pt>
                <c:pt idx="64">
                  <c:v>38.81509440241879</c:v>
                </c:pt>
                <c:pt idx="65">
                  <c:v>37.47198489606881</c:v>
                </c:pt>
                <c:pt idx="66">
                  <c:v>37.29280479722475</c:v>
                </c:pt>
                <c:pt idx="67">
                  <c:v>37.3761161499819</c:v>
                </c:pt>
                <c:pt idx="68">
                  <c:v>39.95766288389413</c:v>
                </c:pt>
                <c:pt idx="69">
                  <c:v>38.54760279720264</c:v>
                </c:pt>
                <c:pt idx="70">
                  <c:v>39.05689421449901</c:v>
                </c:pt>
                <c:pt idx="71">
                  <c:v>37.98622774502886</c:v>
                </c:pt>
                <c:pt idx="72">
                  <c:v>38.04673069698642</c:v>
                </c:pt>
                <c:pt idx="73">
                  <c:v>38.51744598125916</c:v>
                </c:pt>
                <c:pt idx="74">
                  <c:v>39.3236081500235</c:v>
                </c:pt>
                <c:pt idx="75">
                  <c:v>40.65653737325305</c:v>
                </c:pt>
                <c:pt idx="76">
                  <c:v>40.50107085216985</c:v>
                </c:pt>
                <c:pt idx="77">
                  <c:v>42.04087183566748</c:v>
                </c:pt>
                <c:pt idx="78">
                  <c:v>41.68847239851242</c:v>
                </c:pt>
                <c:pt idx="79">
                  <c:v>40.57517094306717</c:v>
                </c:pt>
                <c:pt idx="80">
                  <c:v>39.26301161525674</c:v>
                </c:pt>
                <c:pt idx="81">
                  <c:v>39.10165421768341</c:v>
                </c:pt>
                <c:pt idx="82">
                  <c:v>39.48722373937465</c:v>
                </c:pt>
                <c:pt idx="83">
                  <c:v>39.2801396021724</c:v>
                </c:pt>
                <c:pt idx="84">
                  <c:v>39.86648829615283</c:v>
                </c:pt>
                <c:pt idx="85">
                  <c:v>43.1126309234795</c:v>
                </c:pt>
                <c:pt idx="86">
                  <c:v>43.12567328229352</c:v>
                </c:pt>
                <c:pt idx="87">
                  <c:v>42.91405306274905</c:v>
                </c:pt>
                <c:pt idx="88">
                  <c:v>41.89939770593105</c:v>
                </c:pt>
                <c:pt idx="89">
                  <c:v>42.87392802486422</c:v>
                </c:pt>
                <c:pt idx="90">
                  <c:v>42.35318195590131</c:v>
                </c:pt>
                <c:pt idx="91">
                  <c:v>41.1805880702997</c:v>
                </c:pt>
                <c:pt idx="92">
                  <c:v>38.46821619211493</c:v>
                </c:pt>
                <c:pt idx="93">
                  <c:v>34.55023160946232</c:v>
                </c:pt>
                <c:pt idx="94">
                  <c:v>32.04449645633218</c:v>
                </c:pt>
                <c:pt idx="95">
                  <c:v>30.3897234380917</c:v>
                </c:pt>
                <c:pt idx="96">
                  <c:v>31.76483454548107</c:v>
                </c:pt>
                <c:pt idx="97">
                  <c:v>39.32166730183661</c:v>
                </c:pt>
                <c:pt idx="98">
                  <c:v>44.49571360387906</c:v>
                </c:pt>
                <c:pt idx="99">
                  <c:v>46.06717500851897</c:v>
                </c:pt>
                <c:pt idx="100">
                  <c:v>41.1372118929471</c:v>
                </c:pt>
                <c:pt idx="101">
                  <c:v>41.42966655270396</c:v>
                </c:pt>
                <c:pt idx="102">
                  <c:v>42.50756224135682</c:v>
                </c:pt>
                <c:pt idx="103">
                  <c:v>43.40076130897008</c:v>
                </c:pt>
                <c:pt idx="104">
                  <c:v>41.03318771627351</c:v>
                </c:pt>
                <c:pt idx="105">
                  <c:v>42.89340627061271</c:v>
                </c:pt>
                <c:pt idx="106">
                  <c:v>45.3090425385406</c:v>
                </c:pt>
                <c:pt idx="107">
                  <c:v>49.6185937119782</c:v>
                </c:pt>
                <c:pt idx="108">
                  <c:v>50.28011895151556</c:v>
                </c:pt>
                <c:pt idx="109">
                  <c:v>50.92998663263665</c:v>
                </c:pt>
                <c:pt idx="110">
                  <c:v>51.40162032319895</c:v>
                </c:pt>
                <c:pt idx="111">
                  <c:v>52.37972981029836</c:v>
                </c:pt>
                <c:pt idx="112">
                  <c:v>52.63083544243284</c:v>
                </c:pt>
                <c:pt idx="113">
                  <c:v>53.04571579166272</c:v>
                </c:pt>
                <c:pt idx="114">
                  <c:v>55.09700929386694</c:v>
                </c:pt>
                <c:pt idx="115">
                  <c:v>57.05427601161958</c:v>
                </c:pt>
                <c:pt idx="116">
                  <c:v>56.82529263180542</c:v>
                </c:pt>
                <c:pt idx="117">
                  <c:v>61.28752429937501</c:v>
                </c:pt>
                <c:pt idx="118">
                  <c:v>58.00618213234633</c:v>
                </c:pt>
                <c:pt idx="119">
                  <c:v>57.79500920367658</c:v>
                </c:pt>
                <c:pt idx="120">
                  <c:v>54.32054975187216</c:v>
                </c:pt>
                <c:pt idx="121">
                  <c:v>57.71623148911424</c:v>
                </c:pt>
                <c:pt idx="122">
                  <c:v>60.11930238994847</c:v>
                </c:pt>
                <c:pt idx="123">
                  <c:v>60.78254459402472</c:v>
                </c:pt>
                <c:pt idx="124">
                  <c:v>62.72753974272713</c:v>
                </c:pt>
                <c:pt idx="125">
                  <c:v>62.42363236729162</c:v>
                </c:pt>
                <c:pt idx="126">
                  <c:v>61.47208046999445</c:v>
                </c:pt>
                <c:pt idx="127">
                  <c:v>59.2816760060759</c:v>
                </c:pt>
                <c:pt idx="128">
                  <c:v>59.4027655382424</c:v>
                </c:pt>
                <c:pt idx="129">
                  <c:v>62.8858871398999</c:v>
                </c:pt>
                <c:pt idx="130">
                  <c:v>57.80514169418067</c:v>
                </c:pt>
                <c:pt idx="131">
                  <c:v>56.36617293214288</c:v>
                </c:pt>
                <c:pt idx="132">
                  <c:v>52.8093968504013</c:v>
                </c:pt>
                <c:pt idx="133">
                  <c:v>56.1469794750089</c:v>
                </c:pt>
                <c:pt idx="134">
                  <c:v>55.4311431249209</c:v>
                </c:pt>
                <c:pt idx="135">
                  <c:v>52.90580507726312</c:v>
                </c:pt>
                <c:pt idx="136">
                  <c:v>51.86807566971419</c:v>
                </c:pt>
                <c:pt idx="137">
                  <c:v>51.40638944483928</c:v>
                </c:pt>
                <c:pt idx="138">
                  <c:v>52.26205613491156</c:v>
                </c:pt>
                <c:pt idx="139">
                  <c:v>53.3205502361562</c:v>
                </c:pt>
                <c:pt idx="140">
                  <c:v>53.06279239874513</c:v>
                </c:pt>
                <c:pt idx="141">
                  <c:v>54.27945434516331</c:v>
                </c:pt>
                <c:pt idx="142">
                  <c:v>53.19917345779648</c:v>
                </c:pt>
                <c:pt idx="143">
                  <c:v>55.43368316833868</c:v>
                </c:pt>
                <c:pt idx="144">
                  <c:v>56.04488532562001</c:v>
                </c:pt>
                <c:pt idx="145">
                  <c:v>58.03693422436786</c:v>
                </c:pt>
                <c:pt idx="146">
                  <c:v>56.35808802192914</c:v>
                </c:pt>
                <c:pt idx="147">
                  <c:v>56.32485950331957</c:v>
                </c:pt>
                <c:pt idx="148">
                  <c:v>56.93445564961993</c:v>
                </c:pt>
                <c:pt idx="149">
                  <c:v>58.31556788827695</c:v>
                </c:pt>
                <c:pt idx="150">
                  <c:v>56.52326241384665</c:v>
                </c:pt>
                <c:pt idx="151">
                  <c:v>55.69970488821595</c:v>
                </c:pt>
                <c:pt idx="152">
                  <c:v>55.9150703529051</c:v>
                </c:pt>
                <c:pt idx="153">
                  <c:v>57.83111595710967</c:v>
                </c:pt>
                <c:pt idx="154">
                  <c:v>58.8743255247387</c:v>
                </c:pt>
                <c:pt idx="155">
                  <c:v>59.69973524830643</c:v>
                </c:pt>
                <c:pt idx="156">
                  <c:v>58.38277230880493</c:v>
                </c:pt>
                <c:pt idx="157">
                  <c:v>55.82352364878397</c:v>
                </c:pt>
                <c:pt idx="158">
                  <c:v>53.82142374299784</c:v>
                </c:pt>
                <c:pt idx="159">
                  <c:v>53.34552011760667</c:v>
                </c:pt>
                <c:pt idx="160">
                  <c:v>56.88447100680427</c:v>
                </c:pt>
                <c:pt idx="161">
                  <c:v>58.51752610008677</c:v>
                </c:pt>
                <c:pt idx="162">
                  <c:v>58.94620193715605</c:v>
                </c:pt>
                <c:pt idx="163">
                  <c:v>58.31251381166309</c:v>
                </c:pt>
                <c:pt idx="164">
                  <c:v>58.60799561323893</c:v>
                </c:pt>
                <c:pt idx="165">
                  <c:v>57.48526966548938</c:v>
                </c:pt>
                <c:pt idx="166">
                  <c:v>57.7782724718457</c:v>
                </c:pt>
                <c:pt idx="167">
                  <c:v>56.40802442359976</c:v>
                </c:pt>
                <c:pt idx="168">
                  <c:v>58.30931173183045</c:v>
                </c:pt>
                <c:pt idx="169">
                  <c:v>60.46949229094016</c:v>
                </c:pt>
                <c:pt idx="170">
                  <c:v>65.5629947390468</c:v>
                </c:pt>
                <c:pt idx="171">
                  <c:v>67.10540293773913</c:v>
                </c:pt>
                <c:pt idx="172">
                  <c:v>66.60279471590776</c:v>
                </c:pt>
                <c:pt idx="173">
                  <c:v>63.64860148315497</c:v>
                </c:pt>
                <c:pt idx="174">
                  <c:v>63.51906964372046</c:v>
                </c:pt>
                <c:pt idx="175">
                  <c:v>63.42142921187313</c:v>
                </c:pt>
                <c:pt idx="176">
                  <c:v>60.29608907264526</c:v>
                </c:pt>
                <c:pt idx="177">
                  <c:v>56.94862943802358</c:v>
                </c:pt>
                <c:pt idx="178">
                  <c:v>52.70838281800465</c:v>
                </c:pt>
                <c:pt idx="179">
                  <c:v>53.05420504586854</c:v>
                </c:pt>
                <c:pt idx="180">
                  <c:v>56.64871034631655</c:v>
                </c:pt>
                <c:pt idx="181">
                  <c:v>60.36594529043562</c:v>
                </c:pt>
                <c:pt idx="182">
                  <c:v>62.0568251118607</c:v>
                </c:pt>
                <c:pt idx="183">
                  <c:v>62.01998821298796</c:v>
                </c:pt>
                <c:pt idx="184">
                  <c:v>61.36345825340439</c:v>
                </c:pt>
                <c:pt idx="185">
                  <c:v>59.68969166498798</c:v>
                </c:pt>
                <c:pt idx="186">
                  <c:v>57.92819457493834</c:v>
                </c:pt>
                <c:pt idx="187">
                  <c:v>56.70527751064926</c:v>
                </c:pt>
                <c:pt idx="188">
                  <c:v>56.98606057914342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20744384"/>
        <c:axId val="-320742608"/>
      </c:lineChart>
      <c:dateAx>
        <c:axId val="-320744384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crossAx val="-320742608"/>
        <c:crosses val="autoZero"/>
        <c:auto val="1"/>
        <c:lblOffset val="100"/>
        <c:baseTimeUnit val="months"/>
        <c:majorUnit val="6.0"/>
        <c:majorTimeUnit val="months"/>
      </c:dateAx>
      <c:valAx>
        <c:axId val="-320742608"/>
        <c:scaling>
          <c:orientation val="minMax"/>
          <c:min val="5.0"/>
        </c:scaling>
        <c:delete val="0"/>
        <c:axPos val="l"/>
        <c:numFmt formatCode="0" sourceLinked="0"/>
        <c:majorTickMark val="out"/>
        <c:minorTickMark val="none"/>
        <c:tickLblPos val="nextTo"/>
        <c:crossAx val="-320744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6620485730423"/>
          <c:y val="0.198162839222224"/>
          <c:w val="0.780881313886397"/>
          <c:h val="0.06329042000685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Recruiting Intensity Index by Establishment Size, </a:t>
            </a:r>
          </a:p>
          <a:p>
            <a:pPr>
              <a:defRPr sz="2400"/>
            </a:pPr>
            <a:r>
              <a:rPr lang="en-US" sz="2400"/>
              <a:t>January 2001 to November 2016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545948115136121"/>
          <c:y val="0.203733243022042"/>
          <c:w val="0.9242896948985"/>
          <c:h val="0.667421733573626"/>
        </c:manualLayout>
      </c:layout>
      <c:lineChart>
        <c:grouping val="standard"/>
        <c:varyColors val="0"/>
        <c:ser>
          <c:idx val="0"/>
          <c:order val="0"/>
          <c:tx>
            <c:strRef>
              <c:f>'Normalized Recruiting Inten MA'!$B$2</c:f>
              <c:strCache>
                <c:ptCount val="1"/>
                <c:pt idx="0">
                  <c:v>1-9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MA'!$B$3:$B$200</c:f>
              <c:numCache>
                <c:formatCode>General</c:formatCode>
                <c:ptCount val="195"/>
                <c:pt idx="0">
                  <c:v>1.01346942321996</c:v>
                </c:pt>
                <c:pt idx="1">
                  <c:v>1.006372624444637</c:v>
                </c:pt>
                <c:pt idx="2">
                  <c:v>0.985151137071938</c:v>
                </c:pt>
                <c:pt idx="3">
                  <c:v>0.949295100956337</c:v>
                </c:pt>
                <c:pt idx="4">
                  <c:v>0.927858869276866</c:v>
                </c:pt>
                <c:pt idx="5">
                  <c:v>0.934955668052189</c:v>
                </c:pt>
                <c:pt idx="6">
                  <c:v>0.956545902982648</c:v>
                </c:pt>
                <c:pt idx="7">
                  <c:v>0.977982134662119</c:v>
                </c:pt>
                <c:pt idx="8">
                  <c:v>0.977982134662119</c:v>
                </c:pt>
                <c:pt idx="9">
                  <c:v>1.006418355417693</c:v>
                </c:pt>
                <c:pt idx="10">
                  <c:v>0.984982123738222</c:v>
                </c:pt>
                <c:pt idx="11">
                  <c:v>0.984982123738222</c:v>
                </c:pt>
                <c:pt idx="12">
                  <c:v>0.956545902982648</c:v>
                </c:pt>
                <c:pt idx="13">
                  <c:v>0.949349432036746</c:v>
                </c:pt>
                <c:pt idx="14">
                  <c:v>0.92798683207628</c:v>
                </c:pt>
                <c:pt idx="15">
                  <c:v>0.949349432036746</c:v>
                </c:pt>
                <c:pt idx="16">
                  <c:v>1.006232730853146</c:v>
                </c:pt>
                <c:pt idx="17">
                  <c:v>0.999062300358817</c:v>
                </c:pt>
                <c:pt idx="18">
                  <c:v>0.999062300358817</c:v>
                </c:pt>
                <c:pt idx="19">
                  <c:v>0.956545902982648</c:v>
                </c:pt>
                <c:pt idx="20">
                  <c:v>0.942126098546518</c:v>
                </c:pt>
                <c:pt idx="21">
                  <c:v>0.956250787143893</c:v>
                </c:pt>
                <c:pt idx="22">
                  <c:v>1.019728277373901</c:v>
                </c:pt>
                <c:pt idx="23">
                  <c:v>1.048463678335853</c:v>
                </c:pt>
                <c:pt idx="24">
                  <c:v>1.034338989738478</c:v>
                </c:pt>
                <c:pt idx="25">
                  <c:v>1.006348788066311</c:v>
                </c:pt>
                <c:pt idx="26">
                  <c:v>1.006348788066311</c:v>
                </c:pt>
                <c:pt idx="27">
                  <c:v>0.984986188105845</c:v>
                </c:pt>
                <c:pt idx="28">
                  <c:v>0.949498899548005</c:v>
                </c:pt>
                <c:pt idx="29">
                  <c:v>0.970789954272085</c:v>
                </c:pt>
                <c:pt idx="30">
                  <c:v>0.999226175027659</c:v>
                </c:pt>
                <c:pt idx="31">
                  <c:v>1.027662395783233</c:v>
                </c:pt>
                <c:pt idx="32">
                  <c:v>1.020588774988124</c:v>
                </c:pt>
                <c:pt idx="33">
                  <c:v>1.013515154193016</c:v>
                </c:pt>
                <c:pt idx="34">
                  <c:v>1.020566221995283</c:v>
                </c:pt>
                <c:pt idx="35">
                  <c:v>0.984836720594586</c:v>
                </c:pt>
                <c:pt idx="36">
                  <c:v>0.991910341389695</c:v>
                </c:pt>
                <c:pt idx="37">
                  <c:v>1.026847209511141</c:v>
                </c:pt>
                <c:pt idx="38">
                  <c:v>1.062576710911838</c:v>
                </c:pt>
                <c:pt idx="39">
                  <c:v>1.076656887532432</c:v>
                </c:pt>
                <c:pt idx="40">
                  <c:v>1.055756843298128</c:v>
                </c:pt>
                <c:pt idx="41">
                  <c:v>1.069881531895503</c:v>
                </c:pt>
                <c:pt idx="42">
                  <c:v>1.034510300550827</c:v>
                </c:pt>
                <c:pt idx="43">
                  <c:v>1.083007565947905</c:v>
                </c:pt>
                <c:pt idx="44">
                  <c:v>1.124871717416103</c:v>
                </c:pt>
                <c:pt idx="45">
                  <c:v>1.17423752361056</c:v>
                </c:pt>
                <c:pt idx="46">
                  <c:v>1.146640302447786</c:v>
                </c:pt>
                <c:pt idx="47">
                  <c:v>1.139713019101034</c:v>
                </c:pt>
                <c:pt idx="48">
                  <c:v>1.174351677477277</c:v>
                </c:pt>
                <c:pt idx="49">
                  <c:v>1.167405011027998</c:v>
                </c:pt>
                <c:pt idx="50">
                  <c:v>1.188130484950903</c:v>
                </c:pt>
                <c:pt idx="51">
                  <c:v>1.17433229437475</c:v>
                </c:pt>
                <c:pt idx="52">
                  <c:v>1.146342092702583</c:v>
                </c:pt>
                <c:pt idx="53">
                  <c:v>1.139452250443946</c:v>
                </c:pt>
                <c:pt idx="54">
                  <c:v>1.118611782643856</c:v>
                </c:pt>
                <c:pt idx="55">
                  <c:v>1.104487094046481</c:v>
                </c:pt>
                <c:pt idx="56">
                  <c:v>1.076738277928874</c:v>
                </c:pt>
                <c:pt idx="57">
                  <c:v>1.048663526458499</c:v>
                </c:pt>
                <c:pt idx="58">
                  <c:v>1.076825038943016</c:v>
                </c:pt>
                <c:pt idx="59">
                  <c:v>1.076825038943016</c:v>
                </c:pt>
                <c:pt idx="60">
                  <c:v>1.104899790413391</c:v>
                </c:pt>
                <c:pt idx="61">
                  <c:v>1.118853168198417</c:v>
                </c:pt>
                <c:pt idx="62">
                  <c:v>1.104858593348637</c:v>
                </c:pt>
                <c:pt idx="63">
                  <c:v>1.090864018498857</c:v>
                </c:pt>
                <c:pt idx="64">
                  <c:v>1.090864018498857</c:v>
                </c:pt>
                <c:pt idx="65">
                  <c:v>1.083834909680529</c:v>
                </c:pt>
                <c:pt idx="66">
                  <c:v>1.069754733059934</c:v>
                </c:pt>
                <c:pt idx="67">
                  <c:v>1.020543044015068</c:v>
                </c:pt>
                <c:pt idx="68">
                  <c:v>1.013491976212801</c:v>
                </c:pt>
                <c:pt idx="69">
                  <c:v>0.992200921488721</c:v>
                </c:pt>
                <c:pt idx="70">
                  <c:v>0.977935120303579</c:v>
                </c:pt>
                <c:pt idx="71">
                  <c:v>0.956644065579498</c:v>
                </c:pt>
                <c:pt idx="72">
                  <c:v>0.97086149950847</c:v>
                </c:pt>
                <c:pt idx="73">
                  <c:v>0.97086149950847</c:v>
                </c:pt>
                <c:pt idx="74">
                  <c:v>1.041067773503016</c:v>
                </c:pt>
                <c:pt idx="75">
                  <c:v>1.026850339574043</c:v>
                </c:pt>
                <c:pt idx="76">
                  <c:v>1.041116140759186</c:v>
                </c:pt>
                <c:pt idx="77">
                  <c:v>0.956594270238818</c:v>
                </c:pt>
                <c:pt idx="78">
                  <c:v>0.956594270238818</c:v>
                </c:pt>
                <c:pt idx="79">
                  <c:v>0.963691069014141</c:v>
                </c:pt>
                <c:pt idx="80">
                  <c:v>1.006348788066311</c:v>
                </c:pt>
                <c:pt idx="81">
                  <c:v>1.027639842790391</c:v>
                </c:pt>
                <c:pt idx="82">
                  <c:v>1.0347134635855</c:v>
                </c:pt>
                <c:pt idx="83">
                  <c:v>1.013491976212801</c:v>
                </c:pt>
                <c:pt idx="84">
                  <c:v>0.948934721687067</c:v>
                </c:pt>
                <c:pt idx="85">
                  <c:v>0.941861100891958</c:v>
                </c:pt>
                <c:pt idx="86">
                  <c:v>0.934740465738309</c:v>
                </c:pt>
                <c:pt idx="87">
                  <c:v>1.006348788066311</c:v>
                </c:pt>
                <c:pt idx="88">
                  <c:v>0.948865154335684</c:v>
                </c:pt>
                <c:pt idx="89">
                  <c:v>0.970156209059765</c:v>
                </c:pt>
                <c:pt idx="90">
                  <c:v>0.905827617201701</c:v>
                </c:pt>
                <c:pt idx="91">
                  <c:v>0.984465048348031</c:v>
                </c:pt>
                <c:pt idx="92">
                  <c:v>0.977391427552922</c:v>
                </c:pt>
                <c:pt idx="93">
                  <c:v>1.048749128229315</c:v>
                </c:pt>
                <c:pt idx="94">
                  <c:v>1.062743703079095</c:v>
                </c:pt>
                <c:pt idx="95">
                  <c:v>1.07686839167647</c:v>
                </c:pt>
                <c:pt idx="96">
                  <c:v>1.07686839167647</c:v>
                </c:pt>
                <c:pt idx="97">
                  <c:v>1.013186988956192</c:v>
                </c:pt>
                <c:pt idx="98">
                  <c:v>0.963332798958121</c:v>
                </c:pt>
                <c:pt idx="99">
                  <c:v>0.862673993710633</c:v>
                </c:pt>
                <c:pt idx="100">
                  <c:v>0.862673993710633</c:v>
                </c:pt>
                <c:pt idx="101">
                  <c:v>0.869870464656536</c:v>
                </c:pt>
                <c:pt idx="102">
                  <c:v>0.935158038559347</c:v>
                </c:pt>
                <c:pt idx="103">
                  <c:v>0.949473635085169</c:v>
                </c:pt>
                <c:pt idx="104">
                  <c:v>0.942277164139267</c:v>
                </c:pt>
                <c:pt idx="105">
                  <c:v>0.949397799292916</c:v>
                </c:pt>
                <c:pt idx="106">
                  <c:v>0.920662398330964</c:v>
                </c:pt>
                <c:pt idx="107">
                  <c:v>0.949295100956337</c:v>
                </c:pt>
                <c:pt idx="108">
                  <c:v>0.95639189973166</c:v>
                </c:pt>
                <c:pt idx="109">
                  <c:v>0.97081170416779</c:v>
                </c:pt>
                <c:pt idx="110">
                  <c:v>0.920424869212487</c:v>
                </c:pt>
                <c:pt idx="111">
                  <c:v>0.877472034321563</c:v>
                </c:pt>
                <c:pt idx="112">
                  <c:v>0.877472034321563</c:v>
                </c:pt>
                <c:pt idx="113">
                  <c:v>0.913593068091724</c:v>
                </c:pt>
                <c:pt idx="114">
                  <c:v>0.942328469053676</c:v>
                </c:pt>
                <c:pt idx="115">
                  <c:v>0.942328469053676</c:v>
                </c:pt>
                <c:pt idx="116">
                  <c:v>0.942328469053676</c:v>
                </c:pt>
                <c:pt idx="117">
                  <c:v>0.970670591580023</c:v>
                </c:pt>
                <c:pt idx="118">
                  <c:v>0.934410608401809</c:v>
                </c:pt>
                <c:pt idx="119">
                  <c:v>0.941555774433302</c:v>
                </c:pt>
                <c:pt idx="120">
                  <c:v>0.906068485875461</c:v>
                </c:pt>
                <c:pt idx="121">
                  <c:v>0.935131998107774</c:v>
                </c:pt>
                <c:pt idx="122">
                  <c:v>0.942252633261423</c:v>
                </c:pt>
                <c:pt idx="123">
                  <c:v>0.963615233221888</c:v>
                </c:pt>
                <c:pt idx="124">
                  <c:v>0.977982134662119</c:v>
                </c:pt>
                <c:pt idx="125">
                  <c:v>0.977982134662119</c:v>
                </c:pt>
                <c:pt idx="126">
                  <c:v>0.963764700733147</c:v>
                </c:pt>
                <c:pt idx="127">
                  <c:v>0.949397799292916</c:v>
                </c:pt>
                <c:pt idx="128">
                  <c:v>0.942277164139267</c:v>
                </c:pt>
                <c:pt idx="129">
                  <c:v>0.935131998107774</c:v>
                </c:pt>
                <c:pt idx="130">
                  <c:v>0.920657596247781</c:v>
                </c:pt>
                <c:pt idx="131">
                  <c:v>0.92777823140143</c:v>
                </c:pt>
                <c:pt idx="132">
                  <c:v>0.942044032586573</c:v>
                </c:pt>
                <c:pt idx="133">
                  <c:v>0.970885335886796</c:v>
                </c:pt>
                <c:pt idx="134">
                  <c:v>0.985055755457227</c:v>
                </c:pt>
                <c:pt idx="135">
                  <c:v>0.985055755457227</c:v>
                </c:pt>
                <c:pt idx="136">
                  <c:v>1.006418355417693</c:v>
                </c:pt>
                <c:pt idx="137">
                  <c:v>0.977982134662119</c:v>
                </c:pt>
                <c:pt idx="138">
                  <c:v>0.977982134662119</c:v>
                </c:pt>
                <c:pt idx="139">
                  <c:v>0.970885335886796</c:v>
                </c:pt>
                <c:pt idx="140">
                  <c:v>0.985151137071938</c:v>
                </c:pt>
                <c:pt idx="141">
                  <c:v>0.985151137071938</c:v>
                </c:pt>
                <c:pt idx="142">
                  <c:v>0.992247935847261</c:v>
                </c:pt>
                <c:pt idx="143">
                  <c:v>0.999344734622584</c:v>
                </c:pt>
                <c:pt idx="144">
                  <c:v>0.999344734622584</c:v>
                </c:pt>
                <c:pt idx="145">
                  <c:v>0.97081170416779</c:v>
                </c:pt>
                <c:pt idx="146">
                  <c:v>0.984936392765165</c:v>
                </c:pt>
                <c:pt idx="147">
                  <c:v>0.934549557809862</c:v>
                </c:pt>
                <c:pt idx="148">
                  <c:v>0.920129753373732</c:v>
                </c:pt>
                <c:pt idx="149">
                  <c:v>0.927158862192061</c:v>
                </c:pt>
                <c:pt idx="150">
                  <c:v>0.956109465467893</c:v>
                </c:pt>
                <c:pt idx="151">
                  <c:v>0.963332798958121</c:v>
                </c:pt>
                <c:pt idx="152">
                  <c:v>0.884695367811791</c:v>
                </c:pt>
                <c:pt idx="153">
                  <c:v>0.855744764535959</c:v>
                </c:pt>
                <c:pt idx="154">
                  <c:v>0.862941235481861</c:v>
                </c:pt>
                <c:pt idx="155">
                  <c:v>0.877472034321563</c:v>
                </c:pt>
                <c:pt idx="156">
                  <c:v>0.8847517647915</c:v>
                </c:pt>
                <c:pt idx="157">
                  <c:v>0.8847517647915</c:v>
                </c:pt>
                <c:pt idx="158">
                  <c:v>0.848199591850641</c:v>
                </c:pt>
                <c:pt idx="159">
                  <c:v>0.840919861380704</c:v>
                </c:pt>
                <c:pt idx="160">
                  <c:v>0.848090291875032</c:v>
                </c:pt>
                <c:pt idx="161">
                  <c:v>0.870111665976189</c:v>
                </c:pt>
                <c:pt idx="162">
                  <c:v>0.891865798306119</c:v>
                </c:pt>
                <c:pt idx="163">
                  <c:v>0.899010964337613</c:v>
                </c:pt>
                <c:pt idx="164">
                  <c:v>0.963568218863348</c:v>
                </c:pt>
                <c:pt idx="165">
                  <c:v>0.963568218863348</c:v>
                </c:pt>
                <c:pt idx="166">
                  <c:v>0.984859273587428</c:v>
                </c:pt>
                <c:pt idx="167">
                  <c:v>0.963568218863348</c:v>
                </c:pt>
                <c:pt idx="168">
                  <c:v>0.992200921488721</c:v>
                </c:pt>
                <c:pt idx="169">
                  <c:v>0.934923397432923</c:v>
                </c:pt>
                <c:pt idx="170">
                  <c:v>0.913411329961199</c:v>
                </c:pt>
                <c:pt idx="171">
                  <c:v>0.899145528776057</c:v>
                </c:pt>
                <c:pt idx="172">
                  <c:v>0.899145528776057</c:v>
                </c:pt>
                <c:pt idx="173">
                  <c:v>0.906341999721959</c:v>
                </c:pt>
                <c:pt idx="174">
                  <c:v>0.891975098281728</c:v>
                </c:pt>
                <c:pt idx="175">
                  <c:v>0.927961567613445</c:v>
                </c:pt>
                <c:pt idx="176">
                  <c:v>0.942277164139267</c:v>
                </c:pt>
                <c:pt idx="177">
                  <c:v>0.963789231610991</c:v>
                </c:pt>
                <c:pt idx="178">
                  <c:v>0.956644065579498</c:v>
                </c:pt>
                <c:pt idx="179">
                  <c:v>0.949498899548005</c:v>
                </c:pt>
                <c:pt idx="180">
                  <c:v>0.949498899548005</c:v>
                </c:pt>
                <c:pt idx="181">
                  <c:v>0.942328469053676</c:v>
                </c:pt>
                <c:pt idx="182">
                  <c:v>0.927961567613445</c:v>
                </c:pt>
                <c:pt idx="183">
                  <c:v>0.906449500141721</c:v>
                </c:pt>
                <c:pt idx="184">
                  <c:v>0.920765096667543</c:v>
                </c:pt>
                <c:pt idx="185">
                  <c:v>0.920765096667543</c:v>
                </c:pt>
                <c:pt idx="186">
                  <c:v>0.891701584435231</c:v>
                </c:pt>
                <c:pt idx="187">
                  <c:v>0.855715115103514</c:v>
                </c:pt>
                <c:pt idx="188">
                  <c:v>0.855715115103514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'Normalized Recruiting Inten MA'!$C$2</c:f>
              <c:strCache>
                <c:ptCount val="1"/>
                <c:pt idx="0">
                  <c:v>10-49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MA'!$C$3:$C$200</c:f>
              <c:numCache>
                <c:formatCode>General</c:formatCode>
                <c:ptCount val="195"/>
                <c:pt idx="0">
                  <c:v>1.120427912242021</c:v>
                </c:pt>
                <c:pt idx="1">
                  <c:v>1.138742680173091</c:v>
                </c:pt>
                <c:pt idx="2">
                  <c:v>1.138742680173091</c:v>
                </c:pt>
                <c:pt idx="3">
                  <c:v>1.108216150364256</c:v>
                </c:pt>
                <c:pt idx="4">
                  <c:v>1.083747816621658</c:v>
                </c:pt>
                <c:pt idx="5">
                  <c:v>1.058978805711235</c:v>
                </c:pt>
                <c:pt idx="6">
                  <c:v>1.046594975295452</c:v>
                </c:pt>
                <c:pt idx="7">
                  <c:v>1.052748541106981</c:v>
                </c:pt>
                <c:pt idx="8">
                  <c:v>1.046489504059495</c:v>
                </c:pt>
                <c:pt idx="9">
                  <c:v>1.033998852328898</c:v>
                </c:pt>
                <c:pt idx="10">
                  <c:v>1.00297080437099</c:v>
                </c:pt>
                <c:pt idx="11">
                  <c:v>1.015461456101586</c:v>
                </c:pt>
                <c:pt idx="12">
                  <c:v>0.990135210745224</c:v>
                </c:pt>
                <c:pt idx="13">
                  <c:v>0.99639424779271</c:v>
                </c:pt>
                <c:pt idx="14">
                  <c:v>0.99639424779271</c:v>
                </c:pt>
                <c:pt idx="15">
                  <c:v>1.034211144879669</c:v>
                </c:pt>
                <c:pt idx="16">
                  <c:v>1.040442759562779</c:v>
                </c:pt>
                <c:pt idx="17">
                  <c:v>1.046647677550646</c:v>
                </c:pt>
                <c:pt idx="18">
                  <c:v>1.052852595538513</c:v>
                </c:pt>
                <c:pt idx="19">
                  <c:v>1.052852595538513</c:v>
                </c:pt>
                <c:pt idx="20">
                  <c:v>1.052852595538513</c:v>
                </c:pt>
                <c:pt idx="21">
                  <c:v>1.059031507966429</c:v>
                </c:pt>
                <c:pt idx="22">
                  <c:v>1.071415338382212</c:v>
                </c:pt>
                <c:pt idx="23">
                  <c:v>1.058978805711235</c:v>
                </c:pt>
                <c:pt idx="24">
                  <c:v>1.015154847709548</c:v>
                </c:pt>
                <c:pt idx="25">
                  <c:v>0.990280365563168</c:v>
                </c:pt>
                <c:pt idx="26">
                  <c:v>0.990280365563168</c:v>
                </c:pt>
                <c:pt idx="27">
                  <c:v>1.021720493149072</c:v>
                </c:pt>
                <c:pt idx="28">
                  <c:v>1.034211144879669</c:v>
                </c:pt>
                <c:pt idx="29">
                  <c:v>1.034211144879669</c:v>
                </c:pt>
                <c:pt idx="30">
                  <c:v>1.046594975295452</c:v>
                </c:pt>
                <c:pt idx="31">
                  <c:v>1.052799893283319</c:v>
                </c:pt>
                <c:pt idx="32">
                  <c:v>1.065236425954296</c:v>
                </c:pt>
                <c:pt idx="33">
                  <c:v>1.077518839850643</c:v>
                </c:pt>
                <c:pt idx="34">
                  <c:v>1.083697752278559</c:v>
                </c:pt>
                <c:pt idx="35">
                  <c:v>1.089876664706475</c:v>
                </c:pt>
                <c:pt idx="36">
                  <c:v>1.09598139585557</c:v>
                </c:pt>
                <c:pt idx="37">
                  <c:v>1.102134961667098</c:v>
                </c:pt>
                <c:pt idx="38">
                  <c:v>1.108288527478627</c:v>
                </c:pt>
                <c:pt idx="39">
                  <c:v>1.096054948244715</c:v>
                </c:pt>
                <c:pt idx="40">
                  <c:v>1.071285937334292</c:v>
                </c:pt>
                <c:pt idx="41">
                  <c:v>1.07741478541911</c:v>
                </c:pt>
                <c:pt idx="42">
                  <c:v>1.071261219607581</c:v>
                </c:pt>
                <c:pt idx="43">
                  <c:v>1.089876664706475</c:v>
                </c:pt>
                <c:pt idx="44">
                  <c:v>1.083747816621657</c:v>
                </c:pt>
                <c:pt idx="45">
                  <c:v>1.089901382433186</c:v>
                </c:pt>
                <c:pt idx="46">
                  <c:v>1.114369716175785</c:v>
                </c:pt>
                <c:pt idx="47">
                  <c:v>1.120498564260603</c:v>
                </c:pt>
                <c:pt idx="48">
                  <c:v>1.108166086021158</c:v>
                </c:pt>
                <c:pt idx="49">
                  <c:v>1.095980166174905</c:v>
                </c:pt>
                <c:pt idx="50">
                  <c:v>1.095980166174905</c:v>
                </c:pt>
                <c:pt idx="51">
                  <c:v>1.102159078602822</c:v>
                </c:pt>
                <c:pt idx="52">
                  <c:v>1.102159078602822</c:v>
                </c:pt>
                <c:pt idx="53">
                  <c:v>1.102159078602822</c:v>
                </c:pt>
                <c:pt idx="54">
                  <c:v>1.126627412345421</c:v>
                </c:pt>
                <c:pt idx="55">
                  <c:v>1.120498564260603</c:v>
                </c:pt>
                <c:pt idx="56">
                  <c:v>1.126603295409697</c:v>
                </c:pt>
                <c:pt idx="57">
                  <c:v>1.108288527478627</c:v>
                </c:pt>
                <c:pt idx="58">
                  <c:v>1.102134961667098</c:v>
                </c:pt>
                <c:pt idx="59">
                  <c:v>1.108216150364256</c:v>
                </c:pt>
                <c:pt idx="60">
                  <c:v>1.114344998449074</c:v>
                </c:pt>
                <c:pt idx="61">
                  <c:v>1.09572955335018</c:v>
                </c:pt>
                <c:pt idx="62">
                  <c:v>1.071261219607581</c:v>
                </c:pt>
                <c:pt idx="63">
                  <c:v>1.052799893283319</c:v>
                </c:pt>
                <c:pt idx="64">
                  <c:v>1.071415338382212</c:v>
                </c:pt>
                <c:pt idx="65">
                  <c:v>1.059031507966429</c:v>
                </c:pt>
                <c:pt idx="66">
                  <c:v>1.040335938247966</c:v>
                </c:pt>
                <c:pt idx="67">
                  <c:v>1.03415702582005</c:v>
                </c:pt>
                <c:pt idx="68">
                  <c:v>1.052694422047361</c:v>
                </c:pt>
                <c:pt idx="69">
                  <c:v>1.089851318090087</c:v>
                </c:pt>
                <c:pt idx="70">
                  <c:v>1.096030230518004</c:v>
                </c:pt>
                <c:pt idx="71">
                  <c:v>1.083697752278559</c:v>
                </c:pt>
                <c:pt idx="72">
                  <c:v>1.071415338382212</c:v>
                </c:pt>
                <c:pt idx="73">
                  <c:v>1.046540856235833</c:v>
                </c:pt>
                <c:pt idx="74">
                  <c:v>1.034104323564855</c:v>
                </c:pt>
                <c:pt idx="75">
                  <c:v>1.015488878465961</c:v>
                </c:pt>
                <c:pt idx="76">
                  <c:v>1.015488878465961</c:v>
                </c:pt>
                <c:pt idx="77">
                  <c:v>1.015488878465961</c:v>
                </c:pt>
                <c:pt idx="78">
                  <c:v>1.021720493149072</c:v>
                </c:pt>
                <c:pt idx="79">
                  <c:v>1.034211144879669</c:v>
                </c:pt>
                <c:pt idx="80">
                  <c:v>1.034211144879669</c:v>
                </c:pt>
                <c:pt idx="81">
                  <c:v>1.021720493149072</c:v>
                </c:pt>
                <c:pt idx="82">
                  <c:v>0.996626409200622</c:v>
                </c:pt>
                <c:pt idx="83">
                  <c:v>0.990367372153136</c:v>
                </c:pt>
                <c:pt idx="84">
                  <c:v>0.990367372153136</c:v>
                </c:pt>
                <c:pt idx="85">
                  <c:v>1.00297080437099</c:v>
                </c:pt>
                <c:pt idx="86">
                  <c:v>0.984021328515682</c:v>
                </c:pt>
                <c:pt idx="87">
                  <c:v>0.984021328515682</c:v>
                </c:pt>
                <c:pt idx="88">
                  <c:v>0.965071852660374</c:v>
                </c:pt>
                <c:pt idx="89">
                  <c:v>0.95869508315932</c:v>
                </c:pt>
                <c:pt idx="90">
                  <c:v>0.933368837802958</c:v>
                </c:pt>
                <c:pt idx="91">
                  <c:v>0.933368837802958</c:v>
                </c:pt>
                <c:pt idx="92">
                  <c:v>0.914044470861993</c:v>
                </c:pt>
                <c:pt idx="93">
                  <c:v>0.907636032922669</c:v>
                </c:pt>
                <c:pt idx="94">
                  <c:v>0.907636032922669</c:v>
                </c:pt>
                <c:pt idx="95">
                  <c:v>0.926960399863634</c:v>
                </c:pt>
                <c:pt idx="96">
                  <c:v>0.920519296354038</c:v>
                </c:pt>
                <c:pt idx="97">
                  <c:v>0.907734088913659</c:v>
                </c:pt>
                <c:pt idx="98">
                  <c:v>0.888409721972694</c:v>
                </c:pt>
                <c:pt idx="99">
                  <c:v>0.881934896480649</c:v>
                </c:pt>
                <c:pt idx="100">
                  <c:v>0.881934896480649</c:v>
                </c:pt>
                <c:pt idx="101">
                  <c:v>0.89485082548229</c:v>
                </c:pt>
                <c:pt idx="102">
                  <c:v>0.901325650974336</c:v>
                </c:pt>
                <c:pt idx="103">
                  <c:v>0.868771344972232</c:v>
                </c:pt>
                <c:pt idx="104">
                  <c:v>0.862330241462635</c:v>
                </c:pt>
                <c:pt idx="105">
                  <c:v>0.849345747529006</c:v>
                </c:pt>
                <c:pt idx="106">
                  <c:v>0.888308491470433</c:v>
                </c:pt>
                <c:pt idx="107">
                  <c:v>0.888308491470433</c:v>
                </c:pt>
                <c:pt idx="108">
                  <c:v>0.901292985404063</c:v>
                </c:pt>
                <c:pt idx="109">
                  <c:v>0.888443443955142</c:v>
                </c:pt>
                <c:pt idx="110">
                  <c:v>0.888443443955142</c:v>
                </c:pt>
                <c:pt idx="111">
                  <c:v>0.888443443955142</c:v>
                </c:pt>
                <c:pt idx="112">
                  <c:v>0.888443443955142</c:v>
                </c:pt>
                <c:pt idx="113">
                  <c:v>0.862330241462635</c:v>
                </c:pt>
                <c:pt idx="114">
                  <c:v>0.862330241462635</c:v>
                </c:pt>
                <c:pt idx="115">
                  <c:v>0.868771344972232</c:v>
                </c:pt>
                <c:pt idx="116">
                  <c:v>0.901325650974336</c:v>
                </c:pt>
                <c:pt idx="117">
                  <c:v>0.907766754483932</c:v>
                </c:pt>
                <c:pt idx="118">
                  <c:v>0.901325650974336</c:v>
                </c:pt>
                <c:pt idx="119">
                  <c:v>0.901325650974336</c:v>
                </c:pt>
                <c:pt idx="120">
                  <c:v>0.933060334270021</c:v>
                </c:pt>
                <c:pt idx="121">
                  <c:v>0.926585508777976</c:v>
                </c:pt>
                <c:pt idx="122">
                  <c:v>0.926585508777976</c:v>
                </c:pt>
                <c:pt idx="123">
                  <c:v>0.907636032922669</c:v>
                </c:pt>
                <c:pt idx="124">
                  <c:v>0.92055196192431</c:v>
                </c:pt>
                <c:pt idx="125">
                  <c:v>0.914110858414714</c:v>
                </c:pt>
                <c:pt idx="126">
                  <c:v>0.894884547464739</c:v>
                </c:pt>
                <c:pt idx="127">
                  <c:v>0.881968618463097</c:v>
                </c:pt>
                <c:pt idx="128">
                  <c:v>0.894818159912018</c:v>
                </c:pt>
                <c:pt idx="129">
                  <c:v>0.907667701360938</c:v>
                </c:pt>
                <c:pt idx="130">
                  <c:v>0.926992068301904</c:v>
                </c:pt>
                <c:pt idx="131">
                  <c:v>0.933368837802958</c:v>
                </c:pt>
                <c:pt idx="132">
                  <c:v>0.946091650941467</c:v>
                </c:pt>
                <c:pt idx="133">
                  <c:v>0.926767284000501</c:v>
                </c:pt>
                <c:pt idx="134">
                  <c:v>0.913982076560123</c:v>
                </c:pt>
                <c:pt idx="135">
                  <c:v>0.888409721972694</c:v>
                </c:pt>
                <c:pt idx="136">
                  <c:v>0.88190005353111</c:v>
                </c:pt>
                <c:pt idx="137">
                  <c:v>0.88190005353111</c:v>
                </c:pt>
                <c:pt idx="138">
                  <c:v>0.88190005353111</c:v>
                </c:pt>
                <c:pt idx="139">
                  <c:v>0.901325650974336</c:v>
                </c:pt>
                <c:pt idx="140">
                  <c:v>0.901325650974336</c:v>
                </c:pt>
                <c:pt idx="141">
                  <c:v>0.907766754483932</c:v>
                </c:pt>
                <c:pt idx="142">
                  <c:v>0.92055196192431</c:v>
                </c:pt>
                <c:pt idx="143">
                  <c:v>0.939683213002143</c:v>
                </c:pt>
                <c:pt idx="144">
                  <c:v>0.939683213002143</c:v>
                </c:pt>
                <c:pt idx="145">
                  <c:v>0.939683213002143</c:v>
                </c:pt>
                <c:pt idx="146">
                  <c:v>0.914110858414714</c:v>
                </c:pt>
                <c:pt idx="147">
                  <c:v>0.920519296354037</c:v>
                </c:pt>
                <c:pt idx="148">
                  <c:v>0.914142526852983</c:v>
                </c:pt>
                <c:pt idx="149">
                  <c:v>0.933368837802958</c:v>
                </c:pt>
                <c:pt idx="150">
                  <c:v>0.952407860973382</c:v>
                </c:pt>
                <c:pt idx="151">
                  <c:v>0.958784630474436</c:v>
                </c:pt>
                <c:pt idx="152">
                  <c:v>0.98399314337723</c:v>
                </c:pt>
                <c:pt idx="153">
                  <c:v>0.97133088970786</c:v>
                </c:pt>
                <c:pt idx="154">
                  <c:v>0.964954120206806</c:v>
                </c:pt>
                <c:pt idx="155">
                  <c:v>0.939745607304012</c:v>
                </c:pt>
                <c:pt idx="156">
                  <c:v>0.946091650941467</c:v>
                </c:pt>
                <c:pt idx="157">
                  <c:v>0.933242109492546</c:v>
                </c:pt>
                <c:pt idx="158">
                  <c:v>0.926865339991492</c:v>
                </c:pt>
                <c:pt idx="159">
                  <c:v>0.914142526852983</c:v>
                </c:pt>
                <c:pt idx="160">
                  <c:v>0.939714881440413</c:v>
                </c:pt>
                <c:pt idx="161">
                  <c:v>0.946091650941467</c:v>
                </c:pt>
                <c:pt idx="162">
                  <c:v>0.971417896297829</c:v>
                </c:pt>
                <c:pt idx="163">
                  <c:v>0.971417896297829</c:v>
                </c:pt>
                <c:pt idx="164">
                  <c:v>0.977763939935283</c:v>
                </c:pt>
                <c:pt idx="165">
                  <c:v>0.99025459166588</c:v>
                </c:pt>
                <c:pt idx="166">
                  <c:v>0.971123340588047</c:v>
                </c:pt>
                <c:pt idx="167">
                  <c:v>0.971123340588047</c:v>
                </c:pt>
                <c:pt idx="168">
                  <c:v>0.952345466671512</c:v>
                </c:pt>
                <c:pt idx="169">
                  <c:v>0.984080149967198</c:v>
                </c:pt>
                <c:pt idx="170">
                  <c:v>1.002942619232537</c:v>
                </c:pt>
                <c:pt idx="171">
                  <c:v>1.009229841418475</c:v>
                </c:pt>
                <c:pt idx="172">
                  <c:v>0.996626409200622</c:v>
                </c:pt>
                <c:pt idx="173">
                  <c:v>0.984080149967198</c:v>
                </c:pt>
                <c:pt idx="174">
                  <c:v>0.984080149967198</c:v>
                </c:pt>
                <c:pt idx="175">
                  <c:v>1.002942619232537</c:v>
                </c:pt>
                <c:pt idx="176">
                  <c:v>1.015488878465961</c:v>
                </c:pt>
                <c:pt idx="177">
                  <c:v>1.021747915513447</c:v>
                </c:pt>
                <c:pt idx="178">
                  <c:v>1.015488878465961</c:v>
                </c:pt>
                <c:pt idx="179">
                  <c:v>1.027925411136939</c:v>
                </c:pt>
                <c:pt idx="180">
                  <c:v>1.027925411136939</c:v>
                </c:pt>
                <c:pt idx="181">
                  <c:v>1.021638188951001</c:v>
                </c:pt>
                <c:pt idx="182">
                  <c:v>0.990339187014684</c:v>
                </c:pt>
                <c:pt idx="183">
                  <c:v>0.97779292778126</c:v>
                </c:pt>
                <c:pt idx="184">
                  <c:v>0.97779292778126</c:v>
                </c:pt>
                <c:pt idx="185">
                  <c:v>0.984109137813175</c:v>
                </c:pt>
                <c:pt idx="186">
                  <c:v>0.97779292778126</c:v>
                </c:pt>
                <c:pt idx="187">
                  <c:v>0.97779292778126</c:v>
                </c:pt>
                <c:pt idx="188">
                  <c:v>0.984080149967198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'Normalized Recruiting Inten MA'!$D$2</c:f>
              <c:strCache>
                <c:ptCount val="1"/>
                <c:pt idx="0">
                  <c:v>50-249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MA'!$D$3:$D$200</c:f>
              <c:numCache>
                <c:formatCode>General</c:formatCode>
                <c:ptCount val="195"/>
                <c:pt idx="0">
                  <c:v>1.235281250851332</c:v>
                </c:pt>
                <c:pt idx="1">
                  <c:v>1.202726498666016</c:v>
                </c:pt>
                <c:pt idx="2">
                  <c:v>1.19733726680796</c:v>
                </c:pt>
                <c:pt idx="3">
                  <c:v>1.164926536123484</c:v>
                </c:pt>
                <c:pt idx="4">
                  <c:v>1.175875894873631</c:v>
                </c:pt>
                <c:pt idx="5">
                  <c:v>1.148563045927066</c:v>
                </c:pt>
                <c:pt idx="6">
                  <c:v>1.143075672219953</c:v>
                </c:pt>
                <c:pt idx="7">
                  <c:v>1.12107293412955</c:v>
                </c:pt>
                <c:pt idx="8">
                  <c:v>1.109965619261651</c:v>
                </c:pt>
                <c:pt idx="9">
                  <c:v>1.076472081955357</c:v>
                </c:pt>
                <c:pt idx="10">
                  <c:v>1.065309470291673</c:v>
                </c:pt>
                <c:pt idx="11">
                  <c:v>1.065309470291673</c:v>
                </c:pt>
                <c:pt idx="12">
                  <c:v>1.07096298765084</c:v>
                </c:pt>
                <c:pt idx="13">
                  <c:v>1.082125599314524</c:v>
                </c:pt>
                <c:pt idx="14">
                  <c:v>1.087692906966808</c:v>
                </c:pt>
                <c:pt idx="15">
                  <c:v>1.093316935909993</c:v>
                </c:pt>
                <c:pt idx="16">
                  <c:v>1.08774962825771</c:v>
                </c:pt>
                <c:pt idx="17">
                  <c:v>1.07096298765084</c:v>
                </c:pt>
                <c:pt idx="18">
                  <c:v>1.07096298765084</c:v>
                </c:pt>
                <c:pt idx="19">
                  <c:v>1.065367683639438</c:v>
                </c:pt>
                <c:pt idx="20">
                  <c:v>1.082154324246308</c:v>
                </c:pt>
                <c:pt idx="21">
                  <c:v>1.082154324246308</c:v>
                </c:pt>
                <c:pt idx="22">
                  <c:v>1.082154324246308</c:v>
                </c:pt>
                <c:pt idx="23">
                  <c:v>1.065367683639438</c:v>
                </c:pt>
                <c:pt idx="24">
                  <c:v>1.04840633069554</c:v>
                </c:pt>
                <c:pt idx="25">
                  <c:v>1.037128784393188</c:v>
                </c:pt>
                <c:pt idx="26">
                  <c:v>1.025791460392476</c:v>
                </c:pt>
                <c:pt idx="27">
                  <c:v>1.031475267034021</c:v>
                </c:pt>
                <c:pt idx="28">
                  <c:v>1.025791460392476</c:v>
                </c:pt>
                <c:pt idx="29">
                  <c:v>1.031475267034021</c:v>
                </c:pt>
                <c:pt idx="30">
                  <c:v>1.037128784393188</c:v>
                </c:pt>
                <c:pt idx="31">
                  <c:v>1.042812591034732</c:v>
                </c:pt>
                <c:pt idx="32">
                  <c:v>1.037128784393188</c:v>
                </c:pt>
                <c:pt idx="33">
                  <c:v>1.031475267034021</c:v>
                </c:pt>
                <c:pt idx="34">
                  <c:v>1.031475267034021</c:v>
                </c:pt>
                <c:pt idx="35">
                  <c:v>1.037159073675565</c:v>
                </c:pt>
                <c:pt idx="36">
                  <c:v>1.059599231641603</c:v>
                </c:pt>
                <c:pt idx="37">
                  <c:v>1.076472081955357</c:v>
                </c:pt>
                <c:pt idx="38">
                  <c:v>1.082125599314524</c:v>
                </c:pt>
                <c:pt idx="39">
                  <c:v>1.048286697829924</c:v>
                </c:pt>
                <c:pt idx="40">
                  <c:v>1.037067364875336</c:v>
                </c:pt>
                <c:pt idx="41">
                  <c:v>1.048286697829924</c:v>
                </c:pt>
                <c:pt idx="42">
                  <c:v>1.076558291662241</c:v>
                </c:pt>
                <c:pt idx="43">
                  <c:v>1.070904774303074</c:v>
                </c:pt>
                <c:pt idx="44">
                  <c:v>1.065309470291673</c:v>
                </c:pt>
                <c:pt idx="45">
                  <c:v>1.070876777943956</c:v>
                </c:pt>
                <c:pt idx="46">
                  <c:v>1.070876777943956</c:v>
                </c:pt>
                <c:pt idx="47">
                  <c:v>1.076472081955357</c:v>
                </c:pt>
                <c:pt idx="48">
                  <c:v>1.070904774303074</c:v>
                </c:pt>
                <c:pt idx="49">
                  <c:v>1.082182320605427</c:v>
                </c:pt>
                <c:pt idx="50">
                  <c:v>1.076587016594025</c:v>
                </c:pt>
                <c:pt idx="51">
                  <c:v>1.093207703586565</c:v>
                </c:pt>
                <c:pt idx="52">
                  <c:v>1.098803007597966</c:v>
                </c:pt>
                <c:pt idx="53">
                  <c:v>1.098803007597966</c:v>
                </c:pt>
                <c:pt idx="54">
                  <c:v>1.093289635473325</c:v>
                </c:pt>
                <c:pt idx="55">
                  <c:v>1.082070302518738</c:v>
                </c:pt>
                <c:pt idx="56">
                  <c:v>1.082070302518738</c:v>
                </c:pt>
                <c:pt idx="57">
                  <c:v>1.054090137337085</c:v>
                </c:pt>
                <c:pt idx="58">
                  <c:v>1.054090137337085</c:v>
                </c:pt>
                <c:pt idx="59">
                  <c:v>1.059685441348487</c:v>
                </c:pt>
                <c:pt idx="60">
                  <c:v>1.07096298765084</c:v>
                </c:pt>
                <c:pt idx="61">
                  <c:v>1.07096298765084</c:v>
                </c:pt>
                <c:pt idx="62">
                  <c:v>1.076530295303123</c:v>
                </c:pt>
                <c:pt idx="63">
                  <c:v>1.082125599314524</c:v>
                </c:pt>
                <c:pt idx="64">
                  <c:v>1.098912239921395</c:v>
                </c:pt>
                <c:pt idx="65">
                  <c:v>1.082125599314524</c:v>
                </c:pt>
                <c:pt idx="66">
                  <c:v>1.082125599314524</c:v>
                </c:pt>
                <c:pt idx="67">
                  <c:v>1.076558291662241</c:v>
                </c:pt>
                <c:pt idx="68">
                  <c:v>1.104398311609368</c:v>
                </c:pt>
                <c:pt idx="69">
                  <c:v>1.104398311609368</c:v>
                </c:pt>
                <c:pt idx="70">
                  <c:v>1.093178978654781</c:v>
                </c:pt>
                <c:pt idx="71">
                  <c:v>1.054001634706942</c:v>
                </c:pt>
                <c:pt idx="72">
                  <c:v>1.054001634706942</c:v>
                </c:pt>
                <c:pt idx="73">
                  <c:v>1.054001634706942</c:v>
                </c:pt>
                <c:pt idx="74">
                  <c:v>1.059685441348487</c:v>
                </c:pt>
                <c:pt idx="75">
                  <c:v>1.048466108393899</c:v>
                </c:pt>
                <c:pt idx="76">
                  <c:v>1.037128784393188</c:v>
                </c:pt>
                <c:pt idx="77">
                  <c:v>1.037128784393188</c:v>
                </c:pt>
                <c:pt idx="78">
                  <c:v>1.031475267034021</c:v>
                </c:pt>
                <c:pt idx="79">
                  <c:v>1.05403192398932</c:v>
                </c:pt>
                <c:pt idx="80">
                  <c:v>1.059685441348487</c:v>
                </c:pt>
                <c:pt idx="81">
                  <c:v>1.054001634706942</c:v>
                </c:pt>
                <c:pt idx="82">
                  <c:v>1.019983089756036</c:v>
                </c:pt>
                <c:pt idx="83">
                  <c:v>1.008645765755324</c:v>
                </c:pt>
                <c:pt idx="84">
                  <c:v>0.997183877759717</c:v>
                </c:pt>
                <c:pt idx="85">
                  <c:v>0.997183877759717</c:v>
                </c:pt>
                <c:pt idx="86">
                  <c:v>0.974128273621292</c:v>
                </c:pt>
                <c:pt idx="87">
                  <c:v>0.956685778139923</c:v>
                </c:pt>
                <c:pt idx="88">
                  <c:v>0.939243282658554</c:v>
                </c:pt>
                <c:pt idx="89">
                  <c:v>0.933394503320003</c:v>
                </c:pt>
                <c:pt idx="90">
                  <c:v>0.927509672761105</c:v>
                </c:pt>
                <c:pt idx="91">
                  <c:v>0.915702804958211</c:v>
                </c:pt>
                <c:pt idx="92">
                  <c:v>0.879810081629436</c:v>
                </c:pt>
                <c:pt idx="93">
                  <c:v>0.867927576460978</c:v>
                </c:pt>
                <c:pt idx="94">
                  <c:v>0.8499256050905</c:v>
                </c:pt>
                <c:pt idx="95">
                  <c:v>0.856009489245904</c:v>
                </c:pt>
                <c:pt idx="96">
                  <c:v>0.819360774241076</c:v>
                </c:pt>
                <c:pt idx="97">
                  <c:v>0.794753562682263</c:v>
                </c:pt>
                <c:pt idx="98">
                  <c:v>0.788669678526859</c:v>
                </c:pt>
                <c:pt idx="99">
                  <c:v>0.801064977735179</c:v>
                </c:pt>
                <c:pt idx="100">
                  <c:v>0.813460276943499</c:v>
                </c:pt>
                <c:pt idx="101">
                  <c:v>0.79493694954009</c:v>
                </c:pt>
                <c:pt idx="102">
                  <c:v>0.801064977735179</c:v>
                </c:pt>
                <c:pt idx="103">
                  <c:v>0.801064977735179</c:v>
                </c:pt>
                <c:pt idx="104">
                  <c:v>0.837713692740007</c:v>
                </c:pt>
                <c:pt idx="105">
                  <c:v>0.837713692740007</c:v>
                </c:pt>
                <c:pt idx="106">
                  <c:v>0.843841720935096</c:v>
                </c:pt>
                <c:pt idx="107">
                  <c:v>0.813414459711805</c:v>
                </c:pt>
                <c:pt idx="108">
                  <c:v>0.837500315237687</c:v>
                </c:pt>
                <c:pt idx="109">
                  <c:v>0.855625702839106</c:v>
                </c:pt>
                <c:pt idx="110">
                  <c:v>0.874011460616382</c:v>
                </c:pt>
                <c:pt idx="111">
                  <c:v>0.874011460616382</c:v>
                </c:pt>
                <c:pt idx="112">
                  <c:v>0.891778796343739</c:v>
                </c:pt>
                <c:pt idx="113">
                  <c:v>0.891778796343739</c:v>
                </c:pt>
                <c:pt idx="114">
                  <c:v>0.87377682497326</c:v>
                </c:pt>
                <c:pt idx="115">
                  <c:v>0.85000929208055</c:v>
                </c:pt>
                <c:pt idx="116">
                  <c:v>0.862050795526564</c:v>
                </c:pt>
                <c:pt idx="117">
                  <c:v>0.874092298972579</c:v>
                </c:pt>
                <c:pt idx="118">
                  <c:v>0.880092496137932</c:v>
                </c:pt>
                <c:pt idx="119">
                  <c:v>0.886052964062396</c:v>
                </c:pt>
                <c:pt idx="120">
                  <c:v>0.903820299789753</c:v>
                </c:pt>
                <c:pt idx="121">
                  <c:v>0.927436414855661</c:v>
                </c:pt>
                <c:pt idx="122">
                  <c:v>0.909434443485183</c:v>
                </c:pt>
                <c:pt idx="123">
                  <c:v>0.891667107757826</c:v>
                </c:pt>
                <c:pt idx="124">
                  <c:v>0.874011460616382</c:v>
                </c:pt>
                <c:pt idx="125">
                  <c:v>0.89201343198686</c:v>
                </c:pt>
                <c:pt idx="126">
                  <c:v>0.921443367516185</c:v>
                </c:pt>
                <c:pt idx="127">
                  <c:v>0.939099014657629</c:v>
                </c:pt>
                <c:pt idx="128">
                  <c:v>0.939099014657629</c:v>
                </c:pt>
                <c:pt idx="129">
                  <c:v>0.909669079128304</c:v>
                </c:pt>
                <c:pt idx="130">
                  <c:v>0.903820299789753</c:v>
                </c:pt>
                <c:pt idx="131">
                  <c:v>0.921475946931197</c:v>
                </c:pt>
                <c:pt idx="132">
                  <c:v>0.945092061997105</c:v>
                </c:pt>
                <c:pt idx="133">
                  <c:v>0.939207231438206</c:v>
                </c:pt>
                <c:pt idx="134">
                  <c:v>0.933358452099655</c:v>
                </c:pt>
                <c:pt idx="135">
                  <c:v>0.921624842202206</c:v>
                </c:pt>
                <c:pt idx="136">
                  <c:v>0.909742337033748</c:v>
                </c:pt>
                <c:pt idx="137">
                  <c:v>0.909742337033748</c:v>
                </c:pt>
                <c:pt idx="138">
                  <c:v>0.89785983186529</c:v>
                </c:pt>
                <c:pt idx="139">
                  <c:v>0.89785983186529</c:v>
                </c:pt>
                <c:pt idx="140">
                  <c:v>0.897859831865289</c:v>
                </c:pt>
                <c:pt idx="141">
                  <c:v>0.909742337033748</c:v>
                </c:pt>
                <c:pt idx="142">
                  <c:v>0.915702804958211</c:v>
                </c:pt>
                <c:pt idx="143">
                  <c:v>0.909817974399313</c:v>
                </c:pt>
                <c:pt idx="144">
                  <c:v>0.897935469230854</c:v>
                </c:pt>
                <c:pt idx="145">
                  <c:v>0.903857506474849</c:v>
                </c:pt>
                <c:pt idx="146">
                  <c:v>0.909742337033748</c:v>
                </c:pt>
                <c:pt idx="147">
                  <c:v>0.921624842202206</c:v>
                </c:pt>
                <c:pt idx="148">
                  <c:v>0.915702804958211</c:v>
                </c:pt>
                <c:pt idx="149">
                  <c:v>0.915702804958211</c:v>
                </c:pt>
                <c:pt idx="150">
                  <c:v>0.92158763551711</c:v>
                </c:pt>
                <c:pt idx="151">
                  <c:v>0.927509672761105</c:v>
                </c:pt>
                <c:pt idx="152">
                  <c:v>0.921624842202206</c:v>
                </c:pt>
                <c:pt idx="153">
                  <c:v>0.915740011643307</c:v>
                </c:pt>
                <c:pt idx="154">
                  <c:v>0.933287442004174</c:v>
                </c:pt>
                <c:pt idx="155">
                  <c:v>0.956614768044442</c:v>
                </c:pt>
                <c:pt idx="156">
                  <c:v>0.979942094084709</c:v>
                </c:pt>
                <c:pt idx="157">
                  <c:v>0.991468940882698</c:v>
                </c:pt>
                <c:pt idx="158">
                  <c:v>0.997215892001287</c:v>
                </c:pt>
                <c:pt idx="159">
                  <c:v>1.01436158663844</c:v>
                </c:pt>
                <c:pt idx="160">
                  <c:v>1.031413847516169</c:v>
                </c:pt>
                <c:pt idx="161">
                  <c:v>1.02566689639758</c:v>
                </c:pt>
                <c:pt idx="162">
                  <c:v>1.019983089756036</c:v>
                </c:pt>
                <c:pt idx="163">
                  <c:v>1.019983089756036</c:v>
                </c:pt>
                <c:pt idx="164">
                  <c:v>1.037128784393188</c:v>
                </c:pt>
                <c:pt idx="165">
                  <c:v>1.042812591034732</c:v>
                </c:pt>
                <c:pt idx="166">
                  <c:v>1.037159073675565</c:v>
                </c:pt>
                <c:pt idx="167">
                  <c:v>1.037159073675565</c:v>
                </c:pt>
                <c:pt idx="168">
                  <c:v>1.031475267034021</c:v>
                </c:pt>
                <c:pt idx="169">
                  <c:v>1.020076523515457</c:v>
                </c:pt>
                <c:pt idx="170">
                  <c:v>1.002930828878306</c:v>
                </c:pt>
                <c:pt idx="171">
                  <c:v>0.991468940882698</c:v>
                </c:pt>
                <c:pt idx="172">
                  <c:v>0.997183877759717</c:v>
                </c:pt>
                <c:pt idx="173">
                  <c:v>0.997183877759717</c:v>
                </c:pt>
                <c:pt idx="174">
                  <c:v>1.008645765755324</c:v>
                </c:pt>
                <c:pt idx="175">
                  <c:v>1.002930828878306</c:v>
                </c:pt>
                <c:pt idx="176">
                  <c:v>1.008677779996894</c:v>
                </c:pt>
                <c:pt idx="177">
                  <c:v>1.002962843119876</c:v>
                </c:pt>
                <c:pt idx="178">
                  <c:v>0.997215892001287</c:v>
                </c:pt>
                <c:pt idx="179">
                  <c:v>1.025487485833605</c:v>
                </c:pt>
                <c:pt idx="180">
                  <c:v>1.036886229352168</c:v>
                </c:pt>
                <c:pt idx="181">
                  <c:v>1.031106333672767</c:v>
                </c:pt>
                <c:pt idx="182">
                  <c:v>0.991307893042461</c:v>
                </c:pt>
                <c:pt idx="183">
                  <c:v>0.974162198405309</c:v>
                </c:pt>
                <c:pt idx="184">
                  <c:v>0.979942094084709</c:v>
                </c:pt>
                <c:pt idx="185">
                  <c:v>0.985721989764109</c:v>
                </c:pt>
                <c:pt idx="186">
                  <c:v>0.985721989764109</c:v>
                </c:pt>
                <c:pt idx="187">
                  <c:v>0.985721989764109</c:v>
                </c:pt>
                <c:pt idx="188">
                  <c:v>0.985721989764109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'Normalized Recruiting Inten MA'!$E$2</c:f>
              <c:strCache>
                <c:ptCount val="1"/>
                <c:pt idx="0">
                  <c:v>250-999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MA'!$E$3:$E$200</c:f>
              <c:numCache>
                <c:formatCode>General</c:formatCode>
                <c:ptCount val="195"/>
                <c:pt idx="0">
                  <c:v>1.132993811206341</c:v>
                </c:pt>
                <c:pt idx="1">
                  <c:v>1.030797566411294</c:v>
                </c:pt>
                <c:pt idx="2">
                  <c:v>1.015774647696262</c:v>
                </c:pt>
                <c:pt idx="3">
                  <c:v>0.992926415733216</c:v>
                </c:pt>
                <c:pt idx="4">
                  <c:v>0.992926415733216</c:v>
                </c:pt>
                <c:pt idx="5">
                  <c:v>1.007949334448248</c:v>
                </c:pt>
                <c:pt idx="6">
                  <c:v>1.038329031210758</c:v>
                </c:pt>
                <c:pt idx="7">
                  <c:v>1.038329031210758</c:v>
                </c:pt>
                <c:pt idx="8">
                  <c:v>1.030837577295191</c:v>
                </c:pt>
                <c:pt idx="9">
                  <c:v>1.023306112495726</c:v>
                </c:pt>
                <c:pt idx="10">
                  <c:v>1.067918859796453</c:v>
                </c:pt>
                <c:pt idx="11">
                  <c:v>1.07541031371202</c:v>
                </c:pt>
                <c:pt idx="12">
                  <c:v>1.090433232427052</c:v>
                </c:pt>
                <c:pt idx="13">
                  <c:v>1.083089926883092</c:v>
                </c:pt>
                <c:pt idx="14">
                  <c:v>1.090542627351779</c:v>
                </c:pt>
                <c:pt idx="15">
                  <c:v>1.075519708636747</c:v>
                </c:pt>
                <c:pt idx="16">
                  <c:v>1.075519708636747</c:v>
                </c:pt>
                <c:pt idx="17">
                  <c:v>1.060575554252493</c:v>
                </c:pt>
                <c:pt idx="18">
                  <c:v>1.083051173436212</c:v>
                </c:pt>
                <c:pt idx="19">
                  <c:v>1.060804650394477</c:v>
                </c:pt>
                <c:pt idx="20">
                  <c:v>1.075748804778732</c:v>
                </c:pt>
                <c:pt idx="21">
                  <c:v>1.068296104310045</c:v>
                </c:pt>
                <c:pt idx="22">
                  <c:v>1.053273185595013</c:v>
                </c:pt>
                <c:pt idx="23">
                  <c:v>1.045820485126326</c:v>
                </c:pt>
                <c:pt idx="24">
                  <c:v>1.007949334448248</c:v>
                </c:pt>
                <c:pt idx="25">
                  <c:v>1.015480799247713</c:v>
                </c:pt>
                <c:pt idx="26">
                  <c:v>1.000457880532681</c:v>
                </c:pt>
                <c:pt idx="27">
                  <c:v>1.045781731679446</c:v>
                </c:pt>
                <c:pt idx="28">
                  <c:v>1.045781731679446</c:v>
                </c:pt>
                <c:pt idx="29">
                  <c:v>1.05331319647891</c:v>
                </c:pt>
                <c:pt idx="30">
                  <c:v>1.05331319647891</c:v>
                </c:pt>
                <c:pt idx="31">
                  <c:v>1.075672484640081</c:v>
                </c:pt>
                <c:pt idx="32">
                  <c:v>1.083163938555649</c:v>
                </c:pt>
                <c:pt idx="33">
                  <c:v>1.105301066672657</c:v>
                </c:pt>
                <c:pt idx="34">
                  <c:v>1.090433232427052</c:v>
                </c:pt>
                <c:pt idx="35">
                  <c:v>1.06783750361249</c:v>
                </c:pt>
                <c:pt idx="36">
                  <c:v>1.0531155092724</c:v>
                </c:pt>
                <c:pt idx="37">
                  <c:v>1.0531155092724</c:v>
                </c:pt>
                <c:pt idx="38">
                  <c:v>1.075711238086962</c:v>
                </c:pt>
                <c:pt idx="39">
                  <c:v>1.083089926883092</c:v>
                </c:pt>
                <c:pt idx="40">
                  <c:v>1.075598472967524</c:v>
                </c:pt>
                <c:pt idx="41">
                  <c:v>1.090466307213129</c:v>
                </c:pt>
                <c:pt idx="42">
                  <c:v>1.068219784171394</c:v>
                </c:pt>
                <c:pt idx="43">
                  <c:v>1.068219784171394</c:v>
                </c:pt>
                <c:pt idx="44">
                  <c:v>1.05335194992579</c:v>
                </c:pt>
                <c:pt idx="45">
                  <c:v>1.060804650394477</c:v>
                </c:pt>
                <c:pt idx="46">
                  <c:v>1.075748804778732</c:v>
                </c:pt>
                <c:pt idx="47">
                  <c:v>1.090616639024336</c:v>
                </c:pt>
                <c:pt idx="48">
                  <c:v>1.090616639024336</c:v>
                </c:pt>
                <c:pt idx="49">
                  <c:v>1.098031772801253</c:v>
                </c:pt>
                <c:pt idx="50">
                  <c:v>1.105410461597383</c:v>
                </c:pt>
                <c:pt idx="51">
                  <c:v>1.097957761128696</c:v>
                </c:pt>
                <c:pt idx="52">
                  <c:v>1.090542627351779</c:v>
                </c:pt>
                <c:pt idx="53">
                  <c:v>1.105194861490667</c:v>
                </c:pt>
                <c:pt idx="54">
                  <c:v>1.0977034075751</c:v>
                </c:pt>
                <c:pt idx="55">
                  <c:v>1.067654978291851</c:v>
                </c:pt>
                <c:pt idx="56">
                  <c:v>1.015733302396196</c:v>
                </c:pt>
                <c:pt idx="57">
                  <c:v>1.015733302396196</c:v>
                </c:pt>
                <c:pt idx="58">
                  <c:v>1.038329031210758</c:v>
                </c:pt>
                <c:pt idx="59">
                  <c:v>1.030756221111228</c:v>
                </c:pt>
                <c:pt idx="60">
                  <c:v>1.038247675026795</c:v>
                </c:pt>
                <c:pt idx="61">
                  <c:v>1.030756221111228</c:v>
                </c:pt>
                <c:pt idx="62">
                  <c:v>1.082941778511485</c:v>
                </c:pt>
                <c:pt idx="63">
                  <c:v>1.082941778511485</c:v>
                </c:pt>
                <c:pt idx="64">
                  <c:v>1.090433232427052</c:v>
                </c:pt>
                <c:pt idx="65">
                  <c:v>1.075711238086962</c:v>
                </c:pt>
                <c:pt idx="66">
                  <c:v>1.075711238086962</c:v>
                </c:pt>
                <c:pt idx="67">
                  <c:v>1.075711238086962</c:v>
                </c:pt>
                <c:pt idx="68">
                  <c:v>1.09774216102198</c:v>
                </c:pt>
                <c:pt idx="69">
                  <c:v>1.075146432207418</c:v>
                </c:pt>
                <c:pt idx="70">
                  <c:v>1.097392955249153</c:v>
                </c:pt>
                <c:pt idx="71">
                  <c:v>1.082740721110264</c:v>
                </c:pt>
                <c:pt idx="72">
                  <c:v>1.12020428417043</c:v>
                </c:pt>
                <c:pt idx="73">
                  <c:v>1.105410461597383</c:v>
                </c:pt>
                <c:pt idx="74">
                  <c:v>1.075672484640082</c:v>
                </c:pt>
                <c:pt idx="75">
                  <c:v>1.060804650394477</c:v>
                </c:pt>
                <c:pt idx="76">
                  <c:v>1.05335194992579</c:v>
                </c:pt>
                <c:pt idx="77">
                  <c:v>1.060843403841357</c:v>
                </c:pt>
                <c:pt idx="78">
                  <c:v>1.045820485126326</c:v>
                </c:pt>
                <c:pt idx="79">
                  <c:v>1.030797566411294</c:v>
                </c:pt>
                <c:pt idx="80">
                  <c:v>1.008201837596732</c:v>
                </c:pt>
                <c:pt idx="81">
                  <c:v>0.977647872138779</c:v>
                </c:pt>
                <c:pt idx="82">
                  <c:v>0.970075062039249</c:v>
                </c:pt>
                <c:pt idx="83">
                  <c:v>0.962459488189358</c:v>
                </c:pt>
                <c:pt idx="84">
                  <c:v>0.970165221684265</c:v>
                </c:pt>
                <c:pt idx="85">
                  <c:v>0.970165221684265</c:v>
                </c:pt>
                <c:pt idx="86">
                  <c:v>0.96250537367064</c:v>
                </c:pt>
                <c:pt idx="87">
                  <c:v>0.954799640175733</c:v>
                </c:pt>
                <c:pt idx="88">
                  <c:v>0.939524218312218</c:v>
                </c:pt>
                <c:pt idx="89">
                  <c:v>0.924065143501139</c:v>
                </c:pt>
                <c:pt idx="90">
                  <c:v>0.908509008191523</c:v>
                </c:pt>
                <c:pt idx="91">
                  <c:v>0.877392912236077</c:v>
                </c:pt>
                <c:pt idx="92">
                  <c:v>0.82975938681437</c:v>
                </c:pt>
                <c:pt idx="93">
                  <c:v>0.798011708558271</c:v>
                </c:pt>
                <c:pt idx="94">
                  <c:v>0.766035204280931</c:v>
                </c:pt>
                <c:pt idx="95">
                  <c:v>0.774118257453097</c:v>
                </c:pt>
                <c:pt idx="96">
                  <c:v>0.757888166655168</c:v>
                </c:pt>
                <c:pt idx="97">
                  <c:v>0.765971219827334</c:v>
                </c:pt>
                <c:pt idx="98">
                  <c:v>0.781956879506276</c:v>
                </c:pt>
                <c:pt idx="99">
                  <c:v>0.822080421409379</c:v>
                </c:pt>
                <c:pt idx="100">
                  <c:v>0.853828099665478</c:v>
                </c:pt>
                <c:pt idx="101">
                  <c:v>0.853828099665478</c:v>
                </c:pt>
                <c:pt idx="102">
                  <c:v>0.869485120809845</c:v>
                </c:pt>
                <c:pt idx="103">
                  <c:v>0.861630893658921</c:v>
                </c:pt>
                <c:pt idx="104">
                  <c:v>0.900654781040599</c:v>
                </c:pt>
                <c:pt idx="105">
                  <c:v>0.900654781040599</c:v>
                </c:pt>
                <c:pt idx="106">
                  <c:v>0.908509008191523</c:v>
                </c:pt>
                <c:pt idx="107">
                  <c:v>0.869485120809845</c:v>
                </c:pt>
                <c:pt idx="108">
                  <c:v>0.892604043634549</c:v>
                </c:pt>
                <c:pt idx="109">
                  <c:v>0.915865912439071</c:v>
                </c:pt>
                <c:pt idx="110">
                  <c:v>0.95488979982075</c:v>
                </c:pt>
                <c:pt idx="111">
                  <c:v>0.95488979982075</c:v>
                </c:pt>
                <c:pt idx="112">
                  <c:v>0.947184066325843</c:v>
                </c:pt>
                <c:pt idx="113">
                  <c:v>0.962459488189358</c:v>
                </c:pt>
                <c:pt idx="114">
                  <c:v>0.947093906680826</c:v>
                </c:pt>
                <c:pt idx="115">
                  <c:v>0.954799640175733</c:v>
                </c:pt>
                <c:pt idx="116">
                  <c:v>0.931818484817311</c:v>
                </c:pt>
                <c:pt idx="117">
                  <c:v>0.931818484817311</c:v>
                </c:pt>
                <c:pt idx="118">
                  <c:v>0.916359410006232</c:v>
                </c:pt>
                <c:pt idx="119">
                  <c:v>0.908606068690059</c:v>
                </c:pt>
                <c:pt idx="120">
                  <c:v>0.908606068690059</c:v>
                </c:pt>
                <c:pt idx="121">
                  <c:v>0.931724991514764</c:v>
                </c:pt>
                <c:pt idx="122">
                  <c:v>0.954843914339468</c:v>
                </c:pt>
                <c:pt idx="123">
                  <c:v>0.962549647834375</c:v>
                </c:pt>
                <c:pt idx="124">
                  <c:v>0.95488979982075</c:v>
                </c:pt>
                <c:pt idx="125">
                  <c:v>0.947229951807125</c:v>
                </c:pt>
                <c:pt idx="126">
                  <c:v>0.939524218312218</c:v>
                </c:pt>
                <c:pt idx="127">
                  <c:v>0.931818484817311</c:v>
                </c:pt>
                <c:pt idx="128">
                  <c:v>0.924112751322404</c:v>
                </c:pt>
                <c:pt idx="129">
                  <c:v>0.924112751322404</c:v>
                </c:pt>
                <c:pt idx="130">
                  <c:v>0.924112751322404</c:v>
                </c:pt>
                <c:pt idx="131">
                  <c:v>0.939478332830936</c:v>
                </c:pt>
                <c:pt idx="132">
                  <c:v>0.939478332830936</c:v>
                </c:pt>
                <c:pt idx="133">
                  <c:v>0.954843914339468</c:v>
                </c:pt>
                <c:pt idx="134">
                  <c:v>0.947184066325843</c:v>
                </c:pt>
                <c:pt idx="135">
                  <c:v>0.977738031783796</c:v>
                </c:pt>
                <c:pt idx="136">
                  <c:v>0.985353605633686</c:v>
                </c:pt>
                <c:pt idx="137">
                  <c:v>1.000629027497201</c:v>
                </c:pt>
                <c:pt idx="138">
                  <c:v>0.985440643547781</c:v>
                </c:pt>
                <c:pt idx="139">
                  <c:v>0.97782506969789</c:v>
                </c:pt>
                <c:pt idx="140">
                  <c:v>0.962549647834375</c:v>
                </c:pt>
                <c:pt idx="141">
                  <c:v>0.939430725009671</c:v>
                </c:pt>
                <c:pt idx="142">
                  <c:v>0.931770876996046</c:v>
                </c:pt>
                <c:pt idx="143">
                  <c:v>0.947046298859561</c:v>
                </c:pt>
                <c:pt idx="144">
                  <c:v>0.954799640175733</c:v>
                </c:pt>
                <c:pt idx="145">
                  <c:v>0.985179336938243</c:v>
                </c:pt>
                <c:pt idx="146">
                  <c:v>0.992752147037774</c:v>
                </c:pt>
                <c:pt idx="147">
                  <c:v>1.023306112495726</c:v>
                </c:pt>
                <c:pt idx="148">
                  <c:v>1.053044089453028</c:v>
                </c:pt>
                <c:pt idx="149">
                  <c:v>1.053044089453028</c:v>
                </c:pt>
                <c:pt idx="150">
                  <c:v>1.06806700816806</c:v>
                </c:pt>
                <c:pt idx="151">
                  <c:v>1.007949334448248</c:v>
                </c:pt>
                <c:pt idx="152">
                  <c:v>0.992760950498828</c:v>
                </c:pt>
                <c:pt idx="153">
                  <c:v>0.970165221684265</c:v>
                </c:pt>
                <c:pt idx="154">
                  <c:v>0.985440643547781</c:v>
                </c:pt>
                <c:pt idx="155">
                  <c:v>1.000629027497201</c:v>
                </c:pt>
                <c:pt idx="156">
                  <c:v>1.015733302396196</c:v>
                </c:pt>
                <c:pt idx="157">
                  <c:v>1.030837577295191</c:v>
                </c:pt>
                <c:pt idx="158">
                  <c:v>1.068107019051957</c:v>
                </c:pt>
                <c:pt idx="159">
                  <c:v>1.075598472967524</c:v>
                </c:pt>
                <c:pt idx="160">
                  <c:v>1.075598472967524</c:v>
                </c:pt>
                <c:pt idx="161">
                  <c:v>1.05335194992579</c:v>
                </c:pt>
                <c:pt idx="162">
                  <c:v>1.045860496010223</c:v>
                </c:pt>
                <c:pt idx="163">
                  <c:v>1.05335194992579</c:v>
                </c:pt>
                <c:pt idx="164">
                  <c:v>1.030756221111228</c:v>
                </c:pt>
                <c:pt idx="165">
                  <c:v>1.038247675026795</c:v>
                </c:pt>
                <c:pt idx="166">
                  <c:v>1.038247675026795</c:v>
                </c:pt>
                <c:pt idx="167">
                  <c:v>1.060843403841357</c:v>
                </c:pt>
                <c:pt idx="168">
                  <c:v>1.05335194992579</c:v>
                </c:pt>
                <c:pt idx="169">
                  <c:v>1.060804650394477</c:v>
                </c:pt>
                <c:pt idx="170">
                  <c:v>1.060804650394477</c:v>
                </c:pt>
                <c:pt idx="171">
                  <c:v>1.075748804778732</c:v>
                </c:pt>
                <c:pt idx="172">
                  <c:v>1.068296104310045</c:v>
                </c:pt>
                <c:pt idx="173">
                  <c:v>1.060804650394477</c:v>
                </c:pt>
                <c:pt idx="174">
                  <c:v>1.045860496010223</c:v>
                </c:pt>
                <c:pt idx="175">
                  <c:v>1.038369042094655</c:v>
                </c:pt>
                <c:pt idx="176">
                  <c:v>1.038369042094655</c:v>
                </c:pt>
                <c:pt idx="177">
                  <c:v>1.060728330255827</c:v>
                </c:pt>
                <c:pt idx="178">
                  <c:v>1.053196865456362</c:v>
                </c:pt>
                <c:pt idx="179">
                  <c:v>1.053196865456362</c:v>
                </c:pt>
                <c:pt idx="180">
                  <c:v>1.000457880532681</c:v>
                </c:pt>
                <c:pt idx="181">
                  <c:v>0.98526949658326</c:v>
                </c:pt>
                <c:pt idx="182">
                  <c:v>0.970165221684265</c:v>
                </c:pt>
                <c:pt idx="183">
                  <c:v>1.000544918446775</c:v>
                </c:pt>
                <c:pt idx="184">
                  <c:v>1.030756221111228</c:v>
                </c:pt>
                <c:pt idx="185">
                  <c:v>1.060804650394477</c:v>
                </c:pt>
                <c:pt idx="186">
                  <c:v>1.060804650394477</c:v>
                </c:pt>
                <c:pt idx="187">
                  <c:v>1.05331319647891</c:v>
                </c:pt>
                <c:pt idx="188">
                  <c:v>1.023264767195661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'Normalized Recruiting Inten MA'!$F$2</c:f>
              <c:strCache>
                <c:ptCount val="1"/>
                <c:pt idx="0">
                  <c:v>1000-4999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MA'!$F$3:$F$200</c:f>
              <c:numCache>
                <c:formatCode>General</c:formatCode>
                <c:ptCount val="195"/>
                <c:pt idx="0">
                  <c:v>1.046720300946938</c:v>
                </c:pt>
                <c:pt idx="1">
                  <c:v>1.035224957156998</c:v>
                </c:pt>
                <c:pt idx="2">
                  <c:v>1.093405573549998</c:v>
                </c:pt>
                <c:pt idx="3">
                  <c:v>1.081721355671618</c:v>
                </c:pt>
                <c:pt idx="4">
                  <c:v>1.070181588561376</c:v>
                </c:pt>
                <c:pt idx="5">
                  <c:v>1.012000972168376</c:v>
                </c:pt>
                <c:pt idx="6">
                  <c:v>1.012000972168376</c:v>
                </c:pt>
                <c:pt idx="7">
                  <c:v>0.977096738472456</c:v>
                </c:pt>
                <c:pt idx="8">
                  <c:v>1.012151629086023</c:v>
                </c:pt>
                <c:pt idx="9">
                  <c:v>1.047055862781942</c:v>
                </c:pt>
                <c:pt idx="10">
                  <c:v>1.081960096477861</c:v>
                </c:pt>
                <c:pt idx="11">
                  <c:v>1.081960096477861</c:v>
                </c:pt>
                <c:pt idx="12">
                  <c:v>1.093499863588103</c:v>
                </c:pt>
                <c:pt idx="13">
                  <c:v>1.116534974488286</c:v>
                </c:pt>
                <c:pt idx="14">
                  <c:v>1.151156044057659</c:v>
                </c:pt>
                <c:pt idx="15">
                  <c:v>1.128030318278226</c:v>
                </c:pt>
                <c:pt idx="16">
                  <c:v>1.116534974488286</c:v>
                </c:pt>
                <c:pt idx="17">
                  <c:v>1.116534974488286</c:v>
                </c:pt>
                <c:pt idx="18">
                  <c:v>1.104900917339938</c:v>
                </c:pt>
                <c:pt idx="19">
                  <c:v>1.070141134412158</c:v>
                </c:pt>
                <c:pt idx="20">
                  <c:v>1.047106023511976</c:v>
                </c:pt>
                <c:pt idx="21">
                  <c:v>1.047106023511976</c:v>
                </c:pt>
                <c:pt idx="22">
                  <c:v>1.047106023511976</c:v>
                </c:pt>
                <c:pt idx="23">
                  <c:v>1.035520064842785</c:v>
                </c:pt>
                <c:pt idx="24">
                  <c:v>1.023835846964404</c:v>
                </c:pt>
                <c:pt idx="25">
                  <c:v>1.000415013499184</c:v>
                </c:pt>
                <c:pt idx="26">
                  <c:v>0.977096738472456</c:v>
                </c:pt>
                <c:pt idx="27">
                  <c:v>1.012000972168376</c:v>
                </c:pt>
                <c:pt idx="28">
                  <c:v>1.035421805633595</c:v>
                </c:pt>
                <c:pt idx="29">
                  <c:v>1.023685190046757</c:v>
                </c:pt>
                <c:pt idx="30">
                  <c:v>1.023685190046756</c:v>
                </c:pt>
                <c:pt idx="31">
                  <c:v>1.035319247195104</c:v>
                </c:pt>
                <c:pt idx="32">
                  <c:v>1.035319247195104</c:v>
                </c:pt>
                <c:pt idx="33">
                  <c:v>1.012099231377565</c:v>
                </c:pt>
                <c:pt idx="34">
                  <c:v>0.953403954441006</c:v>
                </c:pt>
                <c:pt idx="35">
                  <c:v>0.953403954441006</c:v>
                </c:pt>
                <c:pt idx="36">
                  <c:v>0.999659081158727</c:v>
                </c:pt>
                <c:pt idx="37">
                  <c:v>1.035036083068558</c:v>
                </c:pt>
                <c:pt idx="38">
                  <c:v>1.058456916533777</c:v>
                </c:pt>
                <c:pt idx="39">
                  <c:v>1.012201789816056</c:v>
                </c:pt>
                <c:pt idx="40">
                  <c:v>1.012201789816056</c:v>
                </c:pt>
                <c:pt idx="41">
                  <c:v>1.012201789816056</c:v>
                </c:pt>
                <c:pt idx="42">
                  <c:v>0.988780956350837</c:v>
                </c:pt>
                <c:pt idx="43">
                  <c:v>0.988780956350837</c:v>
                </c:pt>
                <c:pt idx="44">
                  <c:v>1.000415013499184</c:v>
                </c:pt>
                <c:pt idx="45">
                  <c:v>1.104326356021538</c:v>
                </c:pt>
                <c:pt idx="46">
                  <c:v>1.127644631048265</c:v>
                </c:pt>
                <c:pt idx="47">
                  <c:v>1.150770356827699</c:v>
                </c:pt>
                <c:pt idx="48">
                  <c:v>1.105039630698346</c:v>
                </c:pt>
                <c:pt idx="49">
                  <c:v>1.139660700267719</c:v>
                </c:pt>
                <c:pt idx="50">
                  <c:v>1.116534974488286</c:v>
                </c:pt>
                <c:pt idx="51">
                  <c:v>1.116534974488286</c:v>
                </c:pt>
                <c:pt idx="52">
                  <c:v>1.093499863588103</c:v>
                </c:pt>
                <c:pt idx="53">
                  <c:v>1.128120933157477</c:v>
                </c:pt>
                <c:pt idx="54">
                  <c:v>1.139616276947417</c:v>
                </c:pt>
                <c:pt idx="55">
                  <c:v>1.09297542766466</c:v>
                </c:pt>
                <c:pt idx="56">
                  <c:v>1.069940316764477</c:v>
                </c:pt>
                <c:pt idx="57">
                  <c:v>1.035319247195104</c:v>
                </c:pt>
                <c:pt idx="58">
                  <c:v>1.07037413780867</c:v>
                </c:pt>
                <c:pt idx="59">
                  <c:v>1.035469904112751</c:v>
                </c:pt>
                <c:pt idx="60">
                  <c:v>1.023835846964404</c:v>
                </c:pt>
                <c:pt idx="61">
                  <c:v>0.976989508617416</c:v>
                </c:pt>
                <c:pt idx="62">
                  <c:v>1.023433509423578</c:v>
                </c:pt>
                <c:pt idx="63">
                  <c:v>1.000012675958358</c:v>
                </c:pt>
                <c:pt idx="64">
                  <c:v>1.023540739278618</c:v>
                </c:pt>
                <c:pt idx="65">
                  <c:v>0.965360122885618</c:v>
                </c:pt>
                <c:pt idx="66">
                  <c:v>0.977096738472456</c:v>
                </c:pt>
                <c:pt idx="67">
                  <c:v>0.965360122885618</c:v>
                </c:pt>
                <c:pt idx="68">
                  <c:v>0.965360122885618</c:v>
                </c:pt>
                <c:pt idx="69">
                  <c:v>0.965360122885618</c:v>
                </c:pt>
                <c:pt idx="70">
                  <c:v>0.988780956350837</c:v>
                </c:pt>
                <c:pt idx="71">
                  <c:v>1.012201789816056</c:v>
                </c:pt>
                <c:pt idx="72">
                  <c:v>1.012201789816056</c:v>
                </c:pt>
                <c:pt idx="73">
                  <c:v>1.012201789816056</c:v>
                </c:pt>
                <c:pt idx="74">
                  <c:v>1.035421805633595</c:v>
                </c:pt>
                <c:pt idx="75">
                  <c:v>1.047106023511976</c:v>
                </c:pt>
                <c:pt idx="76">
                  <c:v>1.047106023511976</c:v>
                </c:pt>
                <c:pt idx="77">
                  <c:v>1.012201789816056</c:v>
                </c:pt>
                <c:pt idx="78">
                  <c:v>1.012201789816056</c:v>
                </c:pt>
                <c:pt idx="79">
                  <c:v>1.012201789816056</c:v>
                </c:pt>
                <c:pt idx="80">
                  <c:v>1.035520064842785</c:v>
                </c:pt>
                <c:pt idx="81">
                  <c:v>1.035520064842784</c:v>
                </c:pt>
                <c:pt idx="82">
                  <c:v>1.023835846964404</c:v>
                </c:pt>
                <c:pt idx="83">
                  <c:v>1.012201789816056</c:v>
                </c:pt>
                <c:pt idx="84">
                  <c:v>1.023835846964404</c:v>
                </c:pt>
                <c:pt idx="85">
                  <c:v>1.047154121991132</c:v>
                </c:pt>
                <c:pt idx="86">
                  <c:v>1.047154121991132</c:v>
                </c:pt>
                <c:pt idx="87">
                  <c:v>1.058740080660323</c:v>
                </c:pt>
                <c:pt idx="88">
                  <c:v>1.047106023511976</c:v>
                </c:pt>
                <c:pt idx="89">
                  <c:v>1.047106023511976</c:v>
                </c:pt>
                <c:pt idx="90">
                  <c:v>1.012201789816056</c:v>
                </c:pt>
                <c:pt idx="91">
                  <c:v>1.012201789816056</c:v>
                </c:pt>
                <c:pt idx="92">
                  <c:v>0.988780956350837</c:v>
                </c:pt>
                <c:pt idx="93">
                  <c:v>1.046720300946938</c:v>
                </c:pt>
                <c:pt idx="94">
                  <c:v>0.975776777893213</c:v>
                </c:pt>
                <c:pt idx="95">
                  <c:v>0.940227047300103</c:v>
                </c:pt>
                <c:pt idx="96">
                  <c:v>0.823028397528657</c:v>
                </c:pt>
                <c:pt idx="97">
                  <c:v>0.786690290086975</c:v>
                </c:pt>
                <c:pt idx="98">
                  <c:v>0.786690290086975</c:v>
                </c:pt>
                <c:pt idx="99">
                  <c:v>0.798663249082371</c:v>
                </c:pt>
                <c:pt idx="100">
                  <c:v>0.882524046112559</c:v>
                </c:pt>
                <c:pt idx="101">
                  <c:v>0.858510964155283</c:v>
                </c:pt>
                <c:pt idx="102">
                  <c:v>0.858510964155283</c:v>
                </c:pt>
                <c:pt idx="103">
                  <c:v>0.822961233562173</c:v>
                </c:pt>
                <c:pt idx="104">
                  <c:v>0.870732598379138</c:v>
                </c:pt>
                <c:pt idx="105">
                  <c:v>0.870732598379138</c:v>
                </c:pt>
                <c:pt idx="106">
                  <c:v>0.846719516421862</c:v>
                </c:pt>
                <c:pt idx="107">
                  <c:v>0.822961233562173</c:v>
                </c:pt>
                <c:pt idx="108">
                  <c:v>0.858510964155283</c:v>
                </c:pt>
                <c:pt idx="109">
                  <c:v>0.906282328972248</c:v>
                </c:pt>
                <c:pt idx="110">
                  <c:v>0.941832059565358</c:v>
                </c:pt>
                <c:pt idx="111">
                  <c:v>0.953568675152197</c:v>
                </c:pt>
                <c:pt idx="112">
                  <c:v>0.941719736562625</c:v>
                </c:pt>
                <c:pt idx="113">
                  <c:v>0.941719736562625</c:v>
                </c:pt>
                <c:pt idx="114">
                  <c:v>0.929983120975787</c:v>
                </c:pt>
                <c:pt idx="115">
                  <c:v>0.941832059565358</c:v>
                </c:pt>
                <c:pt idx="116">
                  <c:v>0.918191673242366</c:v>
                </c:pt>
                <c:pt idx="117">
                  <c:v>0.894551286919373</c:v>
                </c:pt>
                <c:pt idx="118">
                  <c:v>0.870793004059684</c:v>
                </c:pt>
                <c:pt idx="119">
                  <c:v>0.882641942649256</c:v>
                </c:pt>
                <c:pt idx="120">
                  <c:v>0.894490881238827</c:v>
                </c:pt>
                <c:pt idx="121">
                  <c:v>0.918249164098517</c:v>
                </c:pt>
                <c:pt idx="122">
                  <c:v>0.953461445297157</c:v>
                </c:pt>
                <c:pt idx="123">
                  <c:v>0.976989508617416</c:v>
                </c:pt>
                <c:pt idx="124">
                  <c:v>1.000517571937676</c:v>
                </c:pt>
                <c:pt idx="125">
                  <c:v>1.000517571937676</c:v>
                </c:pt>
                <c:pt idx="126">
                  <c:v>0.988780956350837</c:v>
                </c:pt>
                <c:pt idx="127">
                  <c:v>0.988780956350837</c:v>
                </c:pt>
                <c:pt idx="128">
                  <c:v>0.965360122885618</c:v>
                </c:pt>
                <c:pt idx="129">
                  <c:v>0.953568675152197</c:v>
                </c:pt>
                <c:pt idx="130">
                  <c:v>0.953568675152197</c:v>
                </c:pt>
                <c:pt idx="131">
                  <c:v>0.988623565765764</c:v>
                </c:pt>
                <c:pt idx="132">
                  <c:v>1.000415013499184</c:v>
                </c:pt>
                <c:pt idx="133">
                  <c:v>0.988678397912346</c:v>
                </c:pt>
                <c:pt idx="134">
                  <c:v>0.965360122885618</c:v>
                </c:pt>
                <c:pt idx="135">
                  <c:v>0.977096738472456</c:v>
                </c:pt>
                <c:pt idx="136">
                  <c:v>0.977096738472456</c:v>
                </c:pt>
                <c:pt idx="137">
                  <c:v>0.953568675152197</c:v>
                </c:pt>
                <c:pt idx="138">
                  <c:v>0.906282328972248</c:v>
                </c:pt>
                <c:pt idx="139">
                  <c:v>0.894490881238827</c:v>
                </c:pt>
                <c:pt idx="140">
                  <c:v>0.929703162437468</c:v>
                </c:pt>
                <c:pt idx="141">
                  <c:v>0.941612506707585</c:v>
                </c:pt>
                <c:pt idx="142">
                  <c:v>0.953403954441006</c:v>
                </c:pt>
                <c:pt idx="143">
                  <c:v>0.918191673242366</c:v>
                </c:pt>
                <c:pt idx="144">
                  <c:v>0.918191673242366</c:v>
                </c:pt>
                <c:pt idx="145">
                  <c:v>0.918191673242366</c:v>
                </c:pt>
                <c:pt idx="146">
                  <c:v>0.929983120975787</c:v>
                </c:pt>
                <c:pt idx="147">
                  <c:v>0.965360122885618</c:v>
                </c:pt>
                <c:pt idx="148">
                  <c:v>0.988780956350837</c:v>
                </c:pt>
                <c:pt idx="149">
                  <c:v>0.988780956350837</c:v>
                </c:pt>
                <c:pt idx="150">
                  <c:v>0.988780956350837</c:v>
                </c:pt>
                <c:pt idx="151">
                  <c:v>0.965360122885618</c:v>
                </c:pt>
                <c:pt idx="152">
                  <c:v>0.965360122885618</c:v>
                </c:pt>
                <c:pt idx="153">
                  <c:v>0.965360122885618</c:v>
                </c:pt>
                <c:pt idx="154">
                  <c:v>0.988780956350837</c:v>
                </c:pt>
                <c:pt idx="155">
                  <c:v>0.988780956350837</c:v>
                </c:pt>
                <c:pt idx="156">
                  <c:v>1.000465174229218</c:v>
                </c:pt>
                <c:pt idx="157">
                  <c:v>1.023685190046756</c:v>
                </c:pt>
                <c:pt idx="158">
                  <c:v>1.058740080660323</c:v>
                </c:pt>
                <c:pt idx="159">
                  <c:v>1.081960096477861</c:v>
                </c:pt>
                <c:pt idx="160">
                  <c:v>1.081960096477861</c:v>
                </c:pt>
                <c:pt idx="161">
                  <c:v>1.116581166047235</c:v>
                </c:pt>
                <c:pt idx="162">
                  <c:v>1.151068841343371</c:v>
                </c:pt>
                <c:pt idx="163">
                  <c:v>1.174103952243553</c:v>
                </c:pt>
                <c:pt idx="164">
                  <c:v>1.151068841343371</c:v>
                </c:pt>
                <c:pt idx="165">
                  <c:v>1.151068841343371</c:v>
                </c:pt>
                <c:pt idx="166">
                  <c:v>1.10481371462565</c:v>
                </c:pt>
                <c:pt idx="167">
                  <c:v>1.10481371462565</c:v>
                </c:pt>
                <c:pt idx="168">
                  <c:v>1.070326039329514</c:v>
                </c:pt>
                <c:pt idx="169">
                  <c:v>1.105085822257295</c:v>
                </c:pt>
                <c:pt idx="170">
                  <c:v>1.116625589367537</c:v>
                </c:pt>
                <c:pt idx="171">
                  <c:v>1.139660700267719</c:v>
                </c:pt>
                <c:pt idx="172">
                  <c:v>1.128120933157477</c:v>
                </c:pt>
                <c:pt idx="173">
                  <c:v>1.116581166047235</c:v>
                </c:pt>
                <c:pt idx="174">
                  <c:v>1.093546055147053</c:v>
                </c:pt>
                <c:pt idx="175">
                  <c:v>1.116581166047235</c:v>
                </c:pt>
                <c:pt idx="176">
                  <c:v>1.162480158424346</c:v>
                </c:pt>
                <c:pt idx="177">
                  <c:v>1.26486408228849</c:v>
                </c:pt>
                <c:pt idx="178">
                  <c:v>1.18339667437213</c:v>
                </c:pt>
                <c:pt idx="179">
                  <c:v>1.14903744910526</c:v>
                </c:pt>
                <c:pt idx="180">
                  <c:v>1.058193292351358</c:v>
                </c:pt>
                <c:pt idx="181">
                  <c:v>1.139660700267719</c:v>
                </c:pt>
                <c:pt idx="182">
                  <c:v>1.151156044057659</c:v>
                </c:pt>
                <c:pt idx="183">
                  <c:v>1.185515269324528</c:v>
                </c:pt>
                <c:pt idx="184">
                  <c:v>1.196967833720482</c:v>
                </c:pt>
                <c:pt idx="185">
                  <c:v>1.219831715197411</c:v>
                </c:pt>
                <c:pt idx="186">
                  <c:v>1.208420398116436</c:v>
                </c:pt>
                <c:pt idx="187">
                  <c:v>1.219831715197411</c:v>
                </c:pt>
                <c:pt idx="188">
                  <c:v>1.242536240330103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'Normalized Recruiting Inten MA'!$G$2</c:f>
              <c:strCache>
                <c:ptCount val="1"/>
                <c:pt idx="0">
                  <c:v>5000+</c:v>
                </c:pt>
              </c:strCache>
            </c:strRef>
          </c:tx>
          <c:marker>
            <c:symbol val="none"/>
          </c:marker>
          <c:cat>
            <c:numRef>
              <c:f>'Normalized Recruiting Inten MA'!$A$3:$A$194</c:f>
              <c:numCache>
                <c:formatCode>[$-409]mmm\-yy;@</c:formatCode>
                <c:ptCount val="189"/>
                <c:pt idx="0">
                  <c:v>36951.0</c:v>
                </c:pt>
                <c:pt idx="1">
                  <c:v>36982.0</c:v>
                </c:pt>
                <c:pt idx="2">
                  <c:v>37012.0</c:v>
                </c:pt>
                <c:pt idx="3">
                  <c:v>37043.0</c:v>
                </c:pt>
                <c:pt idx="4">
                  <c:v>37073.0</c:v>
                </c:pt>
                <c:pt idx="5">
                  <c:v>37104.0</c:v>
                </c:pt>
                <c:pt idx="6">
                  <c:v>37135.0</c:v>
                </c:pt>
                <c:pt idx="7">
                  <c:v>37165.0</c:v>
                </c:pt>
                <c:pt idx="8">
                  <c:v>37196.0</c:v>
                </c:pt>
                <c:pt idx="9">
                  <c:v>37226.0</c:v>
                </c:pt>
                <c:pt idx="10">
                  <c:v>37257.0</c:v>
                </c:pt>
                <c:pt idx="11">
                  <c:v>37288.0</c:v>
                </c:pt>
                <c:pt idx="12">
                  <c:v>37316.0</c:v>
                </c:pt>
                <c:pt idx="13">
                  <c:v>37347.0</c:v>
                </c:pt>
                <c:pt idx="14">
                  <c:v>37377.0</c:v>
                </c:pt>
                <c:pt idx="15">
                  <c:v>37408.0</c:v>
                </c:pt>
                <c:pt idx="16">
                  <c:v>37438.0</c:v>
                </c:pt>
                <c:pt idx="17">
                  <c:v>37469.0</c:v>
                </c:pt>
                <c:pt idx="18">
                  <c:v>37500.0</c:v>
                </c:pt>
                <c:pt idx="19">
                  <c:v>37530.0</c:v>
                </c:pt>
                <c:pt idx="20">
                  <c:v>37561.0</c:v>
                </c:pt>
                <c:pt idx="21">
                  <c:v>37591.0</c:v>
                </c:pt>
                <c:pt idx="22">
                  <c:v>37622.0</c:v>
                </c:pt>
                <c:pt idx="23">
                  <c:v>37653.0</c:v>
                </c:pt>
                <c:pt idx="24">
                  <c:v>37681.0</c:v>
                </c:pt>
                <c:pt idx="25">
                  <c:v>37712.0</c:v>
                </c:pt>
                <c:pt idx="26">
                  <c:v>37742.0</c:v>
                </c:pt>
                <c:pt idx="27">
                  <c:v>37773.0</c:v>
                </c:pt>
                <c:pt idx="28">
                  <c:v>37803.0</c:v>
                </c:pt>
                <c:pt idx="29">
                  <c:v>37834.0</c:v>
                </c:pt>
                <c:pt idx="30">
                  <c:v>37865.0</c:v>
                </c:pt>
                <c:pt idx="31">
                  <c:v>37895.0</c:v>
                </c:pt>
                <c:pt idx="32">
                  <c:v>37926.0</c:v>
                </c:pt>
                <c:pt idx="33">
                  <c:v>37956.0</c:v>
                </c:pt>
                <c:pt idx="34">
                  <c:v>37987.0</c:v>
                </c:pt>
                <c:pt idx="35">
                  <c:v>38018.0</c:v>
                </c:pt>
                <c:pt idx="36">
                  <c:v>38047.0</c:v>
                </c:pt>
                <c:pt idx="37">
                  <c:v>38078.0</c:v>
                </c:pt>
                <c:pt idx="38">
                  <c:v>38108.0</c:v>
                </c:pt>
                <c:pt idx="39">
                  <c:v>38139.0</c:v>
                </c:pt>
                <c:pt idx="40">
                  <c:v>38169.0</c:v>
                </c:pt>
                <c:pt idx="41">
                  <c:v>38200.0</c:v>
                </c:pt>
                <c:pt idx="42">
                  <c:v>38231.0</c:v>
                </c:pt>
                <c:pt idx="43">
                  <c:v>38261.0</c:v>
                </c:pt>
                <c:pt idx="44">
                  <c:v>38292.0</c:v>
                </c:pt>
                <c:pt idx="45">
                  <c:v>38322.0</c:v>
                </c:pt>
                <c:pt idx="46">
                  <c:v>38353.0</c:v>
                </c:pt>
                <c:pt idx="47">
                  <c:v>38384.0</c:v>
                </c:pt>
                <c:pt idx="48">
                  <c:v>38412.0</c:v>
                </c:pt>
                <c:pt idx="49">
                  <c:v>38443.0</c:v>
                </c:pt>
                <c:pt idx="50">
                  <c:v>38473.0</c:v>
                </c:pt>
                <c:pt idx="51">
                  <c:v>38504.0</c:v>
                </c:pt>
                <c:pt idx="52">
                  <c:v>38534.0</c:v>
                </c:pt>
                <c:pt idx="53">
                  <c:v>38565.0</c:v>
                </c:pt>
                <c:pt idx="54">
                  <c:v>38596.0</c:v>
                </c:pt>
                <c:pt idx="55">
                  <c:v>38626.0</c:v>
                </c:pt>
                <c:pt idx="56">
                  <c:v>38657.0</c:v>
                </c:pt>
                <c:pt idx="57">
                  <c:v>38687.0</c:v>
                </c:pt>
                <c:pt idx="58">
                  <c:v>38718.0</c:v>
                </c:pt>
                <c:pt idx="59">
                  <c:v>38749.0</c:v>
                </c:pt>
                <c:pt idx="60">
                  <c:v>38777.0</c:v>
                </c:pt>
                <c:pt idx="61">
                  <c:v>38808.0</c:v>
                </c:pt>
                <c:pt idx="62">
                  <c:v>38838.0</c:v>
                </c:pt>
                <c:pt idx="63">
                  <c:v>38869.0</c:v>
                </c:pt>
                <c:pt idx="64">
                  <c:v>38899.0</c:v>
                </c:pt>
                <c:pt idx="65">
                  <c:v>38930.0</c:v>
                </c:pt>
                <c:pt idx="66">
                  <c:v>38961.0</c:v>
                </c:pt>
                <c:pt idx="67">
                  <c:v>38991.0</c:v>
                </c:pt>
                <c:pt idx="68">
                  <c:v>39022.0</c:v>
                </c:pt>
                <c:pt idx="69">
                  <c:v>39052.0</c:v>
                </c:pt>
                <c:pt idx="70">
                  <c:v>39083.0</c:v>
                </c:pt>
                <c:pt idx="71">
                  <c:v>39114.0</c:v>
                </c:pt>
                <c:pt idx="72">
                  <c:v>39142.0</c:v>
                </c:pt>
                <c:pt idx="73">
                  <c:v>39173.0</c:v>
                </c:pt>
                <c:pt idx="74">
                  <c:v>39203.0</c:v>
                </c:pt>
                <c:pt idx="75">
                  <c:v>39234.0</c:v>
                </c:pt>
                <c:pt idx="76">
                  <c:v>39264.0</c:v>
                </c:pt>
                <c:pt idx="77">
                  <c:v>39295.0</c:v>
                </c:pt>
                <c:pt idx="78">
                  <c:v>39326.0</c:v>
                </c:pt>
                <c:pt idx="79">
                  <c:v>39356.0</c:v>
                </c:pt>
                <c:pt idx="80">
                  <c:v>39387.0</c:v>
                </c:pt>
                <c:pt idx="81">
                  <c:v>39417.0</c:v>
                </c:pt>
                <c:pt idx="82">
                  <c:v>39448.0</c:v>
                </c:pt>
                <c:pt idx="83">
                  <c:v>39479.0</c:v>
                </c:pt>
                <c:pt idx="84">
                  <c:v>39508.0</c:v>
                </c:pt>
                <c:pt idx="85">
                  <c:v>39539.0</c:v>
                </c:pt>
                <c:pt idx="86">
                  <c:v>39569.0</c:v>
                </c:pt>
                <c:pt idx="87">
                  <c:v>39600.0</c:v>
                </c:pt>
                <c:pt idx="88">
                  <c:v>39630.0</c:v>
                </c:pt>
                <c:pt idx="89">
                  <c:v>39661.0</c:v>
                </c:pt>
                <c:pt idx="90">
                  <c:v>39692.0</c:v>
                </c:pt>
                <c:pt idx="91">
                  <c:v>39722.0</c:v>
                </c:pt>
                <c:pt idx="92">
                  <c:v>39753.0</c:v>
                </c:pt>
                <c:pt idx="93">
                  <c:v>39783.0</c:v>
                </c:pt>
                <c:pt idx="94">
                  <c:v>39814.0</c:v>
                </c:pt>
                <c:pt idx="95">
                  <c:v>39845.0</c:v>
                </c:pt>
                <c:pt idx="96">
                  <c:v>39873.0</c:v>
                </c:pt>
                <c:pt idx="97">
                  <c:v>39904.0</c:v>
                </c:pt>
                <c:pt idx="98">
                  <c:v>39934.0</c:v>
                </c:pt>
                <c:pt idx="99">
                  <c:v>39965.0</c:v>
                </c:pt>
                <c:pt idx="100">
                  <c:v>39995.0</c:v>
                </c:pt>
                <c:pt idx="101">
                  <c:v>40026.0</c:v>
                </c:pt>
                <c:pt idx="102">
                  <c:v>40057.0</c:v>
                </c:pt>
                <c:pt idx="103">
                  <c:v>40087.0</c:v>
                </c:pt>
                <c:pt idx="104">
                  <c:v>40118.0</c:v>
                </c:pt>
                <c:pt idx="105">
                  <c:v>40148.0</c:v>
                </c:pt>
                <c:pt idx="106">
                  <c:v>40179.0</c:v>
                </c:pt>
                <c:pt idx="107">
                  <c:v>40210.0</c:v>
                </c:pt>
                <c:pt idx="108">
                  <c:v>40238.0</c:v>
                </c:pt>
                <c:pt idx="109">
                  <c:v>40269.0</c:v>
                </c:pt>
                <c:pt idx="110">
                  <c:v>40299.0</c:v>
                </c:pt>
                <c:pt idx="111">
                  <c:v>40330.0</c:v>
                </c:pt>
                <c:pt idx="112">
                  <c:v>40360.0</c:v>
                </c:pt>
                <c:pt idx="113">
                  <c:v>40391.0</c:v>
                </c:pt>
                <c:pt idx="114">
                  <c:v>40422.0</c:v>
                </c:pt>
                <c:pt idx="115">
                  <c:v>40452.0</c:v>
                </c:pt>
                <c:pt idx="116">
                  <c:v>40483.0</c:v>
                </c:pt>
                <c:pt idx="117">
                  <c:v>40513.0</c:v>
                </c:pt>
                <c:pt idx="118">
                  <c:v>40544.0</c:v>
                </c:pt>
                <c:pt idx="119">
                  <c:v>40575.0</c:v>
                </c:pt>
                <c:pt idx="120">
                  <c:v>40603.0</c:v>
                </c:pt>
                <c:pt idx="121">
                  <c:v>40634.0</c:v>
                </c:pt>
                <c:pt idx="122">
                  <c:v>40664.0</c:v>
                </c:pt>
                <c:pt idx="123">
                  <c:v>40695.0</c:v>
                </c:pt>
                <c:pt idx="124">
                  <c:v>40725.0</c:v>
                </c:pt>
                <c:pt idx="125">
                  <c:v>40756.0</c:v>
                </c:pt>
                <c:pt idx="126">
                  <c:v>40787.0</c:v>
                </c:pt>
                <c:pt idx="127">
                  <c:v>40817.0</c:v>
                </c:pt>
                <c:pt idx="128">
                  <c:v>40848.0</c:v>
                </c:pt>
                <c:pt idx="129">
                  <c:v>40878.0</c:v>
                </c:pt>
                <c:pt idx="130">
                  <c:v>40909.0</c:v>
                </c:pt>
                <c:pt idx="131">
                  <c:v>40940.0</c:v>
                </c:pt>
                <c:pt idx="132">
                  <c:v>40969.0</c:v>
                </c:pt>
                <c:pt idx="133">
                  <c:v>41000.0</c:v>
                </c:pt>
                <c:pt idx="134">
                  <c:v>41030.0</c:v>
                </c:pt>
                <c:pt idx="135">
                  <c:v>41061.0</c:v>
                </c:pt>
                <c:pt idx="136">
                  <c:v>41091.0</c:v>
                </c:pt>
                <c:pt idx="137">
                  <c:v>41122.0</c:v>
                </c:pt>
                <c:pt idx="138">
                  <c:v>41153.0</c:v>
                </c:pt>
                <c:pt idx="139">
                  <c:v>41183.0</c:v>
                </c:pt>
                <c:pt idx="140">
                  <c:v>41214.0</c:v>
                </c:pt>
                <c:pt idx="141">
                  <c:v>41244.0</c:v>
                </c:pt>
                <c:pt idx="142">
                  <c:v>41275.0</c:v>
                </c:pt>
                <c:pt idx="143">
                  <c:v>41306.0</c:v>
                </c:pt>
                <c:pt idx="144">
                  <c:v>41334.0</c:v>
                </c:pt>
                <c:pt idx="145">
                  <c:v>41365.0</c:v>
                </c:pt>
                <c:pt idx="146">
                  <c:v>41395.0</c:v>
                </c:pt>
                <c:pt idx="147">
                  <c:v>41426.0</c:v>
                </c:pt>
                <c:pt idx="148">
                  <c:v>41456.0</c:v>
                </c:pt>
                <c:pt idx="149">
                  <c:v>41487.0</c:v>
                </c:pt>
                <c:pt idx="150">
                  <c:v>41518.0</c:v>
                </c:pt>
                <c:pt idx="151">
                  <c:v>41548.0</c:v>
                </c:pt>
                <c:pt idx="152">
                  <c:v>41579.0</c:v>
                </c:pt>
                <c:pt idx="153">
                  <c:v>41609.0</c:v>
                </c:pt>
                <c:pt idx="154">
                  <c:v>41640.0</c:v>
                </c:pt>
                <c:pt idx="155">
                  <c:v>41671.0</c:v>
                </c:pt>
                <c:pt idx="156">
                  <c:v>41699.0</c:v>
                </c:pt>
                <c:pt idx="157">
                  <c:v>41730.0</c:v>
                </c:pt>
                <c:pt idx="158">
                  <c:v>41760.0</c:v>
                </c:pt>
                <c:pt idx="159">
                  <c:v>41791.0</c:v>
                </c:pt>
                <c:pt idx="160">
                  <c:v>41821.0</c:v>
                </c:pt>
                <c:pt idx="161">
                  <c:v>41852.0</c:v>
                </c:pt>
                <c:pt idx="162">
                  <c:v>41883.0</c:v>
                </c:pt>
                <c:pt idx="163">
                  <c:v>41913.0</c:v>
                </c:pt>
                <c:pt idx="164">
                  <c:v>41944.0</c:v>
                </c:pt>
                <c:pt idx="165">
                  <c:v>41974.0</c:v>
                </c:pt>
                <c:pt idx="166">
                  <c:v>42005.0</c:v>
                </c:pt>
                <c:pt idx="167">
                  <c:v>42036.0</c:v>
                </c:pt>
                <c:pt idx="168">
                  <c:v>42064.0</c:v>
                </c:pt>
                <c:pt idx="169">
                  <c:v>42095.0</c:v>
                </c:pt>
                <c:pt idx="170">
                  <c:v>42125.0</c:v>
                </c:pt>
                <c:pt idx="171">
                  <c:v>42156.0</c:v>
                </c:pt>
                <c:pt idx="172">
                  <c:v>42186.0</c:v>
                </c:pt>
                <c:pt idx="173">
                  <c:v>42217.0</c:v>
                </c:pt>
                <c:pt idx="174">
                  <c:v>42248.0</c:v>
                </c:pt>
                <c:pt idx="175">
                  <c:v>42278.0</c:v>
                </c:pt>
                <c:pt idx="176">
                  <c:v>42309.0</c:v>
                </c:pt>
                <c:pt idx="177">
                  <c:v>42339.0</c:v>
                </c:pt>
                <c:pt idx="178">
                  <c:v>42370.0</c:v>
                </c:pt>
                <c:pt idx="179">
                  <c:v>42401.0</c:v>
                </c:pt>
                <c:pt idx="180">
                  <c:v>42430.0</c:v>
                </c:pt>
                <c:pt idx="181">
                  <c:v>42461.0</c:v>
                </c:pt>
                <c:pt idx="182">
                  <c:v>42491.0</c:v>
                </c:pt>
                <c:pt idx="183">
                  <c:v>42522.0</c:v>
                </c:pt>
                <c:pt idx="184">
                  <c:v>42552.0</c:v>
                </c:pt>
                <c:pt idx="185">
                  <c:v>42583.0</c:v>
                </c:pt>
                <c:pt idx="186">
                  <c:v>42614.0</c:v>
                </c:pt>
                <c:pt idx="187">
                  <c:v>42644.0</c:v>
                </c:pt>
                <c:pt idx="188">
                  <c:v>42675.0</c:v>
                </c:pt>
              </c:numCache>
            </c:numRef>
          </c:cat>
          <c:val>
            <c:numRef>
              <c:f>'Normalized Recruiting Inten MA'!$G$3:$G$200</c:f>
              <c:numCache>
                <c:formatCode>General</c:formatCode>
                <c:ptCount val="195"/>
                <c:pt idx="0">
                  <c:v>1.431054974367831</c:v>
                </c:pt>
                <c:pt idx="1">
                  <c:v>1.479509087168664</c:v>
                </c:pt>
                <c:pt idx="2">
                  <c:v>1.431263217701476</c:v>
                </c:pt>
                <c:pt idx="3">
                  <c:v>1.28373869859483</c:v>
                </c:pt>
                <c:pt idx="4">
                  <c:v>1.169597039160226</c:v>
                </c:pt>
                <c:pt idx="5">
                  <c:v>1.087686726299234</c:v>
                </c:pt>
                <c:pt idx="6">
                  <c:v>1.070841765369644</c:v>
                </c:pt>
                <c:pt idx="7">
                  <c:v>1.003657740432429</c:v>
                </c:pt>
                <c:pt idx="8">
                  <c:v>0.936473715495215</c:v>
                </c:pt>
                <c:pt idx="9">
                  <c:v>0.885239203685894</c:v>
                </c:pt>
                <c:pt idx="10">
                  <c:v>0.968972677090026</c:v>
                </c:pt>
                <c:pt idx="11">
                  <c:v>0.934694369616287</c:v>
                </c:pt>
                <c:pt idx="12">
                  <c:v>0.934694369616287</c:v>
                </c:pt>
                <c:pt idx="13">
                  <c:v>0.781850247335038</c:v>
                </c:pt>
                <c:pt idx="14">
                  <c:v>0.816128554808777</c:v>
                </c:pt>
                <c:pt idx="15">
                  <c:v>0.816128554808777</c:v>
                </c:pt>
                <c:pt idx="16">
                  <c:v>0.868163988768973</c:v>
                </c:pt>
                <c:pt idx="17">
                  <c:v>0.833885681295235</c:v>
                </c:pt>
                <c:pt idx="18">
                  <c:v>0.851088773852053</c:v>
                </c:pt>
                <c:pt idx="19">
                  <c:v>0.833885681295235</c:v>
                </c:pt>
                <c:pt idx="20">
                  <c:v>0.833885681295235</c:v>
                </c:pt>
                <c:pt idx="21">
                  <c:v>0.833885681295235</c:v>
                </c:pt>
                <c:pt idx="22">
                  <c:v>0.901965154034147</c:v>
                </c:pt>
                <c:pt idx="23">
                  <c:v>0.867132812630767</c:v>
                </c:pt>
                <c:pt idx="24">
                  <c:v>0.81509737867057</c:v>
                </c:pt>
                <c:pt idx="25">
                  <c:v>0.712185564528279</c:v>
                </c:pt>
                <c:pt idx="26">
                  <c:v>0.729676722595888</c:v>
                </c:pt>
                <c:pt idx="27">
                  <c:v>0.798787371473005</c:v>
                </c:pt>
                <c:pt idx="28">
                  <c:v>0.901699185615296</c:v>
                </c:pt>
                <c:pt idx="29">
                  <c:v>0.953318676424805</c:v>
                </c:pt>
                <c:pt idx="30">
                  <c:v>0.970274880760388</c:v>
                </c:pt>
                <c:pt idx="31">
                  <c:v>0.970274880760388</c:v>
                </c:pt>
                <c:pt idx="32">
                  <c:v>1.004076046025561</c:v>
                </c:pt>
                <c:pt idx="33">
                  <c:v>0.935500350880469</c:v>
                </c:pt>
                <c:pt idx="34">
                  <c:v>0.901699185615296</c:v>
                </c:pt>
                <c:pt idx="35">
                  <c:v>0.850822805433202</c:v>
                </c:pt>
                <c:pt idx="36">
                  <c:v>1.019015310649203</c:v>
                </c:pt>
                <c:pt idx="37">
                  <c:v>0.967395819839694</c:v>
                </c:pt>
                <c:pt idx="38">
                  <c:v>0.967395819839694</c:v>
                </c:pt>
                <c:pt idx="39">
                  <c:v>0.833747590516282</c:v>
                </c:pt>
                <c:pt idx="40">
                  <c:v>0.851088773852053</c:v>
                </c:pt>
                <c:pt idx="41">
                  <c:v>0.885120193104556</c:v>
                </c:pt>
                <c:pt idx="42">
                  <c:v>0.91915161235706</c:v>
                </c:pt>
                <c:pt idx="43">
                  <c:v>0.953429919830798</c:v>
                </c:pt>
                <c:pt idx="44">
                  <c:v>0.953429919830798</c:v>
                </c:pt>
                <c:pt idx="45">
                  <c:v>1.020207188899347</c:v>
                </c:pt>
                <c:pt idx="46">
                  <c:v>1.087391213836561</c:v>
                </c:pt>
                <c:pt idx="47">
                  <c:v>1.137619034438193</c:v>
                </c:pt>
                <c:pt idx="48">
                  <c:v>1.104427301088348</c:v>
                </c:pt>
                <c:pt idx="49">
                  <c:v>1.137438267493219</c:v>
                </c:pt>
                <c:pt idx="50">
                  <c:v>1.186827256962496</c:v>
                </c:pt>
                <c:pt idx="51">
                  <c:v>1.285379854706416</c:v>
                </c:pt>
                <c:pt idx="52">
                  <c:v>1.285379854706416</c:v>
                </c:pt>
                <c:pt idx="53">
                  <c:v>1.317901178098131</c:v>
                </c:pt>
                <c:pt idx="54">
                  <c:v>1.317901178098131</c:v>
                </c:pt>
                <c:pt idx="55">
                  <c:v>1.334279201162537</c:v>
                </c:pt>
                <c:pt idx="56">
                  <c:v>1.350429541419182</c:v>
                </c:pt>
                <c:pt idx="57">
                  <c:v>1.350429541419182</c:v>
                </c:pt>
                <c:pt idx="58">
                  <c:v>1.463036681355402</c:v>
                </c:pt>
                <c:pt idx="59">
                  <c:v>1.348333743354838</c:v>
                </c:pt>
                <c:pt idx="60">
                  <c:v>1.364484083611482</c:v>
                </c:pt>
                <c:pt idx="61">
                  <c:v>1.284398267066977</c:v>
                </c:pt>
                <c:pt idx="62">
                  <c:v>1.431196734278085</c:v>
                </c:pt>
                <c:pt idx="63">
                  <c:v>1.41504639402144</c:v>
                </c:pt>
                <c:pt idx="64">
                  <c:v>1.431196734278085</c:v>
                </c:pt>
                <c:pt idx="65">
                  <c:v>1.382950864810897</c:v>
                </c:pt>
                <c:pt idx="66">
                  <c:v>1.334051518354776</c:v>
                </c:pt>
                <c:pt idx="67">
                  <c:v>1.350132524671743</c:v>
                </c:pt>
                <c:pt idx="68">
                  <c:v>1.284771660277668</c:v>
                </c:pt>
                <c:pt idx="69">
                  <c:v>1.301149683342074</c:v>
                </c:pt>
                <c:pt idx="70">
                  <c:v>1.220018990312341</c:v>
                </c:pt>
                <c:pt idx="71">
                  <c:v>1.220018990312341</c:v>
                </c:pt>
                <c:pt idx="72">
                  <c:v>1.236317547476835</c:v>
                </c:pt>
                <c:pt idx="73">
                  <c:v>1.268994127705735</c:v>
                </c:pt>
                <c:pt idx="74">
                  <c:v>1.301833668708096</c:v>
                </c:pt>
                <c:pt idx="75">
                  <c:v>1.269157088479195</c:v>
                </c:pt>
                <c:pt idx="76">
                  <c:v>1.252858531314701</c:v>
                </c:pt>
                <c:pt idx="77">
                  <c:v>1.220018990312341</c:v>
                </c:pt>
                <c:pt idx="78">
                  <c:v>1.220018990312341</c:v>
                </c:pt>
                <c:pt idx="79">
                  <c:v>1.236317547476835</c:v>
                </c:pt>
                <c:pt idx="80">
                  <c:v>1.252779065414789</c:v>
                </c:pt>
                <c:pt idx="81">
                  <c:v>1.236317547476835</c:v>
                </c:pt>
                <c:pt idx="82">
                  <c:v>1.187179449309981</c:v>
                </c:pt>
                <c:pt idx="83">
                  <c:v>1.170717931372027</c:v>
                </c:pt>
                <c:pt idx="84">
                  <c:v>1.15416848290511</c:v>
                </c:pt>
                <c:pt idx="85">
                  <c:v>1.120976749555265</c:v>
                </c:pt>
                <c:pt idx="86">
                  <c:v>1.120976749555265</c:v>
                </c:pt>
                <c:pt idx="87">
                  <c:v>1.120976749555265</c:v>
                </c:pt>
                <c:pt idx="88">
                  <c:v>1.137619034438193</c:v>
                </c:pt>
                <c:pt idx="89">
                  <c:v>1.121069585971276</c:v>
                </c:pt>
                <c:pt idx="90">
                  <c:v>1.121069585971276</c:v>
                </c:pt>
                <c:pt idx="91">
                  <c:v>1.087686726299234</c:v>
                </c:pt>
                <c:pt idx="92">
                  <c:v>1.054303866627193</c:v>
                </c:pt>
                <c:pt idx="93">
                  <c:v>1.07085331509411</c:v>
                </c:pt>
                <c:pt idx="94">
                  <c:v>1.037052149828937</c:v>
                </c:pt>
                <c:pt idx="95">
                  <c:v>1.020207188899347</c:v>
                </c:pt>
                <c:pt idx="96">
                  <c:v>0.936473715495215</c:v>
                </c:pt>
                <c:pt idx="97">
                  <c:v>0.831872148815158</c:v>
                </c:pt>
                <c:pt idx="98">
                  <c:v>0.728150170964436</c:v>
                </c:pt>
                <c:pt idx="99">
                  <c:v>0.693871863490698</c:v>
                </c:pt>
                <c:pt idx="100">
                  <c:v>0.746853939361246</c:v>
                </c:pt>
                <c:pt idx="101">
                  <c:v>0.746853939361246</c:v>
                </c:pt>
                <c:pt idx="102">
                  <c:v>0.712021597957867</c:v>
                </c:pt>
                <c:pt idx="103">
                  <c:v>0.694530439890258</c:v>
                </c:pt>
                <c:pt idx="104">
                  <c:v>0.747017905931659</c:v>
                </c:pt>
                <c:pt idx="105">
                  <c:v>0.764509063999267</c:v>
                </c:pt>
                <c:pt idx="106">
                  <c:v>0.764509063999267</c:v>
                </c:pt>
                <c:pt idx="107">
                  <c:v>0.729676722595888</c:v>
                </c:pt>
                <c:pt idx="108">
                  <c:v>0.729676722595888</c:v>
                </c:pt>
                <c:pt idx="109">
                  <c:v>0.729676722595888</c:v>
                </c:pt>
                <c:pt idx="110">
                  <c:v>0.729676722595888</c:v>
                </c:pt>
                <c:pt idx="111">
                  <c:v>0.747017905931659</c:v>
                </c:pt>
                <c:pt idx="112">
                  <c:v>0.781850247335038</c:v>
                </c:pt>
                <c:pt idx="113">
                  <c:v>0.799341405402647</c:v>
                </c:pt>
                <c:pt idx="114">
                  <c:v>0.782000222066876</c:v>
                </c:pt>
                <c:pt idx="115">
                  <c:v>0.764659038731105</c:v>
                </c:pt>
                <c:pt idx="116">
                  <c:v>0.782000222066876</c:v>
                </c:pt>
                <c:pt idx="117">
                  <c:v>0.729018146196327</c:v>
                </c:pt>
                <c:pt idx="118">
                  <c:v>0.763562422088916</c:v>
                </c:pt>
                <c:pt idx="119">
                  <c:v>0.763562422088916</c:v>
                </c:pt>
                <c:pt idx="120">
                  <c:v>0.816544497959464</c:v>
                </c:pt>
                <c:pt idx="121">
                  <c:v>0.799341405402647</c:v>
                </c:pt>
                <c:pt idx="122">
                  <c:v>0.799341405402647</c:v>
                </c:pt>
                <c:pt idx="123">
                  <c:v>0.816682588738418</c:v>
                </c:pt>
                <c:pt idx="124">
                  <c:v>0.816682588738418</c:v>
                </c:pt>
                <c:pt idx="125">
                  <c:v>0.816682588738418</c:v>
                </c:pt>
                <c:pt idx="126">
                  <c:v>0.816682588738418</c:v>
                </c:pt>
                <c:pt idx="127">
                  <c:v>0.816682588738418</c:v>
                </c:pt>
                <c:pt idx="128">
                  <c:v>0.799341405402647</c:v>
                </c:pt>
                <c:pt idx="129">
                  <c:v>0.746853939361246</c:v>
                </c:pt>
                <c:pt idx="130">
                  <c:v>0.814933412100157</c:v>
                </c:pt>
                <c:pt idx="131">
                  <c:v>0.814933412100157</c:v>
                </c:pt>
                <c:pt idx="132">
                  <c:v>0.850079694805787</c:v>
                </c:pt>
                <c:pt idx="133">
                  <c:v>0.782000222066876</c:v>
                </c:pt>
                <c:pt idx="134">
                  <c:v>0.799341405402647</c:v>
                </c:pt>
                <c:pt idx="135">
                  <c:v>0.816682588738418</c:v>
                </c:pt>
                <c:pt idx="136">
                  <c:v>0.833885681295235</c:v>
                </c:pt>
                <c:pt idx="137">
                  <c:v>0.833885681295235</c:v>
                </c:pt>
                <c:pt idx="138">
                  <c:v>0.833885681295235</c:v>
                </c:pt>
                <c:pt idx="139">
                  <c:v>0.816682588738418</c:v>
                </c:pt>
                <c:pt idx="140">
                  <c:v>0.799341405402647</c:v>
                </c:pt>
                <c:pt idx="141">
                  <c:v>0.764509063999267</c:v>
                </c:pt>
                <c:pt idx="142">
                  <c:v>0.764509063999267</c:v>
                </c:pt>
                <c:pt idx="143">
                  <c:v>0.764509063999267</c:v>
                </c:pt>
                <c:pt idx="144">
                  <c:v>0.782000222066876</c:v>
                </c:pt>
                <c:pt idx="145">
                  <c:v>0.782000222066876</c:v>
                </c:pt>
                <c:pt idx="146">
                  <c:v>0.816544497959464</c:v>
                </c:pt>
                <c:pt idx="147">
                  <c:v>0.816544497959464</c:v>
                </c:pt>
                <c:pt idx="148">
                  <c:v>0.833747590516282</c:v>
                </c:pt>
                <c:pt idx="149">
                  <c:v>0.833747590516282</c:v>
                </c:pt>
                <c:pt idx="150">
                  <c:v>0.885367081325791</c:v>
                </c:pt>
                <c:pt idx="151">
                  <c:v>0.885367081325791</c:v>
                </c:pt>
                <c:pt idx="152">
                  <c:v>0.868163988768973</c:v>
                </c:pt>
                <c:pt idx="153">
                  <c:v>0.833885681295235</c:v>
                </c:pt>
                <c:pt idx="154">
                  <c:v>0.816682588738418</c:v>
                </c:pt>
                <c:pt idx="155">
                  <c:v>0.816682588738418</c:v>
                </c:pt>
                <c:pt idx="156">
                  <c:v>0.833885681295235</c:v>
                </c:pt>
                <c:pt idx="157">
                  <c:v>0.885120193104556</c:v>
                </c:pt>
                <c:pt idx="158">
                  <c:v>0.919398500578294</c:v>
                </c:pt>
                <c:pt idx="159">
                  <c:v>0.936473715495215</c:v>
                </c:pt>
                <c:pt idx="160">
                  <c:v>0.902442296242712</c:v>
                </c:pt>
                <c:pt idx="161">
                  <c:v>0.885367081325791</c:v>
                </c:pt>
                <c:pt idx="162">
                  <c:v>0.86829186640887</c:v>
                </c:pt>
                <c:pt idx="163">
                  <c:v>0.86829186640887</c:v>
                </c:pt>
                <c:pt idx="164">
                  <c:v>0.86829186640887</c:v>
                </c:pt>
                <c:pt idx="165">
                  <c:v>0.902323285661374</c:v>
                </c:pt>
                <c:pt idx="166">
                  <c:v>0.919398500578294</c:v>
                </c:pt>
                <c:pt idx="167">
                  <c:v>0.953429919830798</c:v>
                </c:pt>
                <c:pt idx="168">
                  <c:v>0.953429919830798</c:v>
                </c:pt>
                <c:pt idx="169">
                  <c:v>0.953429919830798</c:v>
                </c:pt>
                <c:pt idx="170">
                  <c:v>0.936473715495215</c:v>
                </c:pt>
                <c:pt idx="171">
                  <c:v>0.953318676424805</c:v>
                </c:pt>
                <c:pt idx="172">
                  <c:v>0.970274880760388</c:v>
                </c:pt>
                <c:pt idx="173">
                  <c:v>0.987231085095971</c:v>
                </c:pt>
                <c:pt idx="174">
                  <c:v>0.987231085095971</c:v>
                </c:pt>
                <c:pt idx="175">
                  <c:v>0.970274880760388</c:v>
                </c:pt>
                <c:pt idx="176">
                  <c:v>1.003860416479092</c:v>
                </c:pt>
                <c:pt idx="177">
                  <c:v>1.020600991268206</c:v>
                </c:pt>
                <c:pt idx="178">
                  <c:v>1.071142731322492</c:v>
                </c:pt>
                <c:pt idx="179">
                  <c:v>1.054402156533379</c:v>
                </c:pt>
                <c:pt idx="180">
                  <c:v>1.003860416479092</c:v>
                </c:pt>
                <c:pt idx="181">
                  <c:v>0.970274880760388</c:v>
                </c:pt>
                <c:pt idx="182">
                  <c:v>0.970274880760388</c:v>
                </c:pt>
                <c:pt idx="183">
                  <c:v>1.004076046025561</c:v>
                </c:pt>
                <c:pt idx="184">
                  <c:v>1.020921006955152</c:v>
                </c:pt>
                <c:pt idx="185">
                  <c:v>1.037661581744265</c:v>
                </c:pt>
                <c:pt idx="186">
                  <c:v>1.037661581744265</c:v>
                </c:pt>
                <c:pt idx="187">
                  <c:v>1.054402156533379</c:v>
                </c:pt>
                <c:pt idx="188">
                  <c:v>1.054402156533379</c:v>
                </c:pt>
                <c:pt idx="189">
                  <c:v>#N/A</c:v>
                </c:pt>
                <c:pt idx="190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23710304"/>
        <c:axId val="-323708528"/>
      </c:lineChart>
      <c:dateAx>
        <c:axId val="-323710304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crossAx val="-323708528"/>
        <c:crosses val="autoZero"/>
        <c:auto val="1"/>
        <c:lblOffset val="100"/>
        <c:baseTimeUnit val="months"/>
        <c:majorUnit val="6.0"/>
        <c:majorTimeUnit val="months"/>
      </c:dateAx>
      <c:valAx>
        <c:axId val="-323708528"/>
        <c:scaling>
          <c:orientation val="minMax"/>
          <c:min val="0.6"/>
        </c:scaling>
        <c:delete val="0"/>
        <c:axPos val="l"/>
        <c:numFmt formatCode="0.0" sourceLinked="0"/>
        <c:majorTickMark val="out"/>
        <c:minorTickMark val="none"/>
        <c:tickLblPos val="nextTo"/>
        <c:crossAx val="-3237103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9911957910001"/>
          <c:y val="0.201216944656112"/>
          <c:w val="0.755564809223707"/>
          <c:h val="0.06329042000685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0.64511</cdr:x>
      <cdr:y>0.24023</cdr:y>
    </cdr:from>
    <cdr:to>
      <cdr:x>1</cdr:x>
      <cdr:y>0.3044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5557837" y="1451476"/>
          <a:ext cx="3057525" cy="387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600"/>
            <a:t>Three-Month</a:t>
          </a:r>
          <a:r>
            <a:rPr lang="en-US" sz="1600" baseline="0"/>
            <a:t> Moving Averages</a:t>
          </a:r>
          <a:endParaRPr lang="en-US" sz="16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0.00767</cdr:x>
      <cdr:y>0.1353</cdr:y>
    </cdr:from>
    <cdr:to>
      <cdr:x>0.15186</cdr:x>
      <cdr:y>0.2583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745" y="523869"/>
          <a:ext cx="953960" cy="476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algn="l"/>
          <a:r>
            <a:rPr lang="en-US" sz="1600"/>
            <a:t>Working Days</a:t>
          </a:r>
        </a:p>
      </cdr:txBody>
    </cdr:sp>
  </cdr:relSizeAnchor>
  <cdr:relSizeAnchor xmlns:cdr="http://schemas.openxmlformats.org/drawingml/2006/chartDrawing">
    <cdr:from>
      <cdr:x>0.71121</cdr:x>
      <cdr:y>0.2583</cdr:y>
    </cdr:from>
    <cdr:to>
      <cdr:x>0.99051</cdr:x>
      <cdr:y>0.32718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705350" y="1000125"/>
          <a:ext cx="18478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600" dirty="0"/>
            <a:t>3</a:t>
          </a:r>
          <a:r>
            <a:rPr lang="en-US" sz="1600" baseline="0" dirty="0"/>
            <a:t> Month Moving Average</a:t>
          </a:r>
          <a:endParaRPr lang="en-US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fld id="{92B30C49-4A90-4E63-8C31-15635DB1E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775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/>
            </a:lvl1pPr>
          </a:lstStyle>
          <a:p>
            <a:fld id="{96AFEA77-E8B3-4464-9228-802BC49A8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88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FEA77-E8B3-4464-9228-802BC49A8720}" type="slidenum">
              <a:rPr lang="en-US" altLang="en-US" smtClean="0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65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E79EC3C-FC41-4A54-9FE7-2C45B86BC35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14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45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90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7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47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44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07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7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8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9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1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BCBD8-7877-0E40-89DC-631DDC9B6E12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83268-5D89-45CB-ACCA-283268CEF6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473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4ABFA-3D20-C045-8CC3-383506F01F82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048A4-0C28-41D8-982B-FEBDB2A675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73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13A5C-C6F9-B940-ADCF-23D1B1BC1362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BDBB-327C-4C75-B55F-07B85110E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43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3A0A8-1718-C54E-AB99-C7E998FCBCB8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EEA5-354A-4CB2-B9EF-79AE6B51D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67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11DE6-640F-4946-83C6-D6DD4BD2F45C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63723-0E72-4C54-9D5C-87D8E2B03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813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5B435-A6F3-5049-940F-32F91FCC3DD3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48862-09B4-4CED-93E0-68FC37726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322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2D9-C57A-F64A-B944-38A37AF38C26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F6418-C57F-43A1-A9EA-C97B84385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985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DC87-64C9-B349-8683-90E7F051B443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149D2-3019-4297-BFE1-9266B4189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98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63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1D4D-A119-D344-A801-BBC9F99D6232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A06E4-93AC-4F3F-9E0E-458F2397E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80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E3AD-A714-804C-BEAE-2B41806DE418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B7EE7-C61A-4E15-A245-EB1F421165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983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1B99-A147-D944-9CF0-FC432F9E178E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C1DE6-1862-400B-B7F6-D8871307C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06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36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4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56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7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../embeddings/oleObject1.bin"/><Relationship Id="rId1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274320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 smtClean="0"/>
              <a:t>Bureau of Labor Statistics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153400" y="152400"/>
          <a:ext cx="6477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CorelDRAW" r:id="rId14" imgW="990600" imgH="1092200" progId="CorelDRAW.Graphic.10">
                  <p:embed/>
                </p:oleObj>
              </mc:Choice>
              <mc:Fallback>
                <p:oleObj name="CorelDRAW" r:id="rId14" imgW="990600" imgH="1092200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52400"/>
                        <a:ext cx="6477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914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8229600" cy="3667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9" r:id="rId4"/>
    <p:sldLayoutId id="2147484380" r:id="rId5"/>
    <p:sldLayoutId id="2147484381" r:id="rId6"/>
    <p:sldLayoutId id="2147484382" r:id="rId7"/>
    <p:sldLayoutId id="2147484383" r:id="rId8"/>
    <p:sldLayoutId id="2147484384" r:id="rId9"/>
    <p:sldLayoutId id="2147484385" r:id="rId10"/>
    <p:sldLayoutId id="21474843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accent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FF0000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046560-1213-FA4C-B75A-7077C903FC7C}" type="datetime1">
              <a:rPr lang="en-US" altLang="en-US" smtClean="0"/>
              <a:t>5/9/17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0" charset="0"/>
                <a:ea typeface="ＭＳ Ｐゴシック" pitchFamily="30" charset="-128"/>
                <a:cs typeface="ＭＳ Ｐゴシック" pitchFamily="3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9D7B533-81D4-405E-829B-7A7D736FFA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8" r:id="rId2"/>
    <p:sldLayoutId id="2147484389" r:id="rId3"/>
    <p:sldLayoutId id="2147484390" r:id="rId4"/>
    <p:sldLayoutId id="2147484391" r:id="rId5"/>
    <p:sldLayoutId id="2147484392" r:id="rId6"/>
    <p:sldLayoutId id="2147484393" r:id="rId7"/>
    <p:sldLayoutId id="2147484394" r:id="rId8"/>
    <p:sldLayoutId id="2147484395" r:id="rId9"/>
    <p:sldLayoutId id="2147484396" r:id="rId10"/>
    <p:sldLayoutId id="214748439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dicehiringindicators.com/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faculty.chicagobooth.edu/steven.davi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078" y="146050"/>
            <a:ext cx="224007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4163" y="3017838"/>
            <a:ext cx="5959475" cy="1061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Dr. Steven J. </a:t>
            </a:r>
            <a:r>
              <a:rPr lang="en-US" sz="21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Davis </a:t>
            </a:r>
            <a:endParaRPr lang="en-US" sz="21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>
              <a:defRPr/>
            </a:pP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University of Chicago Booth School of Business </a:t>
            </a:r>
          </a:p>
          <a:p>
            <a:pPr algn="ctr">
              <a:defRPr/>
            </a:pPr>
            <a:r>
              <a:rPr lang="en-US" sz="21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May 9, 2017</a:t>
            </a:r>
            <a:endParaRPr lang="en-US" sz="21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7025" y="4322763"/>
            <a:ext cx="33512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  <a:hlinkClick r:id="rId4"/>
              </a:rPr>
              <a:t>http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+mn-lt"/>
                <a:hlinkClick r:id="rId4"/>
              </a:rPr>
              <a:t>://DHIhiringindicators.com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  <a:hlinkClick r:id="rId4"/>
              </a:rPr>
              <a:t>/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4163" y="1649795"/>
            <a:ext cx="60681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Mean Vacancy Duration Rose to 28.3 Working Days in March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CuadroTexto"/>
          <p:cNvSpPr txBox="1">
            <a:spLocks noChangeArrowheads="1"/>
          </p:cNvSpPr>
          <p:nvPr/>
        </p:nvSpPr>
        <p:spPr bwMode="auto">
          <a:xfrm>
            <a:off x="5526088" y="1204118"/>
            <a:ext cx="3617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Three-Month Moving Averages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5" name="1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635985"/>
              </p:ext>
            </p:extLst>
          </p:nvPr>
        </p:nvGraphicFramePr>
        <p:xfrm>
          <a:off x="128588" y="314325"/>
          <a:ext cx="8858250" cy="620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009068"/>
              </p:ext>
            </p:extLst>
          </p:nvPr>
        </p:nvGraphicFramePr>
        <p:xfrm>
          <a:off x="1" y="201712"/>
          <a:ext cx="9143998" cy="6254956"/>
        </p:xfrm>
        <a:graphic>
          <a:graphicData uri="http://schemas.openxmlformats.org/drawingml/2006/table">
            <a:tbl>
              <a:tblPr/>
              <a:tblGrid>
                <a:gridCol w="2150872"/>
                <a:gridCol w="626875"/>
                <a:gridCol w="626875"/>
                <a:gridCol w="713243"/>
                <a:gridCol w="713243"/>
                <a:gridCol w="713243"/>
                <a:gridCol w="713243"/>
                <a:gridCol w="713243"/>
                <a:gridCol w="724387"/>
                <a:gridCol w="724387"/>
                <a:gridCol w="724387"/>
              </a:tblGrid>
              <a:tr h="41424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Recruiting Intensity Index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673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10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.-Mar.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1.25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Wholesale and Retail Trade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Warehouse, Trans. &amp; Utilities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Financial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Leisure and Hospitality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Government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2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02326"/>
              </p:ext>
            </p:extLst>
          </p:nvPr>
        </p:nvGraphicFramePr>
        <p:xfrm>
          <a:off x="1" y="201705"/>
          <a:ext cx="9143998" cy="6233640"/>
        </p:xfrm>
        <a:graphic>
          <a:graphicData uri="http://schemas.openxmlformats.org/drawingml/2006/table">
            <a:tbl>
              <a:tblPr/>
              <a:tblGrid>
                <a:gridCol w="2150872"/>
                <a:gridCol w="626875"/>
                <a:gridCol w="626875"/>
                <a:gridCol w="713243"/>
                <a:gridCol w="713243"/>
                <a:gridCol w="713243"/>
                <a:gridCol w="713243"/>
                <a:gridCol w="713243"/>
                <a:gridCol w="724387"/>
                <a:gridCol w="724387"/>
                <a:gridCol w="724387"/>
              </a:tblGrid>
              <a:tr h="399443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Mean Vacancy Duration (Number of Working Days)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9443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7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.-Mar.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Resources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Wholesale and Retail Trade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Warehouse, Trans. &amp; Utilities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Financial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43.1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46.8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9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31.8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38.4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47.7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49.7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Leisure and Hospitality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Government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1950"/>
            <a:ext cx="9144000" cy="685800"/>
          </a:xfrm>
        </p:spPr>
        <p:txBody>
          <a:bodyPr/>
          <a:lstStyle/>
          <a:p>
            <a:r>
              <a:rPr lang="en-US" altLang="en-US" sz="4000" dirty="0" smtClean="0"/>
              <a:t>Focus on Professional &amp; Business Services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69474"/>
              </p:ext>
            </p:extLst>
          </p:nvPr>
        </p:nvGraphicFramePr>
        <p:xfrm>
          <a:off x="-4" y="1183343"/>
          <a:ext cx="9144003" cy="4908175"/>
        </p:xfrm>
        <a:graphic>
          <a:graphicData uri="http://schemas.openxmlformats.org/drawingml/2006/table">
            <a:tbl>
              <a:tblPr/>
              <a:tblGrid>
                <a:gridCol w="1696823"/>
                <a:gridCol w="744718"/>
                <a:gridCol w="744718"/>
                <a:gridCol w="744718"/>
                <a:gridCol w="744718"/>
                <a:gridCol w="744718"/>
                <a:gridCol w="744718"/>
                <a:gridCol w="744718"/>
                <a:gridCol w="744718"/>
                <a:gridCol w="615378"/>
                <a:gridCol w="874058"/>
              </a:tblGrid>
              <a:tr h="37387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Mean Vacancy Duration (Number of Working days)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87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1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.-Mar.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38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7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8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Recruiting Intensity Index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091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6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.-Mar.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7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04040"/>
              </p:ext>
            </p:extLst>
          </p:nvPr>
        </p:nvGraphicFramePr>
        <p:xfrm>
          <a:off x="102746" y="123291"/>
          <a:ext cx="9041253" cy="6591933"/>
        </p:xfrm>
        <a:graphic>
          <a:graphicData uri="http://schemas.openxmlformats.org/drawingml/2006/table">
            <a:tbl>
              <a:tblPr/>
              <a:tblGrid>
                <a:gridCol w="885027"/>
                <a:gridCol w="748582"/>
                <a:gridCol w="771714"/>
                <a:gridCol w="639180"/>
                <a:gridCol w="755803"/>
                <a:gridCol w="755803"/>
                <a:gridCol w="755803"/>
                <a:gridCol w="755803"/>
                <a:gridCol w="883546"/>
                <a:gridCol w="883546"/>
                <a:gridCol w="1206446"/>
              </a:tblGrid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Mean Vacancy Duration by Establishment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Selected Time Periods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Class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2001 to 2003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2004 to 2005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 to 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Jan.-Nov 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1-9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10-49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50-249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250-999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860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1000-4999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5000+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Recruiting Intensity Index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Establishment Size and Time Period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Class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</a:t>
                      </a:r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.-Nov. </a:t>
                      </a:r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1-9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10-49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50-249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250-999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860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1000-4999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5000+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603250"/>
          </a:xfrm>
        </p:spPr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95263" y="987425"/>
            <a:ext cx="8705850" cy="5149850"/>
          </a:xfrm>
        </p:spPr>
        <p:txBody>
          <a:bodyPr/>
          <a:lstStyle/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/>
              <a:t>Davis, Steven J. and Brenda Samaniego de la Parra (2017), “Application Flows,” working paper, University of Chicago</a:t>
            </a:r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/>
              <a:t>Davis, Steven J., R. Jason </a:t>
            </a:r>
            <a:r>
              <a:rPr lang="en-US" altLang="en-US" sz="2400" dirty="0" err="1" smtClean="0"/>
              <a:t>Faberman</a:t>
            </a:r>
            <a:r>
              <a:rPr lang="en-US" altLang="en-US" sz="2400" dirty="0" smtClean="0"/>
              <a:t> and John Haltiwanger (2012), “Recruiting Intensity during and after the Great Recession: National and Industry Evidence,” </a:t>
            </a:r>
            <a:r>
              <a:rPr lang="en-US" altLang="en-US" sz="2400" i="1" dirty="0" smtClean="0"/>
              <a:t>American Economic Review, Papers &amp; Proceedings, </a:t>
            </a:r>
            <a:r>
              <a:rPr lang="en-US" altLang="en-US" sz="2400" dirty="0" smtClean="0"/>
              <a:t>102, no. 3 (May), 584-588.</a:t>
            </a:r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/>
              <a:t>Davis, Steven J., R. Jason </a:t>
            </a:r>
            <a:r>
              <a:rPr lang="en-US" altLang="en-US" sz="2400" dirty="0" err="1" smtClean="0"/>
              <a:t>Faberman</a:t>
            </a:r>
            <a:r>
              <a:rPr lang="en-US" altLang="en-US" sz="2400" dirty="0" smtClean="0"/>
              <a:t> and John Haltiwanger (2013), “The Establishment-Level Behavior of Vacancies and Hiring,” </a:t>
            </a:r>
            <a:r>
              <a:rPr lang="en-US" altLang="en-US" sz="2400" i="1" dirty="0" smtClean="0"/>
              <a:t>Quarterly Journal of Economics, </a:t>
            </a:r>
            <a:r>
              <a:rPr lang="en-US" altLang="en-US" sz="2400" dirty="0" smtClean="0"/>
              <a:t>128, no. 2 (May), 581-622.</a:t>
            </a:r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400" dirty="0" err="1" smtClean="0"/>
              <a:t>Hornstein</a:t>
            </a:r>
            <a:r>
              <a:rPr lang="en-US" altLang="en-US" sz="2400" dirty="0" smtClean="0"/>
              <a:t>, Andreas, Marianna </a:t>
            </a:r>
            <a:r>
              <a:rPr lang="en-US" altLang="en-US" sz="2400" dirty="0" err="1" smtClean="0"/>
              <a:t>Kudlyak</a:t>
            </a:r>
            <a:r>
              <a:rPr lang="en-US" altLang="en-US" sz="2400" dirty="0" smtClean="0"/>
              <a:t> and Fabian Lange, 2014, “Measuring Resource Utilization in the Labor Market,” </a:t>
            </a:r>
            <a:r>
              <a:rPr lang="en-US" altLang="en-US" sz="2400" i="1" dirty="0" smtClean="0"/>
              <a:t>Economic Quarterly, </a:t>
            </a:r>
            <a:r>
              <a:rPr lang="en-US" altLang="en-US" sz="2400" dirty="0" smtClean="0"/>
              <a:t>Federal Reserve Bank of Richmond, 1Q 2014.</a:t>
            </a:r>
            <a:br>
              <a:rPr lang="en-US" altLang="en-US" sz="2400" dirty="0" smtClean="0"/>
            </a:br>
            <a:endParaRPr lang="en-US" altLang="en-US" sz="2400" dirty="0" smtClean="0"/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2400" dirty="0" smtClean="0"/>
          </a:p>
          <a:p>
            <a:pPr marL="0" indent="-45720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28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92751A-A69B-4FE4-A26C-468C162E5572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25538"/>
            <a:ext cx="9144000" cy="1422400"/>
          </a:xfrm>
        </p:spPr>
        <p:txBody>
          <a:bodyPr anchorCtr="1"/>
          <a:lstStyle/>
          <a:p>
            <a:pPr eaLnBrk="1" hangingPunct="1"/>
            <a:r>
              <a:rPr lang="en-US" altLang="en-US" b="1" i="1" smtClean="0"/>
              <a:t/>
            </a:r>
            <a:br>
              <a:rPr lang="en-US" altLang="en-US" b="1" i="1" smtClean="0"/>
            </a:br>
            <a:r>
              <a:rPr lang="en-US" altLang="en-US" sz="3600" b="1" smtClean="0"/>
              <a:t/>
            </a:r>
            <a:br>
              <a:rPr lang="en-US" altLang="en-US" sz="3600" b="1" smtClean="0"/>
            </a:br>
            <a:r>
              <a:rPr lang="en-US" altLang="en-US" sz="4800" b="1" smtClean="0"/>
              <a:t/>
            </a:r>
            <a:br>
              <a:rPr lang="en-US" altLang="en-US" sz="4800" b="1" smtClean="0"/>
            </a:br>
            <a:endParaRPr lang="en-US" altLang="en-US" i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7163"/>
            <a:ext cx="8634334" cy="6686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1400" b="1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4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4300" b="1" dirty="0" smtClean="0">
                <a:solidFill>
                  <a:srgbClr val="898989"/>
                </a:solidFill>
              </a:rPr>
              <a:t>Selected Statistical Products,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4300" b="1" dirty="0" smtClean="0">
                <a:solidFill>
                  <a:srgbClr val="898989"/>
                </a:solidFill>
              </a:rPr>
              <a:t>DHI Hiring Indicators Report </a:t>
            </a:r>
          </a:p>
          <a:p>
            <a:pPr lvl="1" algn="l" eaLnBrk="1" hangingPunct="1">
              <a:lnSpc>
                <a:spcPct val="80000"/>
              </a:lnSpc>
            </a:pPr>
            <a:endParaRPr lang="en-US" altLang="en-US" sz="1200" b="1" dirty="0" smtClean="0">
              <a:solidFill>
                <a:srgbClr val="898989"/>
              </a:solidFill>
            </a:endParaRPr>
          </a:p>
          <a:p>
            <a:pPr lvl="1" algn="just" eaLnBrk="1" hangingPunct="1">
              <a:lnSpc>
                <a:spcPct val="80000"/>
              </a:lnSpc>
              <a:tabLst>
                <a:tab pos="8445500" algn="l"/>
              </a:tabLst>
            </a:pPr>
            <a:r>
              <a:rPr lang="en-US" altLang="en-US" b="1" dirty="0">
                <a:solidFill>
                  <a:srgbClr val="898989"/>
                </a:solidFill>
              </a:rPr>
              <a:t>Slides </a:t>
            </a:r>
            <a:r>
              <a:rPr lang="en-US" altLang="en-US" b="1" dirty="0" smtClean="0">
                <a:solidFill>
                  <a:srgbClr val="898989"/>
                </a:solidFill>
              </a:rPr>
              <a:t>2-13 </a:t>
            </a:r>
            <a:r>
              <a:rPr lang="en-US" altLang="en-US" b="1" dirty="0">
                <a:solidFill>
                  <a:srgbClr val="898989"/>
                </a:solidFill>
              </a:rPr>
              <a:t>below </a:t>
            </a:r>
            <a:r>
              <a:rPr lang="en-US" altLang="en-US" b="1" dirty="0" smtClean="0">
                <a:solidFill>
                  <a:srgbClr val="898989"/>
                </a:solidFill>
              </a:rPr>
              <a:t>show </a:t>
            </a:r>
            <a:r>
              <a:rPr lang="en-US" altLang="en-US" b="1" dirty="0">
                <a:solidFill>
                  <a:srgbClr val="898989"/>
                </a:solidFill>
              </a:rPr>
              <a:t>charts and tables produced using </a:t>
            </a:r>
            <a:r>
              <a:rPr lang="en-US" altLang="en-US" b="1" dirty="0" smtClean="0">
                <a:solidFill>
                  <a:srgbClr val="898989"/>
                </a:solidFill>
              </a:rPr>
              <a:t>data from the Job Openings and Labor Turnover Survey, and following the analytical framework and measurement methods in Davis, </a:t>
            </a:r>
            <a:r>
              <a:rPr lang="en-US" altLang="en-US" b="1" dirty="0" err="1" smtClean="0">
                <a:solidFill>
                  <a:srgbClr val="898989"/>
                </a:solidFill>
              </a:rPr>
              <a:t>Faberman</a:t>
            </a:r>
            <a:r>
              <a:rPr lang="en-US" altLang="en-US" b="1" dirty="0" smtClean="0">
                <a:solidFill>
                  <a:srgbClr val="898989"/>
                </a:solidFill>
              </a:rPr>
              <a:t> and </a:t>
            </a:r>
            <a:r>
              <a:rPr lang="en-US" altLang="en-US" b="1" dirty="0" err="1" smtClean="0">
                <a:solidFill>
                  <a:srgbClr val="898989"/>
                </a:solidFill>
              </a:rPr>
              <a:t>Haltiwanger</a:t>
            </a:r>
            <a:r>
              <a:rPr lang="en-US" altLang="en-US" b="1" dirty="0" smtClean="0">
                <a:solidFill>
                  <a:srgbClr val="898989"/>
                </a:solidFill>
              </a:rPr>
              <a:t> (2012, 2013). </a:t>
            </a:r>
          </a:p>
          <a:p>
            <a:pPr lvl="1" algn="just" eaLnBrk="1" hangingPunct="1">
              <a:lnSpc>
                <a:spcPct val="80000"/>
              </a:lnSpc>
              <a:tabLst>
                <a:tab pos="8445500" algn="l"/>
              </a:tabLst>
            </a:pPr>
            <a:endParaRPr lang="en-US" altLang="en-US" sz="2800" b="1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600" b="1" dirty="0" smtClean="0">
                <a:solidFill>
                  <a:srgbClr val="898989"/>
                </a:solidFill>
              </a:rPr>
              <a:t> Steven J. Davis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>
                <a:solidFill>
                  <a:schemeClr val="accent1"/>
                </a:solidFill>
                <a:hlinkClick r:id="rId3"/>
              </a:rPr>
              <a:t>faculty.chicagobooth.edu/steven.davis/</a:t>
            </a:r>
            <a:endParaRPr lang="en-US" altLang="en-US" sz="3600" b="1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600" b="1" dirty="0" smtClean="0">
                <a:solidFill>
                  <a:srgbClr val="898989"/>
                </a:solidFill>
              </a:rPr>
              <a:t>May 2017</a:t>
            </a:r>
          </a:p>
          <a:p>
            <a:pPr eaLnBrk="1" hangingPunct="1">
              <a:lnSpc>
                <a:spcPct val="80000"/>
              </a:lnSpc>
            </a:pPr>
            <a:endParaRPr lang="en-US" altLang="en-US" sz="36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90500"/>
            <a:ext cx="88646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1 Grupo"/>
          <p:cNvGrpSpPr>
            <a:grpSpLocks/>
          </p:cNvGrpSpPr>
          <p:nvPr/>
        </p:nvGrpSpPr>
        <p:grpSpPr bwMode="auto">
          <a:xfrm>
            <a:off x="5309156" y="2011816"/>
            <a:ext cx="1622425" cy="923925"/>
            <a:chOff x="6076260" y="2020887"/>
            <a:chExt cx="1622425" cy="923925"/>
          </a:xfrm>
        </p:grpSpPr>
        <p:sp>
          <p:nvSpPr>
            <p:cNvPr id="6148" name="TextBox 2"/>
            <p:cNvSpPr txBox="1">
              <a:spLocks noChangeArrowheads="1"/>
            </p:cNvSpPr>
            <p:nvPr/>
          </p:nvSpPr>
          <p:spPr bwMode="auto">
            <a:xfrm>
              <a:off x="6487423" y="2020887"/>
              <a:ext cx="1211262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Decennial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Census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Hiring</a:t>
              </a:r>
            </a:p>
          </p:txBody>
        </p:sp>
        <p:cxnSp>
          <p:nvCxnSpPr>
            <p:cNvPr id="7" name="Straight Arrow Connector 6"/>
            <p:cNvCxnSpPr>
              <a:cxnSpLocks noChangeShapeType="1"/>
            </p:cNvCxnSpPr>
            <p:nvPr/>
          </p:nvCxnSpPr>
          <p:spPr bwMode="auto">
            <a:xfrm flipH="1">
              <a:off x="6076260" y="2482849"/>
              <a:ext cx="411163" cy="60325"/>
            </a:xfrm>
            <a:prstGeom prst="straightConnector1">
              <a:avLst/>
            </a:prstGeom>
            <a:noFill/>
            <a:ln w="25400">
              <a:solidFill>
                <a:srgbClr val="3366FF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84150"/>
            <a:ext cx="8991600" cy="648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" y="184150"/>
            <a:ext cx="8902700" cy="648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133350"/>
            <a:ext cx="9029700" cy="659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660977" y="1088390"/>
            <a:ext cx="3348111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Three-Month Moving Averages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" y="165100"/>
            <a:ext cx="8813800" cy="652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193998"/>
              </p:ext>
            </p:extLst>
          </p:nvPr>
        </p:nvGraphicFramePr>
        <p:xfrm>
          <a:off x="200026" y="314325"/>
          <a:ext cx="8615362" cy="604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5" name="1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077046"/>
              </p:ext>
            </p:extLst>
          </p:nvPr>
        </p:nvGraphicFramePr>
        <p:xfrm>
          <a:off x="1" y="128589"/>
          <a:ext cx="9029700" cy="637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 Logo Layout">
  <a:themeElements>
    <a:clrScheme name="BLS Logo 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S Logo Layout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S Logo 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D6C6131-0BDC-4099-A705-16D0F5A84B19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5D650AC-C2D5-463B-8D9D-26CECF94B3AC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A5F9192E-FD54-4EA1-9AF0-1DFBC0192F8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26563</TotalTime>
  <Words>1038</Words>
  <Application>Microsoft Macintosh PowerPoint</Application>
  <PresentationFormat>On-screen Show (4:3)</PresentationFormat>
  <Paragraphs>635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Garamond</vt:lpstr>
      <vt:lpstr>MS PGothic</vt:lpstr>
      <vt:lpstr>ＭＳ Ｐゴシック</vt:lpstr>
      <vt:lpstr>Arial</vt:lpstr>
      <vt:lpstr>BLS Logo Layout</vt:lpstr>
      <vt:lpstr>Office Theme</vt:lpstr>
      <vt:lpstr>CorelDRAW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Focus on Professional &amp; Business Services </vt:lpstr>
      <vt:lpstr>PowerPoint Presentation</vt:lpstr>
      <vt:lpstr>References</vt:lpstr>
    </vt:vector>
  </TitlesOfParts>
  <Company>Bureau of Labor Statistics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BLS Data on Worker and Job Flows: A Primer for Empirical Research</dc:title>
  <dc:creator>R Jason Faberman</dc:creator>
  <cp:lastModifiedBy>Microsoft Office User</cp:lastModifiedBy>
  <cp:revision>940</cp:revision>
  <dcterms:created xsi:type="dcterms:W3CDTF">2011-01-10T15:17:01Z</dcterms:created>
  <dcterms:modified xsi:type="dcterms:W3CDTF">2017-05-09T22:04:47Z</dcterms:modified>
</cp:coreProperties>
</file>