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oleObject"/>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drawings/drawing3.xml" ContentType="application/vnd.openxmlformats-officedocument.drawingml.chartshapes+xml"/>
  <Override PartName="/ppt/charts/chart7.xml" ContentType="application/vnd.openxmlformats-officedocument.drawingml.chart+xml"/>
  <Override PartName="/ppt/drawings/drawing4.xml" ContentType="application/vnd.openxmlformats-officedocument.drawingml.chartshapes+xml"/>
  <Override PartName="/ppt/charts/chart8.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4"/>
    <p:sldMasterId id="2147484375" r:id="rId5"/>
  </p:sldMasterIdLst>
  <p:notesMasterIdLst>
    <p:notesMasterId r:id="rId20"/>
  </p:notesMasterIdLst>
  <p:handoutMasterIdLst>
    <p:handoutMasterId r:id="rId21"/>
  </p:handoutMasterIdLst>
  <p:sldIdLst>
    <p:sldId id="279" r:id="rId6"/>
    <p:sldId id="256" r:id="rId7"/>
    <p:sldId id="265" r:id="rId8"/>
    <p:sldId id="267" r:id="rId9"/>
    <p:sldId id="273" r:id="rId10"/>
    <p:sldId id="278" r:id="rId11"/>
    <p:sldId id="268" r:id="rId12"/>
    <p:sldId id="269" r:id="rId13"/>
    <p:sldId id="275" r:id="rId14"/>
    <p:sldId id="276" r:id="rId15"/>
    <p:sldId id="270" r:id="rId16"/>
    <p:sldId id="272" r:id="rId17"/>
    <p:sldId id="271" r:id="rId18"/>
    <p:sldId id="277" r:id="rId19"/>
  </p:sldIdLst>
  <p:sldSz cx="9144000" cy="6858000" type="screen4x3"/>
  <p:notesSz cx="9601200" cy="7315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84"/>
    <p:restoredTop sz="94830"/>
  </p:normalViewPr>
  <p:slideViewPr>
    <p:cSldViewPr snapToGrid="0">
      <p:cViewPr>
        <p:scale>
          <a:sx n="90" d="100"/>
          <a:sy n="90" d="100"/>
        </p:scale>
        <p:origin x="1568" y="5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3" d="100"/>
        <a:sy n="163"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1" Type="http://schemas.openxmlformats.org/officeDocument/2006/relationships/oleObject" Target="file:////Users/Brenda/Downloads/Apr-May%202017.xlsm"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Users/Brenda/Downloads/Apr-May%202017.xlsm"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Users/Brenda/Downloads/Apr-May%202017.xlsm" TargetMode="External"/><Relationship Id="rId2"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1" Type="http://schemas.openxmlformats.org/officeDocument/2006/relationships/oleObject" Target="file:////Users/Brenda/Downloads/Slack%20measures%20July%202017.xlsm" TargetMode="External"/><Relationship Id="rId2"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1" Type="http://schemas.openxmlformats.org/officeDocument/2006/relationships/oleObject" Target="file:////Users/Brenda/Downloads/Apr-May%202017.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Users/Brenda/Downloads/Apr-May%202017.xlsm" TargetMode="External"/><Relationship Id="rId2" Type="http://schemas.openxmlformats.org/officeDocument/2006/relationships/chartUserShapes" Target="../drawings/drawing3.xml"/></Relationships>
</file>

<file path=ppt/charts/_rels/chart7.xml.rels><?xml version="1.0" encoding="UTF-8" standalone="yes"?>
<Relationships xmlns="http://schemas.openxmlformats.org/package/2006/relationships"><Relationship Id="rId1" Type="http://schemas.openxmlformats.org/officeDocument/2006/relationships/oleObject" Target="file:////Users/Brenda/Downloads/Class%20Size%20July%202017.xlsx" TargetMode="External"/><Relationship Id="rId2" Type="http://schemas.openxmlformats.org/officeDocument/2006/relationships/chartUserShapes" Target="../drawings/drawing4.xml"/></Relationships>
</file>

<file path=ppt/charts/_rels/chart8.xml.rels><?xml version="1.0" encoding="UTF-8" standalone="yes"?>
<Relationships xmlns="http://schemas.openxmlformats.org/package/2006/relationships"><Relationship Id="rId1" Type="http://schemas.openxmlformats.org/officeDocument/2006/relationships/oleObject" Target="file:////Users/Brenda/Downloads/Class%20Size%20July%2020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Index of Recruiting Intensity Per Vacancy,</a:t>
            </a:r>
          </a:p>
          <a:p>
            <a:pPr>
              <a:defRPr sz="2400"/>
            </a:pPr>
            <a:r>
              <a:rPr lang="en-US" sz="2400"/>
              <a:t>January 2001 to May 2017</a:t>
            </a:r>
          </a:p>
        </c:rich>
      </c:tx>
      <c:layout>
        <c:manualLayout>
          <c:xMode val="edge"/>
          <c:yMode val="edge"/>
          <c:x val="0.18369141006578"/>
          <c:y val="0.019631783802588"/>
        </c:manualLayout>
      </c:layout>
      <c:overlay val="0"/>
    </c:title>
    <c:autoTitleDeleted val="0"/>
    <c:plotArea>
      <c:layout>
        <c:manualLayout>
          <c:layoutTarget val="inner"/>
          <c:xMode val="edge"/>
          <c:yMode val="edge"/>
          <c:x val="0.0521847901923652"/>
          <c:y val="0.137240489903157"/>
          <c:w val="0.928128066270197"/>
          <c:h val="0.701134082553007"/>
        </c:manualLayout>
      </c:layout>
      <c:lineChart>
        <c:grouping val="standard"/>
        <c:varyColors val="0"/>
        <c:ser>
          <c:idx val="0"/>
          <c:order val="0"/>
          <c:marker>
            <c:symbol val="none"/>
          </c:marker>
          <c:cat>
            <c:numRef>
              <c:f>'Normalized Recruiting Intensity'!$A$6:$A$202</c:f>
              <c:numCache>
                <c:formatCode>mmm\-yy</c:formatCode>
                <c:ptCount val="197"/>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pt idx="194">
                  <c:v>42795.0</c:v>
                </c:pt>
                <c:pt idx="195">
                  <c:v>42826.0</c:v>
                </c:pt>
                <c:pt idx="196">
                  <c:v>42856.0</c:v>
                </c:pt>
              </c:numCache>
            </c:numRef>
          </c:cat>
          <c:val>
            <c:numRef>
              <c:f>'Normalized Recruiting Intensity'!$B$6:$B$400</c:f>
              <c:numCache>
                <c:formatCode>0.00</c:formatCode>
                <c:ptCount val="395"/>
                <c:pt idx="0">
                  <c:v>1.183993983250871</c:v>
                </c:pt>
                <c:pt idx="1">
                  <c:v>1.140878163109221</c:v>
                </c:pt>
                <c:pt idx="2">
                  <c:v>1.162487540699964</c:v>
                </c:pt>
                <c:pt idx="3">
                  <c:v>1.110959574836725</c:v>
                </c:pt>
                <c:pt idx="4">
                  <c:v>1.121848964620945</c:v>
                </c:pt>
                <c:pt idx="5">
                  <c:v>1.065668897295756</c:v>
                </c:pt>
                <c:pt idx="6">
                  <c:v>1.08404767946302</c:v>
                </c:pt>
                <c:pt idx="7">
                  <c:v>1.063906078648226</c:v>
                </c:pt>
                <c:pt idx="8">
                  <c:v>1.048015352233397</c:v>
                </c:pt>
                <c:pt idx="9">
                  <c:v>1.065696370214021</c:v>
                </c:pt>
                <c:pt idx="10">
                  <c:v>1.04510987096652</c:v>
                </c:pt>
                <c:pt idx="11">
                  <c:v>1.023142441097358</c:v>
                </c:pt>
                <c:pt idx="12">
                  <c:v>1.038397860724755</c:v>
                </c:pt>
                <c:pt idx="13">
                  <c:v>1.04813821361566</c:v>
                </c:pt>
                <c:pt idx="14">
                  <c:v>1.003939443717483</c:v>
                </c:pt>
                <c:pt idx="15">
                  <c:v>1.055919681828941</c:v>
                </c:pt>
                <c:pt idx="16">
                  <c:v>1.059489439453251</c:v>
                </c:pt>
                <c:pt idx="17">
                  <c:v>1.035844373035809</c:v>
                </c:pt>
                <c:pt idx="18">
                  <c:v>1.067386454535032</c:v>
                </c:pt>
                <c:pt idx="19">
                  <c:v>1.040957165834711</c:v>
                </c:pt>
                <c:pt idx="20">
                  <c:v>1.04067382386854</c:v>
                </c:pt>
                <c:pt idx="21">
                  <c:v>1.033147870578583</c:v>
                </c:pt>
                <c:pt idx="22">
                  <c:v>1.052214093935392</c:v>
                </c:pt>
                <c:pt idx="23">
                  <c:v>1.053904919520116</c:v>
                </c:pt>
                <c:pt idx="24">
                  <c:v>1.062108866761847</c:v>
                </c:pt>
                <c:pt idx="25">
                  <c:v>1.017305081125254</c:v>
                </c:pt>
                <c:pt idx="26">
                  <c:v>0.969027741295932</c:v>
                </c:pt>
                <c:pt idx="27">
                  <c:v>1.0148503440511</c:v>
                </c:pt>
                <c:pt idx="28">
                  <c:v>1.001806164849851</c:v>
                </c:pt>
                <c:pt idx="29">
                  <c:v>1.026765564629367</c:v>
                </c:pt>
                <c:pt idx="30">
                  <c:v>1.019469114714517</c:v>
                </c:pt>
                <c:pt idx="31">
                  <c:v>1.00880378834873</c:v>
                </c:pt>
                <c:pt idx="32">
                  <c:v>1.04715951511528</c:v>
                </c:pt>
                <c:pt idx="33">
                  <c:v>1.050340198478344</c:v>
                </c:pt>
                <c:pt idx="34">
                  <c:v>1.018202480768055</c:v>
                </c:pt>
                <c:pt idx="35">
                  <c:v>1.06708762536989</c:v>
                </c:pt>
                <c:pt idx="36">
                  <c:v>1.036100203473271</c:v>
                </c:pt>
                <c:pt idx="37">
                  <c:v>1.013258143057536</c:v>
                </c:pt>
                <c:pt idx="38">
                  <c:v>1.101912215671408</c:v>
                </c:pt>
                <c:pt idx="39">
                  <c:v>1.082097086159562</c:v>
                </c:pt>
                <c:pt idx="40">
                  <c:v>1.04995288813092</c:v>
                </c:pt>
                <c:pt idx="41">
                  <c:v>1.050261768366613</c:v>
                </c:pt>
                <c:pt idx="42">
                  <c:v>1.038136140076223</c:v>
                </c:pt>
                <c:pt idx="43">
                  <c:v>1.073895990122327</c:v>
                </c:pt>
                <c:pt idx="44">
                  <c:v>1.054791855974595</c:v>
                </c:pt>
                <c:pt idx="45">
                  <c:v>1.071465756800642</c:v>
                </c:pt>
                <c:pt idx="46">
                  <c:v>1.085105534414216</c:v>
                </c:pt>
                <c:pt idx="47">
                  <c:v>1.095663960163004</c:v>
                </c:pt>
                <c:pt idx="48">
                  <c:v>1.088162364946291</c:v>
                </c:pt>
                <c:pt idx="49">
                  <c:v>1.098089337905757</c:v>
                </c:pt>
                <c:pt idx="50">
                  <c:v>1.087199099837157</c:v>
                </c:pt>
                <c:pt idx="51">
                  <c:v>1.094663821663136</c:v>
                </c:pt>
                <c:pt idx="52">
                  <c:v>1.097576597781586</c:v>
                </c:pt>
                <c:pt idx="53">
                  <c:v>1.10188001149148</c:v>
                </c:pt>
                <c:pt idx="54">
                  <c:v>1.09025870744243</c:v>
                </c:pt>
                <c:pt idx="55">
                  <c:v>1.110945254381718</c:v>
                </c:pt>
                <c:pt idx="56">
                  <c:v>1.11289516082355</c:v>
                </c:pt>
                <c:pt idx="57">
                  <c:v>1.038747853289201</c:v>
                </c:pt>
                <c:pt idx="58">
                  <c:v>1.091142835743152</c:v>
                </c:pt>
                <c:pt idx="59">
                  <c:v>1.055216289166927</c:v>
                </c:pt>
                <c:pt idx="60">
                  <c:v>1.069407371347455</c:v>
                </c:pt>
                <c:pt idx="61">
                  <c:v>1.08964310209195</c:v>
                </c:pt>
                <c:pt idx="62">
                  <c:v>1.094820699739458</c:v>
                </c:pt>
                <c:pt idx="63">
                  <c:v>1.050302852048979</c:v>
                </c:pt>
                <c:pt idx="64">
                  <c:v>1.111908408098942</c:v>
                </c:pt>
                <c:pt idx="65">
                  <c:v>1.076740588124624</c:v>
                </c:pt>
                <c:pt idx="66">
                  <c:v>1.091359599969405</c:v>
                </c:pt>
                <c:pt idx="67">
                  <c:v>1.062996692887616</c:v>
                </c:pt>
                <c:pt idx="68">
                  <c:v>1.062929886243385</c:v>
                </c:pt>
                <c:pt idx="69">
                  <c:v>1.056627652424758</c:v>
                </c:pt>
                <c:pt idx="70">
                  <c:v>1.113371551295904</c:v>
                </c:pt>
                <c:pt idx="71">
                  <c:v>1.062030940725823</c:v>
                </c:pt>
                <c:pt idx="72">
                  <c:v>1.064367411663915</c:v>
                </c:pt>
                <c:pt idx="73">
                  <c:v>1.056249605835301</c:v>
                </c:pt>
                <c:pt idx="74">
                  <c:v>1.084610941657496</c:v>
                </c:pt>
                <c:pt idx="75">
                  <c:v>1.04729259204293</c:v>
                </c:pt>
                <c:pt idx="76">
                  <c:v>1.064692935504823</c:v>
                </c:pt>
                <c:pt idx="77">
                  <c:v>1.05070656369243</c:v>
                </c:pt>
                <c:pt idx="78">
                  <c:v>1.032122289056973</c:v>
                </c:pt>
                <c:pt idx="79">
                  <c:v>1.037403419318834</c:v>
                </c:pt>
                <c:pt idx="80">
                  <c:v>1.043624187644033</c:v>
                </c:pt>
                <c:pt idx="81">
                  <c:v>1.05657579495019</c:v>
                </c:pt>
                <c:pt idx="82">
                  <c:v>1.045286253340219</c:v>
                </c:pt>
                <c:pt idx="83">
                  <c:v>1.012642631208424</c:v>
                </c:pt>
                <c:pt idx="84">
                  <c:v>0.995723830559078</c:v>
                </c:pt>
                <c:pt idx="85">
                  <c:v>1.0083608377669</c:v>
                </c:pt>
                <c:pt idx="86">
                  <c:v>0.979406861369614</c:v>
                </c:pt>
                <c:pt idx="87">
                  <c:v>0.998400543775737</c:v>
                </c:pt>
                <c:pt idx="88">
                  <c:v>0.953866959485111</c:v>
                </c:pt>
                <c:pt idx="89">
                  <c:v>0.979872648238235</c:v>
                </c:pt>
                <c:pt idx="90">
                  <c:v>0.933746476477337</c:v>
                </c:pt>
                <c:pt idx="91">
                  <c:v>0.943722698187968</c:v>
                </c:pt>
                <c:pt idx="92">
                  <c:v>0.91059167950542</c:v>
                </c:pt>
                <c:pt idx="93">
                  <c:v>0.936728878230774</c:v>
                </c:pt>
                <c:pt idx="94">
                  <c:v>0.853546955568276</c:v>
                </c:pt>
                <c:pt idx="95">
                  <c:v>0.903481463551749</c:v>
                </c:pt>
                <c:pt idx="96">
                  <c:v>0.897039693110083</c:v>
                </c:pt>
                <c:pt idx="97">
                  <c:v>0.875154450935795</c:v>
                </c:pt>
                <c:pt idx="98">
                  <c:v>0.828873036932919</c:v>
                </c:pt>
                <c:pt idx="99">
                  <c:v>0.854944110807098</c:v>
                </c:pt>
                <c:pt idx="100">
                  <c:v>0.846813268164653</c:v>
                </c:pt>
                <c:pt idx="101">
                  <c:v>0.82745118010329</c:v>
                </c:pt>
                <c:pt idx="102">
                  <c:v>0.86216432272675</c:v>
                </c:pt>
                <c:pt idx="103">
                  <c:v>0.843547455753909</c:v>
                </c:pt>
                <c:pt idx="104">
                  <c:v>0.865692157182911</c:v>
                </c:pt>
                <c:pt idx="105">
                  <c:v>0.850018409204415</c:v>
                </c:pt>
                <c:pt idx="106">
                  <c:v>0.891591211337665</c:v>
                </c:pt>
                <c:pt idx="107">
                  <c:v>0.858450915028789</c:v>
                </c:pt>
                <c:pt idx="108">
                  <c:v>0.872666613849064</c:v>
                </c:pt>
                <c:pt idx="109">
                  <c:v>0.85466272151459</c:v>
                </c:pt>
                <c:pt idx="110">
                  <c:v>0.927281408896325</c:v>
                </c:pt>
                <c:pt idx="111">
                  <c:v>0.908080219488925</c:v>
                </c:pt>
                <c:pt idx="112">
                  <c:v>0.958542752331723</c:v>
                </c:pt>
                <c:pt idx="113">
                  <c:v>0.901579892967207</c:v>
                </c:pt>
                <c:pt idx="114">
                  <c:v>0.911516848260121</c:v>
                </c:pt>
                <c:pt idx="115">
                  <c:v>0.874578474578376</c:v>
                </c:pt>
                <c:pt idx="116">
                  <c:v>0.887151990957743</c:v>
                </c:pt>
                <c:pt idx="117">
                  <c:v>0.901563601346235</c:v>
                </c:pt>
                <c:pt idx="118">
                  <c:v>0.907691930273774</c:v>
                </c:pt>
                <c:pt idx="119">
                  <c:v>0.9167983890595</c:v>
                </c:pt>
                <c:pt idx="120">
                  <c:v>0.872301232403114</c:v>
                </c:pt>
                <c:pt idx="121">
                  <c:v>0.898910564279808</c:v>
                </c:pt>
                <c:pt idx="122">
                  <c:v>0.938830336278706</c:v>
                </c:pt>
                <c:pt idx="123">
                  <c:v>0.924207510602433</c:v>
                </c:pt>
                <c:pt idx="124">
                  <c:v>0.904836452452102</c:v>
                </c:pt>
                <c:pt idx="125">
                  <c:v>0.936143021597914</c:v>
                </c:pt>
                <c:pt idx="126">
                  <c:v>0.90727306907214</c:v>
                </c:pt>
                <c:pt idx="127">
                  <c:v>0.911929302624237</c:v>
                </c:pt>
                <c:pt idx="128">
                  <c:v>0.937810371816924</c:v>
                </c:pt>
                <c:pt idx="129">
                  <c:v>0.922213203500155</c:v>
                </c:pt>
                <c:pt idx="130">
                  <c:v>0.922107399750059</c:v>
                </c:pt>
                <c:pt idx="131">
                  <c:v>0.919358022947884</c:v>
                </c:pt>
                <c:pt idx="132">
                  <c:v>0.927963263932078</c:v>
                </c:pt>
                <c:pt idx="133">
                  <c:v>0.948477199550726</c:v>
                </c:pt>
                <c:pt idx="134">
                  <c:v>0.955120531883504</c:v>
                </c:pt>
                <c:pt idx="135">
                  <c:v>0.925310372510733</c:v>
                </c:pt>
                <c:pt idx="136">
                  <c:v>0.950190505036667</c:v>
                </c:pt>
                <c:pt idx="137">
                  <c:v>0.947384716304247</c:v>
                </c:pt>
                <c:pt idx="138">
                  <c:v>0.918383636393612</c:v>
                </c:pt>
                <c:pt idx="139">
                  <c:v>0.94843876702697</c:v>
                </c:pt>
                <c:pt idx="140">
                  <c:v>0.911034398020286</c:v>
                </c:pt>
                <c:pt idx="141">
                  <c:v>0.920697671970935</c:v>
                </c:pt>
                <c:pt idx="142">
                  <c:v>0.93622633189131</c:v>
                </c:pt>
                <c:pt idx="143">
                  <c:v>0.929458847332403</c:v>
                </c:pt>
                <c:pt idx="144">
                  <c:v>0.938891822657845</c:v>
                </c:pt>
                <c:pt idx="145">
                  <c:v>0.952442152315877</c:v>
                </c:pt>
                <c:pt idx="146">
                  <c:v>0.914083953353202</c:v>
                </c:pt>
                <c:pt idx="147">
                  <c:v>0.954431149855186</c:v>
                </c:pt>
                <c:pt idx="148">
                  <c:v>0.959879782664272</c:v>
                </c:pt>
                <c:pt idx="149">
                  <c:v>0.930919448712906</c:v>
                </c:pt>
                <c:pt idx="150">
                  <c:v>0.950636232649831</c:v>
                </c:pt>
                <c:pt idx="151">
                  <c:v>0.983969982754433</c:v>
                </c:pt>
                <c:pt idx="152">
                  <c:v>0.974043962775075</c:v>
                </c:pt>
                <c:pt idx="153">
                  <c:v>0.932691897234197</c:v>
                </c:pt>
                <c:pt idx="154">
                  <c:v>0.955827084821947</c:v>
                </c:pt>
                <c:pt idx="155">
                  <c:v>0.940065089032005</c:v>
                </c:pt>
                <c:pt idx="156">
                  <c:v>0.958854412029688</c:v>
                </c:pt>
                <c:pt idx="157">
                  <c:v>0.959911798558418</c:v>
                </c:pt>
                <c:pt idx="158">
                  <c:v>0.980698045711813</c:v>
                </c:pt>
                <c:pt idx="159">
                  <c:v>0.987977771650207</c:v>
                </c:pt>
                <c:pt idx="160">
                  <c:v>0.983647624744517</c:v>
                </c:pt>
                <c:pt idx="161">
                  <c:v>0.985554123182809</c:v>
                </c:pt>
                <c:pt idx="162">
                  <c:v>1.014512499550863</c:v>
                </c:pt>
                <c:pt idx="163">
                  <c:v>0.98650002025599</c:v>
                </c:pt>
                <c:pt idx="164">
                  <c:v>1.024359742128773</c:v>
                </c:pt>
                <c:pt idx="165">
                  <c:v>1.029387585775672</c:v>
                </c:pt>
                <c:pt idx="166">
                  <c:v>1.012914115175157</c:v>
                </c:pt>
                <c:pt idx="167">
                  <c:v>1.033735250480056</c:v>
                </c:pt>
                <c:pt idx="168">
                  <c:v>1.009821870266976</c:v>
                </c:pt>
                <c:pt idx="169">
                  <c:v>1.002578456017571</c:v>
                </c:pt>
                <c:pt idx="170">
                  <c:v>1.017745458796262</c:v>
                </c:pt>
                <c:pt idx="171">
                  <c:v>1.017536866206941</c:v>
                </c:pt>
                <c:pt idx="172">
                  <c:v>1.023529145174151</c:v>
                </c:pt>
                <c:pt idx="173">
                  <c:v>1.0249796964763</c:v>
                </c:pt>
                <c:pt idx="174">
                  <c:v>1.019441662540091</c:v>
                </c:pt>
                <c:pt idx="175">
                  <c:v>1.017117135958912</c:v>
                </c:pt>
                <c:pt idx="176">
                  <c:v>1.019748511838988</c:v>
                </c:pt>
                <c:pt idx="177">
                  <c:v>1.043186684238242</c:v>
                </c:pt>
                <c:pt idx="178">
                  <c:v>1.044454667378164</c:v>
                </c:pt>
                <c:pt idx="179">
                  <c:v>1.071644231491945</c:v>
                </c:pt>
                <c:pt idx="180">
                  <c:v>1.008998195846017</c:v>
                </c:pt>
                <c:pt idx="181">
                  <c:v>1.0604319769146</c:v>
                </c:pt>
                <c:pt idx="182">
                  <c:v>1.03530299628104</c:v>
                </c:pt>
                <c:pt idx="183">
                  <c:v>0.992944101784905</c:v>
                </c:pt>
                <c:pt idx="184">
                  <c:v>1.010749826171774</c:v>
                </c:pt>
                <c:pt idx="185">
                  <c:v>1.013439133048147</c:v>
                </c:pt>
                <c:pt idx="186">
                  <c:v>1.035822407730435</c:v>
                </c:pt>
                <c:pt idx="187">
                  <c:v>1.0281528438973</c:v>
                </c:pt>
                <c:pt idx="188">
                  <c:v>1.009705332289472</c:v>
                </c:pt>
                <c:pt idx="189">
                  <c:v>1.011970005900484</c:v>
                </c:pt>
                <c:pt idx="190">
                  <c:v>1.021090523124257</c:v>
                </c:pt>
                <c:pt idx="191">
                  <c:v>1.026471384040418</c:v>
                </c:pt>
                <c:pt idx="192">
                  <c:v>1.044366126478661</c:v>
                </c:pt>
                <c:pt idx="193">
                  <c:v>1.015651313055213</c:v>
                </c:pt>
                <c:pt idx="194">
                  <c:v>1.023479868601434</c:v>
                </c:pt>
                <c:pt idx="195">
                  <c:v>0.981689218720016</c:v>
                </c:pt>
                <c:pt idx="196">
                  <c:v>1.047928589236057</c:v>
                </c:pt>
                <c:pt idx="197">
                  <c:v>#N/A</c:v>
                </c:pt>
                <c:pt idx="198">
                  <c:v>#N/A</c:v>
                </c:pt>
              </c:numCache>
            </c:numRef>
          </c:val>
          <c:smooth val="0"/>
        </c:ser>
        <c:dLbls>
          <c:showLegendKey val="0"/>
          <c:showVal val="0"/>
          <c:showCatName val="0"/>
          <c:showSerName val="0"/>
          <c:showPercent val="0"/>
          <c:showBubbleSize val="0"/>
        </c:dLbls>
        <c:smooth val="0"/>
        <c:axId val="1145256464"/>
        <c:axId val="1145260064"/>
      </c:lineChart>
      <c:dateAx>
        <c:axId val="1145256464"/>
        <c:scaling>
          <c:orientation val="minMax"/>
        </c:scaling>
        <c:delete val="0"/>
        <c:axPos val="b"/>
        <c:numFmt formatCode="mmm\-yy" sourceLinked="1"/>
        <c:majorTickMark val="none"/>
        <c:minorTickMark val="none"/>
        <c:tickLblPos val="nextTo"/>
        <c:txPr>
          <a:bodyPr rot="-5400000" vert="horz"/>
          <a:lstStyle/>
          <a:p>
            <a:pPr>
              <a:defRPr/>
            </a:pPr>
            <a:endParaRPr lang="en-US"/>
          </a:p>
        </c:txPr>
        <c:crossAx val="1145260064"/>
        <c:crosses val="autoZero"/>
        <c:auto val="1"/>
        <c:lblOffset val="100"/>
        <c:baseTimeUnit val="months"/>
        <c:majorUnit val="6.0"/>
        <c:majorTimeUnit val="months"/>
      </c:dateAx>
      <c:valAx>
        <c:axId val="1145260064"/>
        <c:scaling>
          <c:orientation val="minMax"/>
          <c:max val="1.2"/>
          <c:min val="0.8"/>
        </c:scaling>
        <c:delete val="0"/>
        <c:axPos val="l"/>
        <c:numFmt formatCode="0.0" sourceLinked="0"/>
        <c:majorTickMark val="out"/>
        <c:minorTickMark val="none"/>
        <c:tickLblPos val="nextTo"/>
        <c:crossAx val="1145256464"/>
        <c:crosses val="autoZero"/>
        <c:crossBetween val="between"/>
        <c:majorUnit val="0.1"/>
      </c:valAx>
    </c:plotArea>
    <c:plotVisOnly val="1"/>
    <c:dispBlanksAs val="gap"/>
    <c:showDLblsOverMax val="0"/>
  </c:chart>
  <c:spPr>
    <a:noFill/>
    <a:ln>
      <a:noFill/>
    </a:ln>
  </c:spPr>
  <c:txPr>
    <a:bodyPr/>
    <a:lstStyle/>
    <a:p>
      <a:pPr>
        <a:defRPr sz="16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sz="2400"/>
            </a:pPr>
            <a:r>
              <a:rPr lang="en-US" sz="2400"/>
              <a:t>Public and Private Sector Recruiting Intensity Indices</a:t>
            </a:r>
          </a:p>
          <a:p>
            <a:pPr algn="ctr" rtl="0">
              <a:defRPr sz="2400"/>
            </a:pPr>
            <a:r>
              <a:rPr lang="en-US" sz="2400"/>
              <a:t>January 2001 to May 2017</a:t>
            </a:r>
          </a:p>
        </c:rich>
      </c:tx>
      <c:layout>
        <c:manualLayout>
          <c:xMode val="edge"/>
          <c:yMode val="edge"/>
          <c:x val="0.188449207331874"/>
          <c:y val="0.0"/>
        </c:manualLayout>
      </c:layout>
      <c:overlay val="0"/>
    </c:title>
    <c:autoTitleDeleted val="0"/>
    <c:plotArea>
      <c:layout>
        <c:manualLayout>
          <c:layoutTarget val="inner"/>
          <c:xMode val="edge"/>
          <c:yMode val="edge"/>
          <c:x val="0.0685371590256691"/>
          <c:y val="0.22195385071927"/>
          <c:w val="0.862925681948662"/>
          <c:h val="0.649201053845993"/>
        </c:manualLayout>
      </c:layout>
      <c:lineChart>
        <c:grouping val="standard"/>
        <c:varyColors val="0"/>
        <c:ser>
          <c:idx val="0"/>
          <c:order val="0"/>
          <c:tx>
            <c:v>Private Sector (left axis)</c:v>
          </c:tx>
          <c:marker>
            <c:symbol val="none"/>
          </c:marker>
          <c:cat>
            <c:numRef>
              <c:f>'Normalized Recruiting Intensity'!$A$6:$A$202</c:f>
              <c:numCache>
                <c:formatCode>mmm\-yy</c:formatCode>
                <c:ptCount val="197"/>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pt idx="194">
                  <c:v>42795.0</c:v>
                </c:pt>
                <c:pt idx="195">
                  <c:v>42826.0</c:v>
                </c:pt>
                <c:pt idx="196">
                  <c:v>42856.0</c:v>
                </c:pt>
              </c:numCache>
            </c:numRef>
          </c:cat>
          <c:val>
            <c:numRef>
              <c:f>'Normalized Recruiting Intensity'!$C$6:$C$400</c:f>
              <c:numCache>
                <c:formatCode>0.00</c:formatCode>
                <c:ptCount val="395"/>
                <c:pt idx="0">
                  <c:v>1.178953107376678</c:v>
                </c:pt>
                <c:pt idx="1">
                  <c:v>1.130361186353117</c:v>
                </c:pt>
                <c:pt idx="2">
                  <c:v>1.156971408415644</c:v>
                </c:pt>
                <c:pt idx="3">
                  <c:v>1.108054955363383</c:v>
                </c:pt>
                <c:pt idx="4">
                  <c:v>1.115075151927003</c:v>
                </c:pt>
                <c:pt idx="5">
                  <c:v>1.055154775425044</c:v>
                </c:pt>
                <c:pt idx="6">
                  <c:v>1.077990937726224</c:v>
                </c:pt>
                <c:pt idx="7">
                  <c:v>1.056569154233835</c:v>
                </c:pt>
                <c:pt idx="8">
                  <c:v>1.05191476993043</c:v>
                </c:pt>
                <c:pt idx="9">
                  <c:v>1.059292297048788</c:v>
                </c:pt>
                <c:pt idx="10">
                  <c:v>1.040263267775577</c:v>
                </c:pt>
                <c:pt idx="11">
                  <c:v>1.017821947882969</c:v>
                </c:pt>
                <c:pt idx="12">
                  <c:v>1.038535842039042</c:v>
                </c:pt>
                <c:pt idx="13">
                  <c:v>1.048633976424918</c:v>
                </c:pt>
                <c:pt idx="14">
                  <c:v>1.001266055083125</c:v>
                </c:pt>
                <c:pt idx="15">
                  <c:v>1.054693208914669</c:v>
                </c:pt>
                <c:pt idx="16">
                  <c:v>1.055158567380472</c:v>
                </c:pt>
                <c:pt idx="17">
                  <c:v>1.036191153533882</c:v>
                </c:pt>
                <c:pt idx="18">
                  <c:v>1.069152331240807</c:v>
                </c:pt>
                <c:pt idx="19">
                  <c:v>1.037881174810357</c:v>
                </c:pt>
                <c:pt idx="20">
                  <c:v>1.046572849770213</c:v>
                </c:pt>
                <c:pt idx="21">
                  <c:v>1.030905014869381</c:v>
                </c:pt>
                <c:pt idx="22">
                  <c:v>1.046197520219434</c:v>
                </c:pt>
                <c:pt idx="23">
                  <c:v>1.05748889257535</c:v>
                </c:pt>
                <c:pt idx="24">
                  <c:v>1.063133018657538</c:v>
                </c:pt>
                <c:pt idx="25">
                  <c:v>1.023165688446328</c:v>
                </c:pt>
                <c:pt idx="26">
                  <c:v>0.971180577785886</c:v>
                </c:pt>
                <c:pt idx="27">
                  <c:v>1.019310403898758</c:v>
                </c:pt>
                <c:pt idx="28">
                  <c:v>1.008597888763647</c:v>
                </c:pt>
                <c:pt idx="29">
                  <c:v>1.030276328213112</c:v>
                </c:pt>
                <c:pt idx="30">
                  <c:v>1.018182848245836</c:v>
                </c:pt>
                <c:pt idx="31">
                  <c:v>1.022017527204506</c:v>
                </c:pt>
                <c:pt idx="32">
                  <c:v>1.058354880473336</c:v>
                </c:pt>
                <c:pt idx="33">
                  <c:v>1.050067903857744</c:v>
                </c:pt>
                <c:pt idx="34">
                  <c:v>1.025615309952057</c:v>
                </c:pt>
                <c:pt idx="35">
                  <c:v>1.071268774916476</c:v>
                </c:pt>
                <c:pt idx="36">
                  <c:v>1.044155096446715</c:v>
                </c:pt>
                <c:pt idx="37">
                  <c:v>1.013675898403667</c:v>
                </c:pt>
                <c:pt idx="38">
                  <c:v>1.103765169521648</c:v>
                </c:pt>
                <c:pt idx="39">
                  <c:v>1.087713593561368</c:v>
                </c:pt>
                <c:pt idx="40">
                  <c:v>1.05837416683509</c:v>
                </c:pt>
                <c:pt idx="41">
                  <c:v>1.056088787894846</c:v>
                </c:pt>
                <c:pt idx="42">
                  <c:v>1.040653398435699</c:v>
                </c:pt>
                <c:pt idx="43">
                  <c:v>1.081268220826148</c:v>
                </c:pt>
                <c:pt idx="44">
                  <c:v>1.056820390641686</c:v>
                </c:pt>
                <c:pt idx="45">
                  <c:v>1.07271356816036</c:v>
                </c:pt>
                <c:pt idx="46">
                  <c:v>1.082975359684571</c:v>
                </c:pt>
                <c:pt idx="47">
                  <c:v>1.09886450990837</c:v>
                </c:pt>
                <c:pt idx="48">
                  <c:v>1.089093645758489</c:v>
                </c:pt>
                <c:pt idx="49">
                  <c:v>1.102997136064366</c:v>
                </c:pt>
                <c:pt idx="50">
                  <c:v>1.09248802716164</c:v>
                </c:pt>
                <c:pt idx="51">
                  <c:v>1.099373109796858</c:v>
                </c:pt>
                <c:pt idx="52">
                  <c:v>1.10258555634959</c:v>
                </c:pt>
                <c:pt idx="53">
                  <c:v>1.109530359364693</c:v>
                </c:pt>
                <c:pt idx="54">
                  <c:v>1.086954116197017</c:v>
                </c:pt>
                <c:pt idx="55">
                  <c:v>1.11740243767111</c:v>
                </c:pt>
                <c:pt idx="56">
                  <c:v>1.117538593487277</c:v>
                </c:pt>
                <c:pt idx="57">
                  <c:v>1.039138763407086</c:v>
                </c:pt>
                <c:pt idx="58">
                  <c:v>1.089737809958162</c:v>
                </c:pt>
                <c:pt idx="59">
                  <c:v>1.054607045591426</c:v>
                </c:pt>
                <c:pt idx="60">
                  <c:v>1.07148386983994</c:v>
                </c:pt>
                <c:pt idx="61">
                  <c:v>1.087662342330706</c:v>
                </c:pt>
                <c:pt idx="62">
                  <c:v>1.088569857457363</c:v>
                </c:pt>
                <c:pt idx="63">
                  <c:v>1.045658453691115</c:v>
                </c:pt>
                <c:pt idx="64">
                  <c:v>1.107490158670526</c:v>
                </c:pt>
                <c:pt idx="65">
                  <c:v>1.071887898483713</c:v>
                </c:pt>
                <c:pt idx="66">
                  <c:v>1.085084977295206</c:v>
                </c:pt>
                <c:pt idx="67">
                  <c:v>1.054476813382544</c:v>
                </c:pt>
                <c:pt idx="68">
                  <c:v>1.04672932421586</c:v>
                </c:pt>
                <c:pt idx="69">
                  <c:v>1.058541383227145</c:v>
                </c:pt>
                <c:pt idx="70">
                  <c:v>1.112969174664647</c:v>
                </c:pt>
                <c:pt idx="71">
                  <c:v>1.062200108787811</c:v>
                </c:pt>
                <c:pt idx="72">
                  <c:v>1.05736785788372</c:v>
                </c:pt>
                <c:pt idx="73">
                  <c:v>1.047336960519461</c:v>
                </c:pt>
                <c:pt idx="74">
                  <c:v>1.078054813397743</c:v>
                </c:pt>
                <c:pt idx="75">
                  <c:v>1.035827389346891</c:v>
                </c:pt>
                <c:pt idx="76">
                  <c:v>1.0557217441927</c:v>
                </c:pt>
                <c:pt idx="77">
                  <c:v>1.041180718148845</c:v>
                </c:pt>
                <c:pt idx="78">
                  <c:v>1.025296725468101</c:v>
                </c:pt>
                <c:pt idx="79">
                  <c:v>1.02450145009739</c:v>
                </c:pt>
                <c:pt idx="80">
                  <c:v>1.030987759989923</c:v>
                </c:pt>
                <c:pt idx="81">
                  <c:v>1.05747000232668</c:v>
                </c:pt>
                <c:pt idx="82">
                  <c:v>1.043280498517446</c:v>
                </c:pt>
                <c:pt idx="83">
                  <c:v>1.004942556224753</c:v>
                </c:pt>
                <c:pt idx="84">
                  <c:v>0.993931026531741</c:v>
                </c:pt>
                <c:pt idx="85">
                  <c:v>1.005992030370561</c:v>
                </c:pt>
                <c:pt idx="86">
                  <c:v>0.974609939250366</c:v>
                </c:pt>
                <c:pt idx="87">
                  <c:v>0.998669241448861</c:v>
                </c:pt>
                <c:pt idx="88">
                  <c:v>0.951742220287095</c:v>
                </c:pt>
                <c:pt idx="89">
                  <c:v>0.98006233481682</c:v>
                </c:pt>
                <c:pt idx="90">
                  <c:v>0.934061673865594</c:v>
                </c:pt>
                <c:pt idx="91">
                  <c:v>0.945972319161559</c:v>
                </c:pt>
                <c:pt idx="92">
                  <c:v>0.911963501429639</c:v>
                </c:pt>
                <c:pt idx="93">
                  <c:v>0.937276236084726</c:v>
                </c:pt>
                <c:pt idx="94">
                  <c:v>0.853468410822863</c:v>
                </c:pt>
                <c:pt idx="95">
                  <c:v>0.907336530930566</c:v>
                </c:pt>
                <c:pt idx="96">
                  <c:v>0.889916514797502</c:v>
                </c:pt>
                <c:pt idx="97">
                  <c:v>0.879830230832088</c:v>
                </c:pt>
                <c:pt idx="98">
                  <c:v>0.833824031328787</c:v>
                </c:pt>
                <c:pt idx="99">
                  <c:v>0.837626725781171</c:v>
                </c:pt>
                <c:pt idx="100">
                  <c:v>0.852389150511923</c:v>
                </c:pt>
                <c:pt idx="101">
                  <c:v>0.829899910177759</c:v>
                </c:pt>
                <c:pt idx="102">
                  <c:v>0.871837797242503</c:v>
                </c:pt>
                <c:pt idx="103">
                  <c:v>0.843756868430385</c:v>
                </c:pt>
                <c:pt idx="104">
                  <c:v>0.876445138397344</c:v>
                </c:pt>
                <c:pt idx="105">
                  <c:v>0.84304526882886</c:v>
                </c:pt>
                <c:pt idx="106">
                  <c:v>0.896819342252305</c:v>
                </c:pt>
                <c:pt idx="107">
                  <c:v>0.86750434356985</c:v>
                </c:pt>
                <c:pt idx="108">
                  <c:v>0.874318783172623</c:v>
                </c:pt>
                <c:pt idx="109">
                  <c:v>0.857428068356384</c:v>
                </c:pt>
                <c:pt idx="110">
                  <c:v>0.923841433792275</c:v>
                </c:pt>
                <c:pt idx="111">
                  <c:v>0.904599995064731</c:v>
                </c:pt>
                <c:pt idx="112">
                  <c:v>0.882065271461947</c:v>
                </c:pt>
                <c:pt idx="113">
                  <c:v>0.907754681911245</c:v>
                </c:pt>
                <c:pt idx="114">
                  <c:v>0.919054054018128</c:v>
                </c:pt>
                <c:pt idx="115">
                  <c:v>0.881854079454245</c:v>
                </c:pt>
                <c:pt idx="116">
                  <c:v>0.896701846628011</c:v>
                </c:pt>
                <c:pt idx="117">
                  <c:v>0.900639145864111</c:v>
                </c:pt>
                <c:pt idx="118">
                  <c:v>0.907634402100201</c:v>
                </c:pt>
                <c:pt idx="119">
                  <c:v>0.921513548832544</c:v>
                </c:pt>
                <c:pt idx="120">
                  <c:v>0.874822903879599</c:v>
                </c:pt>
                <c:pt idx="121">
                  <c:v>0.912283623670586</c:v>
                </c:pt>
                <c:pt idx="122">
                  <c:v>0.949743011222353</c:v>
                </c:pt>
                <c:pt idx="123">
                  <c:v>0.92892862317529</c:v>
                </c:pt>
                <c:pt idx="124">
                  <c:v>0.912535312387521</c:v>
                </c:pt>
                <c:pt idx="125">
                  <c:v>0.93737798088704</c:v>
                </c:pt>
                <c:pt idx="126">
                  <c:v>0.918202556875764</c:v>
                </c:pt>
                <c:pt idx="127">
                  <c:v>0.920143289202063</c:v>
                </c:pt>
                <c:pt idx="128">
                  <c:v>0.940681649164844</c:v>
                </c:pt>
                <c:pt idx="129">
                  <c:v>0.925623275022286</c:v>
                </c:pt>
                <c:pt idx="130">
                  <c:v>0.925149622559303</c:v>
                </c:pt>
                <c:pt idx="131">
                  <c:v>0.91569356733316</c:v>
                </c:pt>
                <c:pt idx="132">
                  <c:v>0.928963909961716</c:v>
                </c:pt>
                <c:pt idx="133">
                  <c:v>0.948246017399364</c:v>
                </c:pt>
                <c:pt idx="134">
                  <c:v>0.956658124607153</c:v>
                </c:pt>
                <c:pt idx="135">
                  <c:v>0.923860034877913</c:v>
                </c:pt>
                <c:pt idx="136">
                  <c:v>0.950662598071557</c:v>
                </c:pt>
                <c:pt idx="137">
                  <c:v>0.944991536147266</c:v>
                </c:pt>
                <c:pt idx="138">
                  <c:v>0.915204815627673</c:v>
                </c:pt>
                <c:pt idx="139">
                  <c:v>0.945332256536648</c:v>
                </c:pt>
                <c:pt idx="140">
                  <c:v>0.909529688729784</c:v>
                </c:pt>
                <c:pt idx="141">
                  <c:v>0.922291540211834</c:v>
                </c:pt>
                <c:pt idx="142">
                  <c:v>0.936037015075248</c:v>
                </c:pt>
                <c:pt idx="143">
                  <c:v>0.925299210190336</c:v>
                </c:pt>
                <c:pt idx="144">
                  <c:v>0.938495779149625</c:v>
                </c:pt>
                <c:pt idx="145">
                  <c:v>0.946927308228071</c:v>
                </c:pt>
                <c:pt idx="146">
                  <c:v>0.913378415576679</c:v>
                </c:pt>
                <c:pt idx="147">
                  <c:v>0.95237073614417</c:v>
                </c:pt>
                <c:pt idx="148">
                  <c:v>0.960162665296679</c:v>
                </c:pt>
                <c:pt idx="149">
                  <c:v>0.930705610051734</c:v>
                </c:pt>
                <c:pt idx="150">
                  <c:v>0.951096657468531</c:v>
                </c:pt>
                <c:pt idx="151">
                  <c:v>0.982452775130055</c:v>
                </c:pt>
                <c:pt idx="152">
                  <c:v>0.972349952911449</c:v>
                </c:pt>
                <c:pt idx="153">
                  <c:v>0.929832228440517</c:v>
                </c:pt>
                <c:pt idx="154">
                  <c:v>0.951969887545917</c:v>
                </c:pt>
                <c:pt idx="155">
                  <c:v>0.9384601220704</c:v>
                </c:pt>
                <c:pt idx="156">
                  <c:v>0.956965933536824</c:v>
                </c:pt>
                <c:pt idx="157">
                  <c:v>0.955277719108969</c:v>
                </c:pt>
                <c:pt idx="158">
                  <c:v>0.974110730219856</c:v>
                </c:pt>
                <c:pt idx="159">
                  <c:v>0.983919326318566</c:v>
                </c:pt>
                <c:pt idx="160">
                  <c:v>0.98114639310462</c:v>
                </c:pt>
                <c:pt idx="161">
                  <c:v>0.97887399865023</c:v>
                </c:pt>
                <c:pt idx="162">
                  <c:v>1.017069383644054</c:v>
                </c:pt>
                <c:pt idx="163">
                  <c:v>0.985153998735889</c:v>
                </c:pt>
                <c:pt idx="164">
                  <c:v>1.015858897583862</c:v>
                </c:pt>
                <c:pt idx="165">
                  <c:v>1.026601147899122</c:v>
                </c:pt>
                <c:pt idx="166">
                  <c:v>1.00918128811572</c:v>
                </c:pt>
                <c:pt idx="167">
                  <c:v>1.027704464819563</c:v>
                </c:pt>
                <c:pt idx="168">
                  <c:v>1.002576962464912</c:v>
                </c:pt>
                <c:pt idx="169">
                  <c:v>0.993078367794691</c:v>
                </c:pt>
                <c:pt idx="170">
                  <c:v>1.010468393624333</c:v>
                </c:pt>
                <c:pt idx="171">
                  <c:v>1.00760349605596</c:v>
                </c:pt>
                <c:pt idx="172">
                  <c:v>1.014269431721227</c:v>
                </c:pt>
                <c:pt idx="173">
                  <c:v>1.018127544933138</c:v>
                </c:pt>
                <c:pt idx="174">
                  <c:v>1.007402874743836</c:v>
                </c:pt>
                <c:pt idx="175">
                  <c:v>1.00329085010702</c:v>
                </c:pt>
                <c:pt idx="176">
                  <c:v>1.013256953890533</c:v>
                </c:pt>
                <c:pt idx="177">
                  <c:v>1.031990433926315</c:v>
                </c:pt>
                <c:pt idx="178">
                  <c:v>1.032700654666752</c:v>
                </c:pt>
                <c:pt idx="179">
                  <c:v>1.058290855304749</c:v>
                </c:pt>
                <c:pt idx="180">
                  <c:v>0.995574580257549</c:v>
                </c:pt>
                <c:pt idx="181">
                  <c:v>1.050768319930101</c:v>
                </c:pt>
                <c:pt idx="182">
                  <c:v>1.019960040087721</c:v>
                </c:pt>
                <c:pt idx="183">
                  <c:v>0.979076240831625</c:v>
                </c:pt>
                <c:pt idx="184">
                  <c:v>0.994926793809534</c:v>
                </c:pt>
                <c:pt idx="185">
                  <c:v>1.000388559661688</c:v>
                </c:pt>
                <c:pt idx="186">
                  <c:v>1.020318161636076</c:v>
                </c:pt>
                <c:pt idx="187">
                  <c:v>1.01246333963473</c:v>
                </c:pt>
                <c:pt idx="188">
                  <c:v>0.994811215741208</c:v>
                </c:pt>
                <c:pt idx="189">
                  <c:v>1.0035251970096</c:v>
                </c:pt>
                <c:pt idx="190">
                  <c:v>1.009511119447371</c:v>
                </c:pt>
                <c:pt idx="191">
                  <c:v>1.020403608845099</c:v>
                </c:pt>
                <c:pt idx="192">
                  <c:v>1.032973194725586</c:v>
                </c:pt>
                <c:pt idx="193">
                  <c:v>1.004663618065107</c:v>
                </c:pt>
                <c:pt idx="194">
                  <c:v>1.015351242945625</c:v>
                </c:pt>
                <c:pt idx="195">
                  <c:v>0.972075819102251</c:v>
                </c:pt>
                <c:pt idx="196">
                  <c:v>1.041031495167134</c:v>
                </c:pt>
                <c:pt idx="197">
                  <c:v>#N/A</c:v>
                </c:pt>
                <c:pt idx="198">
                  <c:v>#N/A</c:v>
                </c:pt>
              </c:numCache>
            </c:numRef>
          </c:val>
          <c:smooth val="0"/>
        </c:ser>
        <c:dLbls>
          <c:showLegendKey val="0"/>
          <c:showVal val="0"/>
          <c:showCatName val="0"/>
          <c:showSerName val="0"/>
          <c:showPercent val="0"/>
          <c:showBubbleSize val="0"/>
        </c:dLbls>
        <c:marker val="1"/>
        <c:smooth val="0"/>
        <c:axId val="1156403552"/>
        <c:axId val="1156410272"/>
      </c:lineChart>
      <c:lineChart>
        <c:grouping val="standard"/>
        <c:varyColors val="0"/>
        <c:ser>
          <c:idx val="1"/>
          <c:order val="1"/>
          <c:tx>
            <c:v>Public Sector (right axis)</c:v>
          </c:tx>
          <c:spPr>
            <a:ln>
              <a:solidFill>
                <a:srgbClr val="FFC000"/>
              </a:solidFill>
            </a:ln>
          </c:spPr>
          <c:marker>
            <c:symbol val="none"/>
          </c:marker>
          <c:cat>
            <c:numRef>
              <c:f>'Normalized Recruiting Intensity'!$A$6:$A$202</c:f>
              <c:numCache>
                <c:formatCode>mmm\-yy</c:formatCode>
                <c:ptCount val="197"/>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pt idx="194">
                  <c:v>42795.0</c:v>
                </c:pt>
                <c:pt idx="195">
                  <c:v>42826.0</c:v>
                </c:pt>
                <c:pt idx="196">
                  <c:v>42856.0</c:v>
                </c:pt>
              </c:numCache>
            </c:numRef>
          </c:cat>
          <c:val>
            <c:numRef>
              <c:f>'Normalized Recruiting Intensity'!$O$6:$O$400</c:f>
              <c:numCache>
                <c:formatCode>0.00</c:formatCode>
                <c:ptCount val="395"/>
                <c:pt idx="0">
                  <c:v>1.190009131039382</c:v>
                </c:pt>
                <c:pt idx="1">
                  <c:v>1.243319414548797</c:v>
                </c:pt>
                <c:pt idx="2">
                  <c:v>1.18760361003707</c:v>
                </c:pt>
                <c:pt idx="3">
                  <c:v>1.093932040812547</c:v>
                </c:pt>
                <c:pt idx="4">
                  <c:v>1.177475312664711</c:v>
                </c:pt>
                <c:pt idx="5">
                  <c:v>1.185574936656261</c:v>
                </c:pt>
                <c:pt idx="6">
                  <c:v>1.140844990194284</c:v>
                </c:pt>
                <c:pt idx="7">
                  <c:v>1.14474923942653</c:v>
                </c:pt>
                <c:pt idx="8">
                  <c:v>0.951802106241506</c:v>
                </c:pt>
                <c:pt idx="9">
                  <c:v>1.142026274329743</c:v>
                </c:pt>
                <c:pt idx="10">
                  <c:v>1.10217290645723</c:v>
                </c:pt>
                <c:pt idx="11">
                  <c:v>1.091595524578184</c:v>
                </c:pt>
                <c:pt idx="12">
                  <c:v>1.02316437327303</c:v>
                </c:pt>
                <c:pt idx="13">
                  <c:v>1.037082839935451</c:v>
                </c:pt>
                <c:pt idx="14">
                  <c:v>1.038848505200104</c:v>
                </c:pt>
                <c:pt idx="15">
                  <c:v>1.075608838734407</c:v>
                </c:pt>
                <c:pt idx="16">
                  <c:v>1.131644521870345</c:v>
                </c:pt>
                <c:pt idx="17">
                  <c:v>1.036578718928045</c:v>
                </c:pt>
                <c:pt idx="18">
                  <c:v>1.050464884067629</c:v>
                </c:pt>
                <c:pt idx="19">
                  <c:v>1.098761121916328</c:v>
                </c:pt>
                <c:pt idx="20">
                  <c:v>0.962076021837753</c:v>
                </c:pt>
                <c:pt idx="21">
                  <c:v>1.076282264477167</c:v>
                </c:pt>
                <c:pt idx="22">
                  <c:v>1.15320991322238</c:v>
                </c:pt>
                <c:pt idx="23">
                  <c:v>1.01106080781621</c:v>
                </c:pt>
                <c:pt idx="24">
                  <c:v>1.062320231864386</c:v>
                </c:pt>
                <c:pt idx="25">
                  <c:v>0.942232443067945</c:v>
                </c:pt>
                <c:pt idx="26">
                  <c:v>0.948406322733876</c:v>
                </c:pt>
                <c:pt idx="27">
                  <c:v>0.960693293642527</c:v>
                </c:pt>
                <c:pt idx="28">
                  <c:v>0.908597480139181</c:v>
                </c:pt>
                <c:pt idx="29">
                  <c:v>0.987651325593237</c:v>
                </c:pt>
                <c:pt idx="30">
                  <c:v>1.05599551665476</c:v>
                </c:pt>
                <c:pt idx="31">
                  <c:v>0.816015843761418</c:v>
                </c:pt>
                <c:pt idx="32">
                  <c:v>0.883831277829966</c:v>
                </c:pt>
                <c:pt idx="33">
                  <c:v>1.065645617034153</c:v>
                </c:pt>
                <c:pt idx="34">
                  <c:v>0.909887802553173</c:v>
                </c:pt>
                <c:pt idx="35">
                  <c:v>1.012892479810508</c:v>
                </c:pt>
                <c:pt idx="36">
                  <c:v>0.918921457410395</c:v>
                </c:pt>
                <c:pt idx="37">
                  <c:v>1.009829406093053</c:v>
                </c:pt>
                <c:pt idx="38">
                  <c:v>1.084220348706288</c:v>
                </c:pt>
                <c:pt idx="39">
                  <c:v>1.001641671882327</c:v>
                </c:pt>
                <c:pt idx="40">
                  <c:v>0.91914963205668</c:v>
                </c:pt>
                <c:pt idx="41">
                  <c:v>0.957567839155248</c:v>
                </c:pt>
                <c:pt idx="42">
                  <c:v>0.995711349742187</c:v>
                </c:pt>
                <c:pt idx="43">
                  <c:v>0.957233839194726</c:v>
                </c:pt>
                <c:pt idx="44">
                  <c:v>1.017867307654368</c:v>
                </c:pt>
                <c:pt idx="45">
                  <c:v>1.04909257980646</c:v>
                </c:pt>
                <c:pt idx="46">
                  <c:v>1.116861404990057</c:v>
                </c:pt>
                <c:pt idx="47">
                  <c:v>1.044191325745126</c:v>
                </c:pt>
                <c:pt idx="48">
                  <c:v>1.072052209405133</c:v>
                </c:pt>
                <c:pt idx="49">
                  <c:v>1.022004913820135</c:v>
                </c:pt>
                <c:pt idx="50">
                  <c:v>0.998773462156147</c:v>
                </c:pt>
                <c:pt idx="51">
                  <c:v>1.01591795391552</c:v>
                </c:pt>
                <c:pt idx="52">
                  <c:v>1.006407171092252</c:v>
                </c:pt>
                <c:pt idx="53">
                  <c:v>0.968582617725077</c:v>
                </c:pt>
                <c:pt idx="54">
                  <c:v>1.127749141506744</c:v>
                </c:pt>
                <c:pt idx="55">
                  <c:v>0.999750278441033</c:v>
                </c:pt>
                <c:pt idx="56">
                  <c:v>1.028740057244915</c:v>
                </c:pt>
                <c:pt idx="57">
                  <c:v>1.012203174209006</c:v>
                </c:pt>
                <c:pt idx="58">
                  <c:v>1.09207107544753</c:v>
                </c:pt>
                <c:pt idx="59">
                  <c:v>1.042440124026071</c:v>
                </c:pt>
                <c:pt idx="60">
                  <c:v>1.011135388508608</c:v>
                </c:pt>
                <c:pt idx="61">
                  <c:v>1.094097761932972</c:v>
                </c:pt>
                <c:pt idx="62">
                  <c:v>1.163637400277008</c:v>
                </c:pt>
                <c:pt idx="63">
                  <c:v>1.091949369349106</c:v>
                </c:pt>
                <c:pt idx="64">
                  <c:v>1.150857998021056</c:v>
                </c:pt>
                <c:pt idx="65">
                  <c:v>1.122546199306963</c:v>
                </c:pt>
                <c:pt idx="66">
                  <c:v>1.16095641225997</c:v>
                </c:pt>
                <c:pt idx="67">
                  <c:v>1.167294158294115</c:v>
                </c:pt>
                <c:pt idx="68">
                  <c:v>1.289893245710302</c:v>
                </c:pt>
                <c:pt idx="69">
                  <c:v>0.99681514712108</c:v>
                </c:pt>
                <c:pt idx="70">
                  <c:v>1.093189419476468</c:v>
                </c:pt>
                <c:pt idx="71">
                  <c:v>1.027693438248051</c:v>
                </c:pt>
                <c:pt idx="72">
                  <c:v>1.143045407424363</c:v>
                </c:pt>
                <c:pt idx="73">
                  <c:v>1.164418743498977</c:v>
                </c:pt>
                <c:pt idx="74">
                  <c:v>1.157580513448107</c:v>
                </c:pt>
                <c:pt idx="75">
                  <c:v>1.198281657314771</c:v>
                </c:pt>
                <c:pt idx="76">
                  <c:v>1.175019623746341</c:v>
                </c:pt>
                <c:pt idx="77">
                  <c:v>1.168711677694452</c:v>
                </c:pt>
                <c:pt idx="78">
                  <c:v>1.105047449944756</c:v>
                </c:pt>
                <c:pt idx="79">
                  <c:v>1.210379109804107</c:v>
                </c:pt>
                <c:pt idx="80">
                  <c:v>1.213293972972588</c:v>
                </c:pt>
                <c:pt idx="81">
                  <c:v>1.013771339425009</c:v>
                </c:pt>
                <c:pt idx="82">
                  <c:v>1.049185172888805</c:v>
                </c:pt>
                <c:pt idx="83">
                  <c:v>1.108887008577256</c:v>
                </c:pt>
                <c:pt idx="84">
                  <c:v>0.998752507241736</c:v>
                </c:pt>
                <c:pt idx="85">
                  <c:v>1.02039046629135</c:v>
                </c:pt>
                <c:pt idx="86">
                  <c:v>1.030469231836894</c:v>
                </c:pt>
                <c:pt idx="87">
                  <c:v>0.976545282519061</c:v>
                </c:pt>
                <c:pt idx="88">
                  <c:v>0.970151871373143</c:v>
                </c:pt>
                <c:pt idx="89">
                  <c:v>0.963251542462383</c:v>
                </c:pt>
                <c:pt idx="90">
                  <c:v>0.919433410299123</c:v>
                </c:pt>
                <c:pt idx="91">
                  <c:v>0.901594980524676</c:v>
                </c:pt>
                <c:pt idx="92">
                  <c:v>0.882323696222649</c:v>
                </c:pt>
                <c:pt idx="93">
                  <c:v>0.927875995648831</c:v>
                </c:pt>
                <c:pt idx="94">
                  <c:v>0.856671610699909</c:v>
                </c:pt>
                <c:pt idx="95">
                  <c:v>0.853707554106972</c:v>
                </c:pt>
                <c:pt idx="96">
                  <c:v>1.022117744975607</c:v>
                </c:pt>
                <c:pt idx="97">
                  <c:v>0.827402709276823</c:v>
                </c:pt>
                <c:pt idx="98">
                  <c:v>0.781839303569931</c:v>
                </c:pt>
                <c:pt idx="99">
                  <c:v>1.141306462581792</c:v>
                </c:pt>
                <c:pt idx="100">
                  <c:v>0.813748436364635</c:v>
                </c:pt>
                <c:pt idx="101">
                  <c:v>0.835340570597845</c:v>
                </c:pt>
                <c:pt idx="102">
                  <c:v>0.770909077665161</c:v>
                </c:pt>
                <c:pt idx="103">
                  <c:v>0.885960204194258</c:v>
                </c:pt>
                <c:pt idx="104">
                  <c:v>0.76098883544787</c:v>
                </c:pt>
                <c:pt idx="105">
                  <c:v>0.997395390744974</c:v>
                </c:pt>
                <c:pt idx="106">
                  <c:v>0.877461273560796</c:v>
                </c:pt>
                <c:pt idx="107">
                  <c:v>0.783703120868711</c:v>
                </c:pt>
                <c:pt idx="108">
                  <c:v>0.907309405542909</c:v>
                </c:pt>
                <c:pt idx="109">
                  <c:v>0.873325336844804</c:v>
                </c:pt>
                <c:pt idx="110">
                  <c:v>1.044456232017798</c:v>
                </c:pt>
                <c:pt idx="111">
                  <c:v>1.023082880569864</c:v>
                </c:pt>
                <c:pt idx="112">
                  <c:v>2.072009259290366</c:v>
                </c:pt>
                <c:pt idx="113">
                  <c:v>0.891078381874472</c:v>
                </c:pt>
                <c:pt idx="114">
                  <c:v>0.867475725606084</c:v>
                </c:pt>
                <c:pt idx="115">
                  <c:v>0.821509381389172</c:v>
                </c:pt>
                <c:pt idx="116">
                  <c:v>0.79202026872332</c:v>
                </c:pt>
                <c:pt idx="117">
                  <c:v>0.957799609777046</c:v>
                </c:pt>
                <c:pt idx="118">
                  <c:v>0.948515194254951</c:v>
                </c:pt>
                <c:pt idx="119">
                  <c:v>0.886260179048675</c:v>
                </c:pt>
                <c:pt idx="120">
                  <c:v>0.866648122704243</c:v>
                </c:pt>
                <c:pt idx="121">
                  <c:v>0.733575402593188</c:v>
                </c:pt>
                <c:pt idx="122">
                  <c:v>0.810705499789848</c:v>
                </c:pt>
                <c:pt idx="123">
                  <c:v>0.88363426936859</c:v>
                </c:pt>
                <c:pt idx="124">
                  <c:v>0.815146845981822</c:v>
                </c:pt>
                <c:pt idx="125">
                  <c:v>0.942596239750486</c:v>
                </c:pt>
                <c:pt idx="126">
                  <c:v>0.758081184193177</c:v>
                </c:pt>
                <c:pt idx="127">
                  <c:v>0.798655599720146</c:v>
                </c:pt>
                <c:pt idx="128">
                  <c:v>0.901932789647136</c:v>
                </c:pt>
                <c:pt idx="129">
                  <c:v>0.873221082334024</c:v>
                </c:pt>
                <c:pt idx="130">
                  <c:v>0.876344386434399</c:v>
                </c:pt>
                <c:pt idx="131">
                  <c:v>0.972638725542112</c:v>
                </c:pt>
                <c:pt idx="132">
                  <c:v>0.909561457053101</c:v>
                </c:pt>
                <c:pt idx="133">
                  <c:v>0.94732462219982</c:v>
                </c:pt>
                <c:pt idx="134">
                  <c:v>0.924244005061537</c:v>
                </c:pt>
                <c:pt idx="135">
                  <c:v>0.936124847331259</c:v>
                </c:pt>
                <c:pt idx="136">
                  <c:v>0.930938492061744</c:v>
                </c:pt>
                <c:pt idx="137">
                  <c:v>0.968528064943734</c:v>
                </c:pt>
                <c:pt idx="138">
                  <c:v>0.95117274983481</c:v>
                </c:pt>
                <c:pt idx="139">
                  <c:v>0.980288701567988</c:v>
                </c:pt>
                <c:pt idx="140">
                  <c:v>0.916455870094403</c:v>
                </c:pt>
                <c:pt idx="141">
                  <c:v>0.873002963917633</c:v>
                </c:pt>
                <c:pt idx="142">
                  <c:v>0.914569861344439</c:v>
                </c:pt>
                <c:pt idx="143">
                  <c:v>0.967033942433291</c:v>
                </c:pt>
                <c:pt idx="144">
                  <c:v>0.915070381699421</c:v>
                </c:pt>
                <c:pt idx="145">
                  <c:v>1.00750410482139</c:v>
                </c:pt>
                <c:pt idx="146">
                  <c:v>0.888821243599324</c:v>
                </c:pt>
                <c:pt idx="147">
                  <c:v>0.947366212304402</c:v>
                </c:pt>
                <c:pt idx="148">
                  <c:v>0.915682920768502</c:v>
                </c:pt>
                <c:pt idx="149">
                  <c:v>0.890030068442767</c:v>
                </c:pt>
                <c:pt idx="150">
                  <c:v>0.896621779803938</c:v>
                </c:pt>
                <c:pt idx="151">
                  <c:v>0.963657977060105</c:v>
                </c:pt>
                <c:pt idx="152">
                  <c:v>0.954475533278499</c:v>
                </c:pt>
                <c:pt idx="153">
                  <c:v>0.925349700680943</c:v>
                </c:pt>
                <c:pt idx="154">
                  <c:v>0.962973069852485</c:v>
                </c:pt>
                <c:pt idx="155">
                  <c:v>0.908086332518583</c:v>
                </c:pt>
                <c:pt idx="156">
                  <c:v>0.929241094309906</c:v>
                </c:pt>
                <c:pt idx="157">
                  <c:v>0.972839793315994</c:v>
                </c:pt>
                <c:pt idx="158">
                  <c:v>1.024308760057394</c:v>
                </c:pt>
                <c:pt idx="159">
                  <c:v>0.986021425719374</c:v>
                </c:pt>
                <c:pt idx="160">
                  <c:v>0.956636061509467</c:v>
                </c:pt>
                <c:pt idx="161">
                  <c:v>1.02501725900483</c:v>
                </c:pt>
                <c:pt idx="162">
                  <c:v>0.897393697819538</c:v>
                </c:pt>
                <c:pt idx="163">
                  <c:v>0.929997646581913</c:v>
                </c:pt>
                <c:pt idx="164">
                  <c:v>1.087345289965894</c:v>
                </c:pt>
                <c:pt idx="165">
                  <c:v>1.000416877801277</c:v>
                </c:pt>
                <c:pt idx="166">
                  <c:v>0.997080509864617</c:v>
                </c:pt>
                <c:pt idx="167">
                  <c:v>1.053771115827343</c:v>
                </c:pt>
                <c:pt idx="168">
                  <c:v>1.04475300974364</c:v>
                </c:pt>
                <c:pt idx="169">
                  <c:v>1.069878427718111</c:v>
                </c:pt>
                <c:pt idx="170">
                  <c:v>1.047011557864771</c:v>
                </c:pt>
                <c:pt idx="171">
                  <c:v>1.09211490343109</c:v>
                </c:pt>
                <c:pt idx="172">
                  <c:v>1.085418399661986</c:v>
                </c:pt>
                <c:pt idx="173">
                  <c:v>1.045028225586293</c:v>
                </c:pt>
                <c:pt idx="174">
                  <c:v>1.123679477212646</c:v>
                </c:pt>
                <c:pt idx="175">
                  <c:v>1.150470014116516</c:v>
                </c:pt>
                <c:pt idx="176">
                  <c:v>1.031381907468675</c:v>
                </c:pt>
                <c:pt idx="177">
                  <c:v>1.130437690096935</c:v>
                </c:pt>
                <c:pt idx="178">
                  <c:v>1.138424901269846</c:v>
                </c:pt>
                <c:pt idx="179">
                  <c:v>1.19074957922561</c:v>
                </c:pt>
                <c:pt idx="180">
                  <c:v>1.131176738442136</c:v>
                </c:pt>
                <c:pt idx="181">
                  <c:v>1.11643558223748</c:v>
                </c:pt>
                <c:pt idx="182">
                  <c:v>1.18505975561151</c:v>
                </c:pt>
                <c:pt idx="183">
                  <c:v>1.117381354853333</c:v>
                </c:pt>
                <c:pt idx="184">
                  <c:v>1.169927112162558</c:v>
                </c:pt>
                <c:pt idx="185">
                  <c:v>1.124089796161782</c:v>
                </c:pt>
                <c:pt idx="186">
                  <c:v>1.18643930567639</c:v>
                </c:pt>
                <c:pt idx="187">
                  <c:v>1.179135174437345</c:v>
                </c:pt>
                <c:pt idx="188">
                  <c:v>1.150073297135506</c:v>
                </c:pt>
                <c:pt idx="189">
                  <c:v>1.043722274653322</c:v>
                </c:pt>
                <c:pt idx="190">
                  <c:v>1.102910986204386</c:v>
                </c:pt>
                <c:pt idx="191">
                  <c:v>1.013428528056924</c:v>
                </c:pt>
                <c:pt idx="192">
                  <c:v>1.119439610097138</c:v>
                </c:pt>
                <c:pt idx="193">
                  <c:v>1.082732995304531</c:v>
                </c:pt>
                <c:pt idx="194">
                  <c:v>1.04073021576556</c:v>
                </c:pt>
                <c:pt idx="195">
                  <c:v>1.026607197069669</c:v>
                </c:pt>
                <c:pt idx="196">
                  <c:v>1.04052343320493</c:v>
                </c:pt>
                <c:pt idx="197">
                  <c:v>#N/A</c:v>
                </c:pt>
                <c:pt idx="198">
                  <c:v>#N/A</c:v>
                </c:pt>
              </c:numCache>
            </c:numRef>
          </c:val>
          <c:smooth val="0"/>
        </c:ser>
        <c:dLbls>
          <c:showLegendKey val="0"/>
          <c:showVal val="0"/>
          <c:showCatName val="0"/>
          <c:showSerName val="0"/>
          <c:showPercent val="0"/>
          <c:showBubbleSize val="0"/>
        </c:dLbls>
        <c:marker val="1"/>
        <c:smooth val="0"/>
        <c:axId val="1156416208"/>
        <c:axId val="1156425424"/>
      </c:lineChart>
      <c:dateAx>
        <c:axId val="1156403552"/>
        <c:scaling>
          <c:orientation val="minMax"/>
        </c:scaling>
        <c:delete val="0"/>
        <c:axPos val="b"/>
        <c:numFmt formatCode="mmm\-yy" sourceLinked="1"/>
        <c:majorTickMark val="none"/>
        <c:minorTickMark val="none"/>
        <c:tickLblPos val="nextTo"/>
        <c:crossAx val="1156410272"/>
        <c:crosses val="autoZero"/>
        <c:auto val="1"/>
        <c:lblOffset val="100"/>
        <c:baseTimeUnit val="months"/>
        <c:majorUnit val="6.0"/>
        <c:majorTimeUnit val="months"/>
      </c:dateAx>
      <c:valAx>
        <c:axId val="1156410272"/>
        <c:scaling>
          <c:orientation val="minMax"/>
          <c:min val="0.6"/>
        </c:scaling>
        <c:delete val="0"/>
        <c:axPos val="l"/>
        <c:numFmt formatCode="0.00" sourceLinked="0"/>
        <c:majorTickMark val="out"/>
        <c:minorTickMark val="none"/>
        <c:tickLblPos val="nextTo"/>
        <c:crossAx val="1156403552"/>
        <c:crosses val="autoZero"/>
        <c:crossBetween val="between"/>
      </c:valAx>
      <c:valAx>
        <c:axId val="1156425424"/>
        <c:scaling>
          <c:orientation val="minMax"/>
          <c:min val="0.6"/>
        </c:scaling>
        <c:delete val="0"/>
        <c:axPos val="r"/>
        <c:numFmt formatCode="0.00" sourceLinked="0"/>
        <c:majorTickMark val="out"/>
        <c:minorTickMark val="none"/>
        <c:tickLblPos val="nextTo"/>
        <c:crossAx val="1156416208"/>
        <c:crosses val="max"/>
        <c:crossBetween val="between"/>
        <c:majorUnit val="0.2"/>
      </c:valAx>
      <c:dateAx>
        <c:axId val="1156416208"/>
        <c:scaling>
          <c:orientation val="minMax"/>
        </c:scaling>
        <c:delete val="1"/>
        <c:axPos val="b"/>
        <c:numFmt formatCode="mmm\-yy" sourceLinked="1"/>
        <c:majorTickMark val="out"/>
        <c:minorTickMark val="none"/>
        <c:tickLblPos val="nextTo"/>
        <c:crossAx val="1156425424"/>
        <c:crosses val="autoZero"/>
        <c:auto val="1"/>
        <c:lblOffset val="100"/>
        <c:baseTimeUnit val="months"/>
      </c:dateAx>
    </c:plotArea>
    <c:legend>
      <c:legendPos val="t"/>
      <c:layout>
        <c:manualLayout>
          <c:xMode val="edge"/>
          <c:yMode val="edge"/>
          <c:x val="0.0712461923845275"/>
          <c:y val="0.131119423396135"/>
          <c:w val="0.313484373779611"/>
          <c:h val="0.16169139130967"/>
        </c:manualLayout>
      </c:layout>
      <c:overlay val="0"/>
    </c:legend>
    <c:plotVisOnly val="1"/>
    <c:dispBlanksAs val="gap"/>
    <c:showDLblsOverMax val="0"/>
  </c:chart>
  <c:spPr>
    <a:noFill/>
    <a:ln>
      <a:noFill/>
    </a:ln>
  </c:spPr>
  <c:txPr>
    <a:bodyPr/>
    <a:lstStyle/>
    <a:p>
      <a:pPr>
        <a:defRPr sz="16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Measure of National Mean Vacancy Duration, </a:t>
            </a:r>
          </a:p>
          <a:p>
            <a:pPr>
              <a:defRPr sz="2400"/>
            </a:pPr>
            <a:r>
              <a:rPr lang="en-US" sz="2400"/>
              <a:t>January 2001 to May 2017</a:t>
            </a:r>
          </a:p>
        </c:rich>
      </c:tx>
      <c:layout/>
      <c:overlay val="0"/>
    </c:title>
    <c:autoTitleDeleted val="0"/>
    <c:plotArea>
      <c:layout>
        <c:manualLayout>
          <c:layoutTarget val="inner"/>
          <c:xMode val="edge"/>
          <c:yMode val="edge"/>
          <c:x val="0.0584186408615662"/>
          <c:y val="0.16535849646097"/>
          <c:w val="0.922500699988391"/>
          <c:h val="0.671251771374586"/>
        </c:manualLayout>
      </c:layout>
      <c:lineChart>
        <c:grouping val="standard"/>
        <c:varyColors val="0"/>
        <c:ser>
          <c:idx val="0"/>
          <c:order val="0"/>
          <c:marker>
            <c:symbol val="none"/>
          </c:marker>
          <c:cat>
            <c:numRef>
              <c:f>'Vacancy Duration'!$A$4:$A$200</c:f>
              <c:numCache>
                <c:formatCode>mmm\-yy</c:formatCode>
                <c:ptCount val="197"/>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pt idx="194">
                  <c:v>42795.0</c:v>
                </c:pt>
                <c:pt idx="195">
                  <c:v>42826.0</c:v>
                </c:pt>
                <c:pt idx="196">
                  <c:v>42856.0</c:v>
                </c:pt>
              </c:numCache>
            </c:numRef>
          </c:cat>
          <c:val>
            <c:numRef>
              <c:f>'Vacancy Duration'!$B$4:$B$400</c:f>
              <c:numCache>
                <c:formatCode>0.0</c:formatCode>
                <c:ptCount val="397"/>
                <c:pt idx="0">
                  <c:v>22.99776614796798</c:v>
                </c:pt>
                <c:pt idx="1">
                  <c:v>23.39728425359398</c:v>
                </c:pt>
                <c:pt idx="2">
                  <c:v>21.17974327728794</c:v>
                </c:pt>
                <c:pt idx="3">
                  <c:v>23.17661815073464</c:v>
                </c:pt>
                <c:pt idx="4">
                  <c:v>22.64240637850574</c:v>
                </c:pt>
                <c:pt idx="5">
                  <c:v>22.57349219527616</c:v>
                </c:pt>
                <c:pt idx="6">
                  <c:v>22.18801707795132</c:v>
                </c:pt>
                <c:pt idx="7">
                  <c:v>22.11331524416818</c:v>
                </c:pt>
                <c:pt idx="8">
                  <c:v>21.26526068049491</c:v>
                </c:pt>
                <c:pt idx="9">
                  <c:v>19.40083575092953</c:v>
                </c:pt>
                <c:pt idx="10">
                  <c:v>18.42857627098701</c:v>
                </c:pt>
                <c:pt idx="11">
                  <c:v>18.46672739976401</c:v>
                </c:pt>
                <c:pt idx="12">
                  <c:v>19.33976790823301</c:v>
                </c:pt>
                <c:pt idx="13">
                  <c:v>18.7201466749009</c:v>
                </c:pt>
                <c:pt idx="14">
                  <c:v>19.47224939899793</c:v>
                </c:pt>
                <c:pt idx="15">
                  <c:v>18.44064245996318</c:v>
                </c:pt>
                <c:pt idx="16">
                  <c:v>18.59216784398669</c:v>
                </c:pt>
                <c:pt idx="17">
                  <c:v>18.63786678340434</c:v>
                </c:pt>
                <c:pt idx="18">
                  <c:v>17.62477015674652</c:v>
                </c:pt>
                <c:pt idx="19">
                  <c:v>18.53514394680684</c:v>
                </c:pt>
                <c:pt idx="20">
                  <c:v>18.13101342546334</c:v>
                </c:pt>
                <c:pt idx="21">
                  <c:v>18.62947560754831</c:v>
                </c:pt>
                <c:pt idx="22">
                  <c:v>18.308313676432</c:v>
                </c:pt>
                <c:pt idx="23">
                  <c:v>16.50476763188296</c:v>
                </c:pt>
                <c:pt idx="24">
                  <c:v>18.15876424922418</c:v>
                </c:pt>
                <c:pt idx="25">
                  <c:v>19.64992911110041</c:v>
                </c:pt>
                <c:pt idx="26">
                  <c:v>18.67793900066481</c:v>
                </c:pt>
                <c:pt idx="27">
                  <c:v>17.88811740263859</c:v>
                </c:pt>
                <c:pt idx="28">
                  <c:v>18.46420690561136</c:v>
                </c:pt>
                <c:pt idx="29">
                  <c:v>18.00984353143498</c:v>
                </c:pt>
                <c:pt idx="30">
                  <c:v>18.17678311186496</c:v>
                </c:pt>
                <c:pt idx="31">
                  <c:v>18.31561460612467</c:v>
                </c:pt>
                <c:pt idx="32">
                  <c:v>16.83738132284431</c:v>
                </c:pt>
                <c:pt idx="33">
                  <c:v>16.74506481793302</c:v>
                </c:pt>
                <c:pt idx="34">
                  <c:v>17.50599215496971</c:v>
                </c:pt>
                <c:pt idx="35">
                  <c:v>16.59743459951256</c:v>
                </c:pt>
                <c:pt idx="36">
                  <c:v>18.10431899782</c:v>
                </c:pt>
                <c:pt idx="37">
                  <c:v>18.94714706878522</c:v>
                </c:pt>
                <c:pt idx="38">
                  <c:v>16.88135884873269</c:v>
                </c:pt>
                <c:pt idx="39">
                  <c:v>17.94221285101461</c:v>
                </c:pt>
                <c:pt idx="40">
                  <c:v>19.20079732316322</c:v>
                </c:pt>
                <c:pt idx="41">
                  <c:v>18.49029530444076</c:v>
                </c:pt>
                <c:pt idx="42">
                  <c:v>19.8469403256395</c:v>
                </c:pt>
                <c:pt idx="43">
                  <c:v>19.13493256676142</c:v>
                </c:pt>
                <c:pt idx="44">
                  <c:v>19.25627609351619</c:v>
                </c:pt>
                <c:pt idx="45">
                  <c:v>19.25838047787164</c:v>
                </c:pt>
                <c:pt idx="46">
                  <c:v>17.34960166661867</c:v>
                </c:pt>
                <c:pt idx="47">
                  <c:v>17.28525960462956</c:v>
                </c:pt>
                <c:pt idx="48">
                  <c:v>18.28532579905767</c:v>
                </c:pt>
                <c:pt idx="49">
                  <c:v>18.6114936970024</c:v>
                </c:pt>
                <c:pt idx="50">
                  <c:v>19.12454417651091</c:v>
                </c:pt>
                <c:pt idx="51">
                  <c:v>20.0980520678993</c:v>
                </c:pt>
                <c:pt idx="52">
                  <c:v>19.78170435709692</c:v>
                </c:pt>
                <c:pt idx="53">
                  <c:v>19.33844233651594</c:v>
                </c:pt>
                <c:pt idx="54">
                  <c:v>20.68216740848013</c:v>
                </c:pt>
                <c:pt idx="55">
                  <c:v>20.06000224317198</c:v>
                </c:pt>
                <c:pt idx="56">
                  <c:v>19.97656748640298</c:v>
                </c:pt>
                <c:pt idx="57">
                  <c:v>22.20614903989465</c:v>
                </c:pt>
                <c:pt idx="58">
                  <c:v>20.78639169199223</c:v>
                </c:pt>
                <c:pt idx="59">
                  <c:v>21.03658271202826</c:v>
                </c:pt>
                <c:pt idx="60">
                  <c:v>21.01997332318487</c:v>
                </c:pt>
                <c:pt idx="61">
                  <c:v>20.77263533776651</c:v>
                </c:pt>
                <c:pt idx="62">
                  <c:v>21.21356907501123</c:v>
                </c:pt>
                <c:pt idx="63">
                  <c:v>23.39339757256428</c:v>
                </c:pt>
                <c:pt idx="64">
                  <c:v>21.3644318105564</c:v>
                </c:pt>
                <c:pt idx="65">
                  <c:v>21.50597333545507</c:v>
                </c:pt>
                <c:pt idx="66">
                  <c:v>20.49472633358462</c:v>
                </c:pt>
                <c:pt idx="67">
                  <c:v>21.91435775529255</c:v>
                </c:pt>
                <c:pt idx="68">
                  <c:v>22.61209140467793</c:v>
                </c:pt>
                <c:pt idx="69">
                  <c:v>22.54393546596117</c:v>
                </c:pt>
                <c:pt idx="70">
                  <c:v>20.67209053676412</c:v>
                </c:pt>
                <c:pt idx="71">
                  <c:v>21.42671828942148</c:v>
                </c:pt>
                <c:pt idx="72">
                  <c:v>22.21693114166645</c:v>
                </c:pt>
                <c:pt idx="73">
                  <c:v>22.66508461348532</c:v>
                </c:pt>
                <c:pt idx="74">
                  <c:v>22.14091506875964</c:v>
                </c:pt>
                <c:pt idx="75">
                  <c:v>23.9756671429163</c:v>
                </c:pt>
                <c:pt idx="76">
                  <c:v>23.0300850214751</c:v>
                </c:pt>
                <c:pt idx="77">
                  <c:v>22.97447830494178</c:v>
                </c:pt>
                <c:pt idx="78">
                  <c:v>23.25998776165488</c:v>
                </c:pt>
                <c:pt idx="79">
                  <c:v>23.05383444449511</c:v>
                </c:pt>
                <c:pt idx="80">
                  <c:v>22.92526546770307</c:v>
                </c:pt>
                <c:pt idx="81">
                  <c:v>21.85398887443475</c:v>
                </c:pt>
                <c:pt idx="82">
                  <c:v>21.2350189301065</c:v>
                </c:pt>
                <c:pt idx="83">
                  <c:v>21.64996137327535</c:v>
                </c:pt>
                <c:pt idx="84">
                  <c:v>22.44401257732088</c:v>
                </c:pt>
                <c:pt idx="85">
                  <c:v>21.74094647671911</c:v>
                </c:pt>
                <c:pt idx="86">
                  <c:v>21.92053717885839</c:v>
                </c:pt>
                <c:pt idx="87">
                  <c:v>21.6395816532681</c:v>
                </c:pt>
                <c:pt idx="88">
                  <c:v>22.70259641538287</c:v>
                </c:pt>
                <c:pt idx="89">
                  <c:v>21.05394286158949</c:v>
                </c:pt>
                <c:pt idx="90">
                  <c:v>22.08810774234018</c:v>
                </c:pt>
                <c:pt idx="91">
                  <c:v>21.44685458421296</c:v>
                </c:pt>
                <c:pt idx="92">
                  <c:v>20.66194516006114</c:v>
                </c:pt>
                <c:pt idx="93">
                  <c:v>19.15058597677808</c:v>
                </c:pt>
                <c:pt idx="94">
                  <c:v>20.34775156321801</c:v>
                </c:pt>
                <c:pt idx="95">
                  <c:v>17.75261401411238</c:v>
                </c:pt>
                <c:pt idx="96">
                  <c:v>17.45765042704983</c:v>
                </c:pt>
                <c:pt idx="97">
                  <c:v>18.02972214260475</c:v>
                </c:pt>
                <c:pt idx="98">
                  <c:v>18.19955401389016</c:v>
                </c:pt>
                <c:pt idx="99">
                  <c:v>16.25432969115098</c:v>
                </c:pt>
                <c:pt idx="100">
                  <c:v>16.45024459342118</c:v>
                </c:pt>
                <c:pt idx="101">
                  <c:v>17.17490497354756</c:v>
                </c:pt>
                <c:pt idx="102">
                  <c:v>15.40900939047052</c:v>
                </c:pt>
                <c:pt idx="103">
                  <c:v>15.72178637402524</c:v>
                </c:pt>
                <c:pt idx="104">
                  <c:v>16.24763478821303</c:v>
                </c:pt>
                <c:pt idx="105">
                  <c:v>16.7751315315693</c:v>
                </c:pt>
                <c:pt idx="106">
                  <c:v>15.42939357642056</c:v>
                </c:pt>
                <c:pt idx="107">
                  <c:v>16.29233174315489</c:v>
                </c:pt>
                <c:pt idx="108">
                  <c:v>17.06149743325119</c:v>
                </c:pt>
                <c:pt idx="109">
                  <c:v>17.88638082624025</c:v>
                </c:pt>
                <c:pt idx="110">
                  <c:v>16.36282713744302</c:v>
                </c:pt>
                <c:pt idx="111">
                  <c:v>19.07895973186141</c:v>
                </c:pt>
                <c:pt idx="112">
                  <c:v>17.95609778709824</c:v>
                </c:pt>
                <c:pt idx="113">
                  <c:v>17.61886498424455</c:v>
                </c:pt>
                <c:pt idx="114">
                  <c:v>17.9715983853883</c:v>
                </c:pt>
                <c:pt idx="115">
                  <c:v>19.53894971455558</c:v>
                </c:pt>
                <c:pt idx="116">
                  <c:v>18.48686801906673</c:v>
                </c:pt>
                <c:pt idx="117">
                  <c:v>18.73131733730711</c:v>
                </c:pt>
                <c:pt idx="118">
                  <c:v>18.77905176588253</c:v>
                </c:pt>
                <c:pt idx="119">
                  <c:v>18.02005773782285</c:v>
                </c:pt>
                <c:pt idx="120">
                  <c:v>19.32142271284921</c:v>
                </c:pt>
                <c:pt idx="121">
                  <c:v>19.26114707581203</c:v>
                </c:pt>
                <c:pt idx="122">
                  <c:v>18.78426099089627</c:v>
                </c:pt>
                <c:pt idx="123">
                  <c:v>19.86473338763416</c:v>
                </c:pt>
                <c:pt idx="124">
                  <c:v>20.11976534282447</c:v>
                </c:pt>
                <c:pt idx="125">
                  <c:v>19.2371765287154</c:v>
                </c:pt>
                <c:pt idx="126">
                  <c:v>21.172714793241</c:v>
                </c:pt>
                <c:pt idx="127">
                  <c:v>20.55338066009745</c:v>
                </c:pt>
                <c:pt idx="128">
                  <c:v>20.2247355980297</c:v>
                </c:pt>
                <c:pt idx="129">
                  <c:v>21.17169556990457</c:v>
                </c:pt>
                <c:pt idx="130">
                  <c:v>19.98995662117861</c:v>
                </c:pt>
                <c:pt idx="131">
                  <c:v>20.14287165743512</c:v>
                </c:pt>
                <c:pt idx="132">
                  <c:v>21.662757604585</c:v>
                </c:pt>
                <c:pt idx="133">
                  <c:v>21.14368508907723</c:v>
                </c:pt>
                <c:pt idx="134">
                  <c:v>21.50290576887388</c:v>
                </c:pt>
                <c:pt idx="135">
                  <c:v>22.5124662179424</c:v>
                </c:pt>
                <c:pt idx="136">
                  <c:v>21.48262321904152</c:v>
                </c:pt>
                <c:pt idx="137">
                  <c:v>22.02782105375197</c:v>
                </c:pt>
                <c:pt idx="138">
                  <c:v>22.76866605800571</c:v>
                </c:pt>
                <c:pt idx="139">
                  <c:v>21.56004813429421</c:v>
                </c:pt>
                <c:pt idx="140">
                  <c:v>22.01868810953852</c:v>
                </c:pt>
                <c:pt idx="141">
                  <c:v>21.9509959264402</c:v>
                </c:pt>
                <c:pt idx="142">
                  <c:v>21.3003535020539</c:v>
                </c:pt>
                <c:pt idx="143">
                  <c:v>21.1673508333357</c:v>
                </c:pt>
                <c:pt idx="144">
                  <c:v>21.74216190844981</c:v>
                </c:pt>
                <c:pt idx="145">
                  <c:v>22.46727718673157</c:v>
                </c:pt>
                <c:pt idx="146">
                  <c:v>23.71400368986063</c:v>
                </c:pt>
                <c:pt idx="147">
                  <c:v>22.47060292032537</c:v>
                </c:pt>
                <c:pt idx="148">
                  <c:v>22.21162689823769</c:v>
                </c:pt>
                <c:pt idx="149">
                  <c:v>23.01234638877981</c:v>
                </c:pt>
                <c:pt idx="150">
                  <c:v>22.43389839618225</c:v>
                </c:pt>
                <c:pt idx="151">
                  <c:v>21.6366855815947</c:v>
                </c:pt>
                <c:pt idx="152">
                  <c:v>22.01074127204301</c:v>
                </c:pt>
                <c:pt idx="153">
                  <c:v>23.65209068242768</c:v>
                </c:pt>
                <c:pt idx="154">
                  <c:v>22.38462778122593</c:v>
                </c:pt>
                <c:pt idx="155">
                  <c:v>21.85062413808332</c:v>
                </c:pt>
                <c:pt idx="156">
                  <c:v>21.86021653979511</c:v>
                </c:pt>
                <c:pt idx="157">
                  <c:v>22.75655171056679</c:v>
                </c:pt>
                <c:pt idx="158">
                  <c:v>22.61805499866507</c:v>
                </c:pt>
                <c:pt idx="159">
                  <c:v>23.75926512920535</c:v>
                </c:pt>
                <c:pt idx="160">
                  <c:v>24.84649845950108</c:v>
                </c:pt>
                <c:pt idx="161">
                  <c:v>25.06011069411441</c:v>
                </c:pt>
                <c:pt idx="162">
                  <c:v>24.23610751217747</c:v>
                </c:pt>
                <c:pt idx="163">
                  <c:v>26.12077512026278</c:v>
                </c:pt>
                <c:pt idx="164">
                  <c:v>24.56358959634558</c:v>
                </c:pt>
                <c:pt idx="165">
                  <c:v>24.31044595963848</c:v>
                </c:pt>
                <c:pt idx="166">
                  <c:v>24.72042514303132</c:v>
                </c:pt>
                <c:pt idx="167">
                  <c:v>23.89851112496364</c:v>
                </c:pt>
                <c:pt idx="168">
                  <c:v>25.70479938763768</c:v>
                </c:pt>
                <c:pt idx="169">
                  <c:v>26.64733023575907</c:v>
                </c:pt>
                <c:pt idx="170">
                  <c:v>26.17655833833093</c:v>
                </c:pt>
                <c:pt idx="171">
                  <c:v>27.60301864913821</c:v>
                </c:pt>
                <c:pt idx="172">
                  <c:v>27.87519725394554</c:v>
                </c:pt>
                <c:pt idx="173">
                  <c:v>26.6464211734147</c:v>
                </c:pt>
                <c:pt idx="174">
                  <c:v>28.25324789589136</c:v>
                </c:pt>
                <c:pt idx="175">
                  <c:v>28.60200848920997</c:v>
                </c:pt>
                <c:pt idx="176">
                  <c:v>27.4015158950051</c:v>
                </c:pt>
                <c:pt idx="177">
                  <c:v>26.73236921983375</c:v>
                </c:pt>
                <c:pt idx="178">
                  <c:v>26.06068359511508</c:v>
                </c:pt>
                <c:pt idx="179">
                  <c:v>25.07379824406894</c:v>
                </c:pt>
                <c:pt idx="180">
                  <c:v>28.26791117541989</c:v>
                </c:pt>
                <c:pt idx="181">
                  <c:v>26.87498620980486</c:v>
                </c:pt>
                <c:pt idx="182">
                  <c:v>28.10505974928275</c:v>
                </c:pt>
                <c:pt idx="183">
                  <c:v>29.60217023254528</c:v>
                </c:pt>
                <c:pt idx="184">
                  <c:v>28.30046557314332</c:v>
                </c:pt>
                <c:pt idx="185">
                  <c:v>27.90733398209685</c:v>
                </c:pt>
                <c:pt idx="186">
                  <c:v>28.20414905330838</c:v>
                </c:pt>
                <c:pt idx="187">
                  <c:v>28.04300453542161</c:v>
                </c:pt>
                <c:pt idx="188">
                  <c:v>28.05741304490085</c:v>
                </c:pt>
                <c:pt idx="189">
                  <c:v>28.10924376171474</c:v>
                </c:pt>
                <c:pt idx="190">
                  <c:v>27.72232826297548</c:v>
                </c:pt>
                <c:pt idx="191">
                  <c:v>27.35510144949552</c:v>
                </c:pt>
                <c:pt idx="192">
                  <c:v>26.78321492459572</c:v>
                </c:pt>
                <c:pt idx="193">
                  <c:v>28.02031022968173</c:v>
                </c:pt>
                <c:pt idx="194">
                  <c:v>28.13509979474593</c:v>
                </c:pt>
                <c:pt idx="195">
                  <c:v>30.34462799284738</c:v>
                </c:pt>
                <c:pt idx="196">
                  <c:v>27.55041868058353</c:v>
                </c:pt>
                <c:pt idx="197">
                  <c:v>#N/A</c:v>
                </c:pt>
                <c:pt idx="198">
                  <c:v>#N/A</c:v>
                </c:pt>
                <c:pt idx="199">
                  <c:v>#N/A</c:v>
                </c:pt>
                <c:pt idx="200">
                  <c:v>#N/A</c:v>
                </c:pt>
                <c:pt idx="201">
                  <c:v>#N/A</c:v>
                </c:pt>
                <c:pt idx="202">
                  <c:v>#N/A</c:v>
                </c:pt>
                <c:pt idx="203">
                  <c:v>#N/A</c:v>
                </c:pt>
                <c:pt idx="204">
                  <c:v>#N/A</c:v>
                </c:pt>
                <c:pt idx="205">
                  <c:v>#N/A</c:v>
                </c:pt>
                <c:pt idx="206">
                  <c:v>#N/A</c:v>
                </c:pt>
              </c:numCache>
            </c:numRef>
          </c:val>
          <c:smooth val="0"/>
        </c:ser>
        <c:dLbls>
          <c:showLegendKey val="0"/>
          <c:showVal val="0"/>
          <c:showCatName val="0"/>
          <c:showSerName val="0"/>
          <c:showPercent val="0"/>
          <c:showBubbleSize val="0"/>
        </c:dLbls>
        <c:smooth val="0"/>
        <c:axId val="1145737600"/>
        <c:axId val="1145741552"/>
      </c:lineChart>
      <c:dateAx>
        <c:axId val="1145737600"/>
        <c:scaling>
          <c:orientation val="minMax"/>
        </c:scaling>
        <c:delete val="0"/>
        <c:axPos val="b"/>
        <c:numFmt formatCode="mmm\-yy" sourceLinked="1"/>
        <c:majorTickMark val="none"/>
        <c:minorTickMark val="none"/>
        <c:tickLblPos val="nextTo"/>
        <c:crossAx val="1145741552"/>
        <c:crosses val="autoZero"/>
        <c:auto val="1"/>
        <c:lblOffset val="100"/>
        <c:baseTimeUnit val="months"/>
        <c:majorUnit val="6.0"/>
        <c:majorTimeUnit val="months"/>
      </c:dateAx>
      <c:valAx>
        <c:axId val="1145741552"/>
        <c:scaling>
          <c:orientation val="minMax"/>
          <c:min val="15.0"/>
        </c:scaling>
        <c:delete val="0"/>
        <c:axPos val="l"/>
        <c:numFmt formatCode="0" sourceLinked="0"/>
        <c:majorTickMark val="out"/>
        <c:minorTickMark val="none"/>
        <c:tickLblPos val="nextTo"/>
        <c:crossAx val="1145737600"/>
        <c:crosses val="autoZero"/>
        <c:crossBetween val="between"/>
        <c:majorUnit val="2.0"/>
      </c:valAx>
    </c:plotArea>
    <c:plotVisOnly val="1"/>
    <c:dispBlanksAs val="gap"/>
    <c:showDLblsOverMax val="0"/>
  </c:chart>
  <c:spPr>
    <a:noFill/>
    <a:ln>
      <a:noFill/>
    </a:ln>
  </c:spPr>
  <c:txPr>
    <a:bodyPr/>
    <a:lstStyle/>
    <a:p>
      <a:pPr>
        <a:defRPr sz="16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400"/>
            </a:pPr>
            <a:r>
              <a:rPr lang="en-US" sz="2400"/>
              <a:t>National Labor Market Slackness Measures</a:t>
            </a:r>
          </a:p>
        </c:rich>
      </c:tx>
      <c:layout>
        <c:manualLayout>
          <c:xMode val="edge"/>
          <c:yMode val="edge"/>
          <c:x val="0.198805555555556"/>
          <c:y val="0.0"/>
        </c:manualLayout>
      </c:layout>
      <c:overlay val="0"/>
    </c:title>
    <c:autoTitleDeleted val="0"/>
    <c:plotArea>
      <c:layout>
        <c:manualLayout>
          <c:layoutTarget val="inner"/>
          <c:xMode val="edge"/>
          <c:yMode val="edge"/>
          <c:x val="0.0427290294637007"/>
          <c:y val="0.127381055651942"/>
          <c:w val="0.910269315771354"/>
          <c:h val="0.629494792450307"/>
        </c:manualLayout>
      </c:layout>
      <c:lineChart>
        <c:grouping val="standard"/>
        <c:varyColors val="0"/>
        <c:ser>
          <c:idx val="0"/>
          <c:order val="0"/>
          <c:tx>
            <c:v>Vacancy Duration (left axis)</c:v>
          </c:tx>
          <c:marker>
            <c:symbol val="none"/>
          </c:marker>
          <c:cat>
            <c:numRef>
              <c:f>'Vacancy Duration'!$A$3:$A$199</c:f>
              <c:numCache>
                <c:formatCode>[$-409]mmm\-yy;@</c:formatCode>
                <c:ptCount val="197"/>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pt idx="194">
                  <c:v>42795.0</c:v>
                </c:pt>
                <c:pt idx="195">
                  <c:v>42826.0</c:v>
                </c:pt>
                <c:pt idx="196">
                  <c:v>42856.0</c:v>
                </c:pt>
              </c:numCache>
            </c:numRef>
          </c:cat>
          <c:val>
            <c:numRef>
              <c:f>'Vacancy Duration'!$B$3:$B$300</c:f>
              <c:numCache>
                <c:formatCode>0.0</c:formatCode>
                <c:ptCount val="298"/>
                <c:pt idx="0">
                  <c:v>22.99776614796798</c:v>
                </c:pt>
                <c:pt idx="1">
                  <c:v>23.39728425359398</c:v>
                </c:pt>
                <c:pt idx="2">
                  <c:v>21.17974327728794</c:v>
                </c:pt>
                <c:pt idx="3">
                  <c:v>23.17661815073464</c:v>
                </c:pt>
                <c:pt idx="4">
                  <c:v>22.64240637850574</c:v>
                </c:pt>
                <c:pt idx="5">
                  <c:v>22.57349219527616</c:v>
                </c:pt>
                <c:pt idx="6">
                  <c:v>22.18801707795132</c:v>
                </c:pt>
                <c:pt idx="7">
                  <c:v>22.11331524416818</c:v>
                </c:pt>
                <c:pt idx="8">
                  <c:v>21.26526068049491</c:v>
                </c:pt>
                <c:pt idx="9">
                  <c:v>19.40083575092953</c:v>
                </c:pt>
                <c:pt idx="10">
                  <c:v>18.42857627098701</c:v>
                </c:pt>
                <c:pt idx="11">
                  <c:v>18.46672739976401</c:v>
                </c:pt>
                <c:pt idx="12">
                  <c:v>19.33976790823301</c:v>
                </c:pt>
                <c:pt idx="13">
                  <c:v>18.7201466749009</c:v>
                </c:pt>
                <c:pt idx="14">
                  <c:v>19.47224939899793</c:v>
                </c:pt>
                <c:pt idx="15">
                  <c:v>18.44064245996318</c:v>
                </c:pt>
                <c:pt idx="16">
                  <c:v>18.59216784398669</c:v>
                </c:pt>
                <c:pt idx="17">
                  <c:v>18.63786678340434</c:v>
                </c:pt>
                <c:pt idx="18">
                  <c:v>17.62477015674652</c:v>
                </c:pt>
                <c:pt idx="19">
                  <c:v>18.53514394680684</c:v>
                </c:pt>
                <c:pt idx="20">
                  <c:v>18.13101342546334</c:v>
                </c:pt>
                <c:pt idx="21">
                  <c:v>18.62947560754831</c:v>
                </c:pt>
                <c:pt idx="22">
                  <c:v>18.308313676432</c:v>
                </c:pt>
                <c:pt idx="23">
                  <c:v>16.50476763188296</c:v>
                </c:pt>
                <c:pt idx="24">
                  <c:v>18.15876424922418</c:v>
                </c:pt>
                <c:pt idx="25">
                  <c:v>19.64992911110041</c:v>
                </c:pt>
                <c:pt idx="26">
                  <c:v>18.67793900066481</c:v>
                </c:pt>
                <c:pt idx="27">
                  <c:v>17.88811740263859</c:v>
                </c:pt>
                <c:pt idx="28">
                  <c:v>18.46420690561136</c:v>
                </c:pt>
                <c:pt idx="29">
                  <c:v>18.00984353143498</c:v>
                </c:pt>
                <c:pt idx="30">
                  <c:v>18.17678311186496</c:v>
                </c:pt>
                <c:pt idx="31">
                  <c:v>18.31561460612467</c:v>
                </c:pt>
                <c:pt idx="32">
                  <c:v>16.83738132284431</c:v>
                </c:pt>
                <c:pt idx="33">
                  <c:v>16.74506481793302</c:v>
                </c:pt>
                <c:pt idx="34">
                  <c:v>17.50599215496971</c:v>
                </c:pt>
                <c:pt idx="35">
                  <c:v>16.59743459951256</c:v>
                </c:pt>
                <c:pt idx="36">
                  <c:v>18.10431899782</c:v>
                </c:pt>
                <c:pt idx="37">
                  <c:v>18.94714706878522</c:v>
                </c:pt>
                <c:pt idx="38">
                  <c:v>16.88135884873269</c:v>
                </c:pt>
                <c:pt idx="39">
                  <c:v>17.94221285101461</c:v>
                </c:pt>
                <c:pt idx="40">
                  <c:v>19.20079732316322</c:v>
                </c:pt>
                <c:pt idx="41">
                  <c:v>18.49029530444076</c:v>
                </c:pt>
                <c:pt idx="42">
                  <c:v>19.8469403256395</c:v>
                </c:pt>
                <c:pt idx="43">
                  <c:v>19.13493256676142</c:v>
                </c:pt>
                <c:pt idx="44">
                  <c:v>19.25627609351619</c:v>
                </c:pt>
                <c:pt idx="45">
                  <c:v>19.25838047787164</c:v>
                </c:pt>
                <c:pt idx="46">
                  <c:v>17.34960166661867</c:v>
                </c:pt>
                <c:pt idx="47">
                  <c:v>17.28525960462956</c:v>
                </c:pt>
                <c:pt idx="48">
                  <c:v>18.28532579905767</c:v>
                </c:pt>
                <c:pt idx="49">
                  <c:v>18.6114936970024</c:v>
                </c:pt>
                <c:pt idx="50">
                  <c:v>19.12454417651091</c:v>
                </c:pt>
                <c:pt idx="51">
                  <c:v>20.0980520678993</c:v>
                </c:pt>
                <c:pt idx="52">
                  <c:v>19.78170435709692</c:v>
                </c:pt>
                <c:pt idx="53">
                  <c:v>19.33844233651594</c:v>
                </c:pt>
                <c:pt idx="54">
                  <c:v>20.68216740848013</c:v>
                </c:pt>
                <c:pt idx="55">
                  <c:v>20.06000224317198</c:v>
                </c:pt>
                <c:pt idx="56">
                  <c:v>19.97656748640298</c:v>
                </c:pt>
                <c:pt idx="57">
                  <c:v>22.20614903989465</c:v>
                </c:pt>
                <c:pt idx="58">
                  <c:v>20.78639169199223</c:v>
                </c:pt>
                <c:pt idx="59">
                  <c:v>21.03658271202826</c:v>
                </c:pt>
                <c:pt idx="60">
                  <c:v>21.01997332318487</c:v>
                </c:pt>
                <c:pt idx="61">
                  <c:v>20.77263533776651</c:v>
                </c:pt>
                <c:pt idx="62">
                  <c:v>21.21356907501123</c:v>
                </c:pt>
                <c:pt idx="63">
                  <c:v>23.39339757256428</c:v>
                </c:pt>
                <c:pt idx="64">
                  <c:v>21.3644318105564</c:v>
                </c:pt>
                <c:pt idx="65">
                  <c:v>21.50597333545507</c:v>
                </c:pt>
                <c:pt idx="66">
                  <c:v>20.49472633358462</c:v>
                </c:pt>
                <c:pt idx="67">
                  <c:v>21.91435775529255</c:v>
                </c:pt>
                <c:pt idx="68">
                  <c:v>22.61209140467793</c:v>
                </c:pt>
                <c:pt idx="69">
                  <c:v>22.54393546596117</c:v>
                </c:pt>
                <c:pt idx="70">
                  <c:v>20.67209053676412</c:v>
                </c:pt>
                <c:pt idx="71">
                  <c:v>21.42671828942148</c:v>
                </c:pt>
                <c:pt idx="72">
                  <c:v>22.21693114166645</c:v>
                </c:pt>
                <c:pt idx="73">
                  <c:v>22.66508461348532</c:v>
                </c:pt>
                <c:pt idx="74">
                  <c:v>22.14091506875964</c:v>
                </c:pt>
                <c:pt idx="75">
                  <c:v>23.9756671429163</c:v>
                </c:pt>
                <c:pt idx="76">
                  <c:v>23.0300850214751</c:v>
                </c:pt>
                <c:pt idx="77">
                  <c:v>22.97447830494178</c:v>
                </c:pt>
                <c:pt idx="78">
                  <c:v>23.25998776165488</c:v>
                </c:pt>
                <c:pt idx="79">
                  <c:v>23.05383444449511</c:v>
                </c:pt>
                <c:pt idx="80">
                  <c:v>22.92526546770307</c:v>
                </c:pt>
                <c:pt idx="81">
                  <c:v>21.85398887443475</c:v>
                </c:pt>
                <c:pt idx="82">
                  <c:v>21.2350189301065</c:v>
                </c:pt>
                <c:pt idx="83">
                  <c:v>21.64996137327535</c:v>
                </c:pt>
                <c:pt idx="84">
                  <c:v>22.44401257732088</c:v>
                </c:pt>
                <c:pt idx="85">
                  <c:v>21.74094647671911</c:v>
                </c:pt>
                <c:pt idx="86">
                  <c:v>21.92053717885839</c:v>
                </c:pt>
                <c:pt idx="87">
                  <c:v>21.6395816532681</c:v>
                </c:pt>
                <c:pt idx="88">
                  <c:v>22.70259641538287</c:v>
                </c:pt>
                <c:pt idx="89">
                  <c:v>21.05394286158949</c:v>
                </c:pt>
                <c:pt idx="90">
                  <c:v>22.08810774234018</c:v>
                </c:pt>
                <c:pt idx="91">
                  <c:v>21.44685458421296</c:v>
                </c:pt>
                <c:pt idx="92">
                  <c:v>20.66194516006114</c:v>
                </c:pt>
                <c:pt idx="93">
                  <c:v>19.15058597677808</c:v>
                </c:pt>
                <c:pt idx="94">
                  <c:v>20.34775156321801</c:v>
                </c:pt>
                <c:pt idx="95">
                  <c:v>17.75261401411238</c:v>
                </c:pt>
                <c:pt idx="96">
                  <c:v>17.45765042704983</c:v>
                </c:pt>
                <c:pt idx="97">
                  <c:v>18.02972214260475</c:v>
                </c:pt>
                <c:pt idx="98">
                  <c:v>18.19955401389016</c:v>
                </c:pt>
                <c:pt idx="99">
                  <c:v>16.25432969115098</c:v>
                </c:pt>
                <c:pt idx="100">
                  <c:v>16.45024459342118</c:v>
                </c:pt>
                <c:pt idx="101">
                  <c:v>17.17490497354756</c:v>
                </c:pt>
                <c:pt idx="102">
                  <c:v>15.40900939047052</c:v>
                </c:pt>
                <c:pt idx="103">
                  <c:v>15.72178637402524</c:v>
                </c:pt>
                <c:pt idx="104">
                  <c:v>16.24763478821303</c:v>
                </c:pt>
                <c:pt idx="105">
                  <c:v>16.7751315315693</c:v>
                </c:pt>
                <c:pt idx="106">
                  <c:v>15.42939357642056</c:v>
                </c:pt>
                <c:pt idx="107">
                  <c:v>16.29233174315489</c:v>
                </c:pt>
                <c:pt idx="108">
                  <c:v>17.06149743325119</c:v>
                </c:pt>
                <c:pt idx="109">
                  <c:v>17.88638082624025</c:v>
                </c:pt>
                <c:pt idx="110">
                  <c:v>16.36282713744302</c:v>
                </c:pt>
                <c:pt idx="111">
                  <c:v>19.07895973186141</c:v>
                </c:pt>
                <c:pt idx="112">
                  <c:v>17.95609778709824</c:v>
                </c:pt>
                <c:pt idx="113">
                  <c:v>17.61886498424455</c:v>
                </c:pt>
                <c:pt idx="114">
                  <c:v>17.9715983853883</c:v>
                </c:pt>
                <c:pt idx="115">
                  <c:v>19.53894971455558</c:v>
                </c:pt>
                <c:pt idx="116">
                  <c:v>18.48686801906673</c:v>
                </c:pt>
                <c:pt idx="117">
                  <c:v>18.73131733730711</c:v>
                </c:pt>
                <c:pt idx="118">
                  <c:v>18.77905176588253</c:v>
                </c:pt>
                <c:pt idx="119">
                  <c:v>18.02005773782285</c:v>
                </c:pt>
                <c:pt idx="120">
                  <c:v>19.32142271284921</c:v>
                </c:pt>
                <c:pt idx="121">
                  <c:v>19.26114707581203</c:v>
                </c:pt>
                <c:pt idx="122">
                  <c:v>18.78426099089627</c:v>
                </c:pt>
                <c:pt idx="123">
                  <c:v>19.86473338763416</c:v>
                </c:pt>
                <c:pt idx="124">
                  <c:v>20.11976534282447</c:v>
                </c:pt>
                <c:pt idx="125">
                  <c:v>19.2371765287154</c:v>
                </c:pt>
                <c:pt idx="126">
                  <c:v>21.172714793241</c:v>
                </c:pt>
                <c:pt idx="127">
                  <c:v>20.55338066009745</c:v>
                </c:pt>
                <c:pt idx="128">
                  <c:v>20.2247355980297</c:v>
                </c:pt>
                <c:pt idx="129">
                  <c:v>21.17169556990457</c:v>
                </c:pt>
                <c:pt idx="130">
                  <c:v>19.98995662117861</c:v>
                </c:pt>
                <c:pt idx="131">
                  <c:v>20.14287165743512</c:v>
                </c:pt>
                <c:pt idx="132">
                  <c:v>21.662757604585</c:v>
                </c:pt>
                <c:pt idx="133">
                  <c:v>21.14368508907723</c:v>
                </c:pt>
                <c:pt idx="134">
                  <c:v>21.50290576887388</c:v>
                </c:pt>
                <c:pt idx="135">
                  <c:v>22.5124662179424</c:v>
                </c:pt>
                <c:pt idx="136">
                  <c:v>21.48262321904152</c:v>
                </c:pt>
                <c:pt idx="137">
                  <c:v>22.02782105375197</c:v>
                </c:pt>
                <c:pt idx="138">
                  <c:v>22.76866605800571</c:v>
                </c:pt>
                <c:pt idx="139">
                  <c:v>21.56004813429421</c:v>
                </c:pt>
                <c:pt idx="140">
                  <c:v>22.01868810953852</c:v>
                </c:pt>
                <c:pt idx="141">
                  <c:v>21.9509959264402</c:v>
                </c:pt>
                <c:pt idx="142">
                  <c:v>21.3003535020539</c:v>
                </c:pt>
                <c:pt idx="143">
                  <c:v>21.1673508333357</c:v>
                </c:pt>
                <c:pt idx="144">
                  <c:v>21.74216190844981</c:v>
                </c:pt>
                <c:pt idx="145">
                  <c:v>22.46727718673157</c:v>
                </c:pt>
                <c:pt idx="146">
                  <c:v>23.71400368986063</c:v>
                </c:pt>
                <c:pt idx="147">
                  <c:v>22.47060292032537</c:v>
                </c:pt>
                <c:pt idx="148">
                  <c:v>22.21162689823769</c:v>
                </c:pt>
                <c:pt idx="149">
                  <c:v>23.01234638877981</c:v>
                </c:pt>
                <c:pt idx="150">
                  <c:v>22.43389839618225</c:v>
                </c:pt>
                <c:pt idx="151">
                  <c:v>21.6366855815947</c:v>
                </c:pt>
                <c:pt idx="152">
                  <c:v>22.01074127204301</c:v>
                </c:pt>
                <c:pt idx="153">
                  <c:v>23.65209068242768</c:v>
                </c:pt>
                <c:pt idx="154">
                  <c:v>22.38462778122593</c:v>
                </c:pt>
                <c:pt idx="155">
                  <c:v>21.85062413808332</c:v>
                </c:pt>
                <c:pt idx="156">
                  <c:v>21.86021653979511</c:v>
                </c:pt>
                <c:pt idx="157">
                  <c:v>22.75655171056679</c:v>
                </c:pt>
                <c:pt idx="158">
                  <c:v>22.61805499866507</c:v>
                </c:pt>
                <c:pt idx="159">
                  <c:v>23.75926512920535</c:v>
                </c:pt>
                <c:pt idx="160">
                  <c:v>24.84649845950108</c:v>
                </c:pt>
                <c:pt idx="161">
                  <c:v>25.06011069411441</c:v>
                </c:pt>
                <c:pt idx="162">
                  <c:v>24.23610751217747</c:v>
                </c:pt>
                <c:pt idx="163">
                  <c:v>26.12077512026278</c:v>
                </c:pt>
                <c:pt idx="164">
                  <c:v>24.56358959634558</c:v>
                </c:pt>
                <c:pt idx="165">
                  <c:v>24.31044595963848</c:v>
                </c:pt>
                <c:pt idx="166">
                  <c:v>24.72042514303132</c:v>
                </c:pt>
                <c:pt idx="167">
                  <c:v>23.89851112496364</c:v>
                </c:pt>
                <c:pt idx="168">
                  <c:v>25.70479938763768</c:v>
                </c:pt>
                <c:pt idx="169">
                  <c:v>26.64733023575907</c:v>
                </c:pt>
                <c:pt idx="170">
                  <c:v>26.17655833833093</c:v>
                </c:pt>
                <c:pt idx="171">
                  <c:v>27.60301864913821</c:v>
                </c:pt>
                <c:pt idx="172">
                  <c:v>27.87519725394554</c:v>
                </c:pt>
                <c:pt idx="173">
                  <c:v>26.6464211734147</c:v>
                </c:pt>
                <c:pt idx="174">
                  <c:v>28.25324789589136</c:v>
                </c:pt>
                <c:pt idx="175">
                  <c:v>28.60200848920997</c:v>
                </c:pt>
                <c:pt idx="176">
                  <c:v>27.4015158950051</c:v>
                </c:pt>
                <c:pt idx="177">
                  <c:v>26.73236921983375</c:v>
                </c:pt>
                <c:pt idx="178">
                  <c:v>26.06068359511508</c:v>
                </c:pt>
                <c:pt idx="179">
                  <c:v>25.07379824406894</c:v>
                </c:pt>
                <c:pt idx="180">
                  <c:v>28.26791117541989</c:v>
                </c:pt>
                <c:pt idx="181">
                  <c:v>26.87498620980486</c:v>
                </c:pt>
                <c:pt idx="182">
                  <c:v>28.10505974928275</c:v>
                </c:pt>
                <c:pt idx="183">
                  <c:v>29.60217023254528</c:v>
                </c:pt>
                <c:pt idx="184">
                  <c:v>28.30046557314332</c:v>
                </c:pt>
                <c:pt idx="185">
                  <c:v>27.90733398209685</c:v>
                </c:pt>
                <c:pt idx="186">
                  <c:v>28.20414905330838</c:v>
                </c:pt>
                <c:pt idx="187">
                  <c:v>28.04300453542161</c:v>
                </c:pt>
                <c:pt idx="188">
                  <c:v>28.05741304490085</c:v>
                </c:pt>
                <c:pt idx="189">
                  <c:v>28.10924376171474</c:v>
                </c:pt>
                <c:pt idx="190">
                  <c:v>27.72232826297548</c:v>
                </c:pt>
                <c:pt idx="191">
                  <c:v>27.35510144949552</c:v>
                </c:pt>
                <c:pt idx="192">
                  <c:v>26.78321492459572</c:v>
                </c:pt>
                <c:pt idx="193">
                  <c:v>28.02031022968173</c:v>
                </c:pt>
                <c:pt idx="194">
                  <c:v>28.13509979474593</c:v>
                </c:pt>
                <c:pt idx="195">
                  <c:v>30.34462799284738</c:v>
                </c:pt>
                <c:pt idx="196">
                  <c:v>27.55041868058353</c:v>
                </c:pt>
                <c:pt idx="197">
                  <c:v>#N/A</c:v>
                </c:pt>
                <c:pt idx="198">
                  <c:v>#N/A</c:v>
                </c:pt>
                <c:pt idx="199">
                  <c:v>#N/A</c:v>
                </c:pt>
                <c:pt idx="200">
                  <c:v>#N/A</c:v>
                </c:pt>
                <c:pt idx="201">
                  <c:v>#N/A</c:v>
                </c:pt>
              </c:numCache>
            </c:numRef>
          </c:val>
          <c:smooth val="0"/>
        </c:ser>
        <c:dLbls>
          <c:showLegendKey val="0"/>
          <c:showVal val="0"/>
          <c:showCatName val="0"/>
          <c:showSerName val="0"/>
          <c:showPercent val="0"/>
          <c:showBubbleSize val="0"/>
        </c:dLbls>
        <c:marker val="1"/>
        <c:smooth val="0"/>
        <c:axId val="1145488288"/>
        <c:axId val="1145743840"/>
      </c:lineChart>
      <c:lineChart>
        <c:grouping val="standard"/>
        <c:varyColors val="0"/>
        <c:ser>
          <c:idx val="1"/>
          <c:order val="1"/>
          <c:tx>
            <c:v>V-U Ratio</c:v>
          </c:tx>
          <c:marker>
            <c:symbol val="none"/>
          </c:marker>
          <c:cat>
            <c:numRef>
              <c:f>'Short Term Unemp'!$A$3:$A$199</c:f>
              <c:numCache>
                <c:formatCode>mmm\-yy</c:formatCode>
                <c:ptCount val="197"/>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pt idx="194">
                  <c:v>42795.0</c:v>
                </c:pt>
                <c:pt idx="195">
                  <c:v>42826.0</c:v>
                </c:pt>
                <c:pt idx="196">
                  <c:v>42856.0</c:v>
                </c:pt>
              </c:numCache>
            </c:numRef>
          </c:cat>
          <c:val>
            <c:numRef>
              <c:f>'VU ratio'!$B$3:$B$200</c:f>
              <c:numCache>
                <c:formatCode>0.00</c:formatCode>
                <c:ptCount val="198"/>
                <c:pt idx="0">
                  <c:v>0.890730765479643</c:v>
                </c:pt>
                <c:pt idx="1">
                  <c:v>0.761731128423725</c:v>
                </c:pt>
                <c:pt idx="2">
                  <c:v>0.731864253938088</c:v>
                </c:pt>
                <c:pt idx="3">
                  <c:v>0.786512941604596</c:v>
                </c:pt>
                <c:pt idx="4">
                  <c:v>0.730087522349668</c:v>
                </c:pt>
                <c:pt idx="5">
                  <c:v>0.660222615310835</c:v>
                </c:pt>
                <c:pt idx="6">
                  <c:v>0.678924863877131</c:v>
                </c:pt>
                <c:pt idx="7">
                  <c:v>0.583536269572887</c:v>
                </c:pt>
                <c:pt idx="8">
                  <c:v>0.55153015379797</c:v>
                </c:pt>
                <c:pt idx="9">
                  <c:v>0.471427114830128</c:v>
                </c:pt>
                <c:pt idx="10">
                  <c:v>0.430542164272312</c:v>
                </c:pt>
                <c:pt idx="11">
                  <c:v>0.417377334468381</c:v>
                </c:pt>
                <c:pt idx="12">
                  <c:v>0.455804451732435</c:v>
                </c:pt>
                <c:pt idx="13">
                  <c:v>0.408126196318309</c:v>
                </c:pt>
                <c:pt idx="14">
                  <c:v>0.421645569323109</c:v>
                </c:pt>
                <c:pt idx="15">
                  <c:v>0.404636016885524</c:v>
                </c:pt>
                <c:pt idx="16">
                  <c:v>0.427660479022478</c:v>
                </c:pt>
                <c:pt idx="17">
                  <c:v>0.404008949479079</c:v>
                </c:pt>
                <c:pt idx="18">
                  <c:v>0.40697179149517</c:v>
                </c:pt>
                <c:pt idx="19">
                  <c:v>0.417918300843378</c:v>
                </c:pt>
                <c:pt idx="20">
                  <c:v>0.399898855071932</c:v>
                </c:pt>
                <c:pt idx="21">
                  <c:v>0.427320243040391</c:v>
                </c:pt>
                <c:pt idx="22">
                  <c:v>0.404683089187369</c:v>
                </c:pt>
                <c:pt idx="23">
                  <c:v>0.34346213704185</c:v>
                </c:pt>
                <c:pt idx="24">
                  <c:v>0.444980214918014</c:v>
                </c:pt>
                <c:pt idx="25">
                  <c:v>0.390316556095283</c:v>
                </c:pt>
                <c:pt idx="26">
                  <c:v>0.351100221064595</c:v>
                </c:pt>
                <c:pt idx="27">
                  <c:v>0.377223419385368</c:v>
                </c:pt>
                <c:pt idx="28">
                  <c:v>0.360969159562667</c:v>
                </c:pt>
                <c:pt idx="29">
                  <c:v>0.363121240885663</c:v>
                </c:pt>
                <c:pt idx="30">
                  <c:v>0.366121140558974</c:v>
                </c:pt>
                <c:pt idx="31">
                  <c:v>0.368606856514356</c:v>
                </c:pt>
                <c:pt idx="32">
                  <c:v>0.344891093209202</c:v>
                </c:pt>
                <c:pt idx="33">
                  <c:v>0.368248576999527</c:v>
                </c:pt>
                <c:pt idx="34">
                  <c:v>0.36932936510939</c:v>
                </c:pt>
                <c:pt idx="35">
                  <c:v>0.387209907285713</c:v>
                </c:pt>
                <c:pt idx="36">
                  <c:v>0.411370022263079</c:v>
                </c:pt>
                <c:pt idx="37">
                  <c:v>0.415755113432026</c:v>
                </c:pt>
                <c:pt idx="38">
                  <c:v>0.394477183368556</c:v>
                </c:pt>
                <c:pt idx="39">
                  <c:v>0.443603665874921</c:v>
                </c:pt>
                <c:pt idx="40">
                  <c:v>0.44609453553674</c:v>
                </c:pt>
                <c:pt idx="41">
                  <c:v>0.417470073904162</c:v>
                </c:pt>
                <c:pt idx="42">
                  <c:v>0.485323817085505</c:v>
                </c:pt>
                <c:pt idx="43">
                  <c:v>0.452512681123723</c:v>
                </c:pt>
                <c:pt idx="44">
                  <c:v>0.472701297838041</c:v>
                </c:pt>
                <c:pt idx="45">
                  <c:v>0.472117565242771</c:v>
                </c:pt>
                <c:pt idx="46">
                  <c:v>0.407502443956422</c:v>
                </c:pt>
                <c:pt idx="47">
                  <c:v>0.459208914592817</c:v>
                </c:pt>
                <c:pt idx="48">
                  <c:v>0.47104598152225</c:v>
                </c:pt>
                <c:pt idx="49">
                  <c:v>0.481852283832236</c:v>
                </c:pt>
                <c:pt idx="50">
                  <c:v>0.492158391384739</c:v>
                </c:pt>
                <c:pt idx="51">
                  <c:v>0.553188190511401</c:v>
                </c:pt>
                <c:pt idx="52">
                  <c:v>0.507072114691324</c:v>
                </c:pt>
                <c:pt idx="53">
                  <c:v>0.536158443077783</c:v>
                </c:pt>
                <c:pt idx="54">
                  <c:v>0.583177325278132</c:v>
                </c:pt>
                <c:pt idx="55">
                  <c:v>0.55397047821075</c:v>
                </c:pt>
                <c:pt idx="56">
                  <c:v>0.558577222104036</c:v>
                </c:pt>
                <c:pt idx="57">
                  <c:v>0.574899694702735</c:v>
                </c:pt>
                <c:pt idx="58">
                  <c:v>0.557032840969365</c:v>
                </c:pt>
                <c:pt idx="59">
                  <c:v>0.558431115114431</c:v>
                </c:pt>
                <c:pt idx="60">
                  <c:v>0.610464671881737</c:v>
                </c:pt>
                <c:pt idx="61">
                  <c:v>0.589200793435951</c:v>
                </c:pt>
                <c:pt idx="62">
                  <c:v>0.634070714822528</c:v>
                </c:pt>
                <c:pt idx="63">
                  <c:v>0.656905011713302</c:v>
                </c:pt>
                <c:pt idx="64">
                  <c:v>0.629447108312021</c:v>
                </c:pt>
                <c:pt idx="65">
                  <c:v>0.620444847144267</c:v>
                </c:pt>
                <c:pt idx="66">
                  <c:v>0.579668824348535</c:v>
                </c:pt>
                <c:pt idx="67">
                  <c:v>0.643300481125687</c:v>
                </c:pt>
                <c:pt idx="68">
                  <c:v>0.654592576723782</c:v>
                </c:pt>
                <c:pt idx="69">
                  <c:v>0.667670728780158</c:v>
                </c:pt>
                <c:pt idx="70">
                  <c:v>0.629805388783853</c:v>
                </c:pt>
                <c:pt idx="71">
                  <c:v>0.63103240368691</c:v>
                </c:pt>
                <c:pt idx="72">
                  <c:v>0.652858435023705</c:v>
                </c:pt>
                <c:pt idx="73">
                  <c:v>0.644659644220583</c:v>
                </c:pt>
                <c:pt idx="74">
                  <c:v>0.691841540927508</c:v>
                </c:pt>
                <c:pt idx="75">
                  <c:v>0.705287526537722</c:v>
                </c:pt>
                <c:pt idx="76">
                  <c:v>0.672395663746326</c:v>
                </c:pt>
                <c:pt idx="77">
                  <c:v>0.659803456661262</c:v>
                </c:pt>
                <c:pt idx="78">
                  <c:v>0.629599987645178</c:v>
                </c:pt>
                <c:pt idx="79">
                  <c:v>0.645164614630291</c:v>
                </c:pt>
                <c:pt idx="80">
                  <c:v>0.625358119076463</c:v>
                </c:pt>
                <c:pt idx="81">
                  <c:v>0.595495471538075</c:v>
                </c:pt>
                <c:pt idx="82">
                  <c:v>0.570390367906847</c:v>
                </c:pt>
                <c:pt idx="83">
                  <c:v>0.537505553988799</c:v>
                </c:pt>
                <c:pt idx="84">
                  <c:v>0.557451733136362</c:v>
                </c:pt>
                <c:pt idx="85">
                  <c:v>0.541145105157043</c:v>
                </c:pt>
                <c:pt idx="86">
                  <c:v>0.511330667040581</c:v>
                </c:pt>
                <c:pt idx="87">
                  <c:v>0.537121959168814</c:v>
                </c:pt>
                <c:pt idx="88">
                  <c:v>0.47208522061421</c:v>
                </c:pt>
                <c:pt idx="89">
                  <c:v>0.439886208653497</c:v>
                </c:pt>
                <c:pt idx="90">
                  <c:v>0.427257645091477</c:v>
                </c:pt>
                <c:pt idx="91">
                  <c:v>0.38917161219221</c:v>
                </c:pt>
                <c:pt idx="92">
                  <c:v>0.342023018664077</c:v>
                </c:pt>
                <c:pt idx="93">
                  <c:v>0.32782724602734</c:v>
                </c:pt>
                <c:pt idx="94">
                  <c:v>0.279191610431589</c:v>
                </c:pt>
                <c:pt idx="95">
                  <c:v>0.248197958481265</c:v>
                </c:pt>
                <c:pt idx="96">
                  <c:v>0.228117039967651</c:v>
                </c:pt>
                <c:pt idx="97">
                  <c:v>0.215548989242907</c:v>
                </c:pt>
                <c:pt idx="98">
                  <c:v>0.183974808975645</c:v>
                </c:pt>
                <c:pt idx="99">
                  <c:v>0.169730156799445</c:v>
                </c:pt>
                <c:pt idx="100">
                  <c:v>0.167908316671088</c:v>
                </c:pt>
                <c:pt idx="101">
                  <c:v>0.167663122300855</c:v>
                </c:pt>
                <c:pt idx="102">
                  <c:v>0.151838993142693</c:v>
                </c:pt>
                <c:pt idx="103">
                  <c:v>0.157226267158095</c:v>
                </c:pt>
                <c:pt idx="104">
                  <c:v>0.164460980484405</c:v>
                </c:pt>
                <c:pt idx="105">
                  <c:v>0.156676755156265</c:v>
                </c:pt>
                <c:pt idx="106">
                  <c:v>0.15394672478738</c:v>
                </c:pt>
                <c:pt idx="107">
                  <c:v>0.158123844064362</c:v>
                </c:pt>
                <c:pt idx="108">
                  <c:v>0.174327744557922</c:v>
                </c:pt>
                <c:pt idx="109">
                  <c:v>0.169769168186279</c:v>
                </c:pt>
                <c:pt idx="110">
                  <c:v>0.174141085987306</c:v>
                </c:pt>
                <c:pt idx="111">
                  <c:v>0.209591971334849</c:v>
                </c:pt>
                <c:pt idx="112">
                  <c:v>0.195020773236013</c:v>
                </c:pt>
                <c:pt idx="113">
                  <c:v>0.18672813233608</c:v>
                </c:pt>
                <c:pt idx="114">
                  <c:v>0.205462433899794</c:v>
                </c:pt>
                <c:pt idx="115">
                  <c:v>0.200404512541654</c:v>
                </c:pt>
                <c:pt idx="116">
                  <c:v>0.189333302120549</c:v>
                </c:pt>
                <c:pt idx="117">
                  <c:v>0.208985924842749</c:v>
                </c:pt>
                <c:pt idx="118">
                  <c:v>0.192590690580464</c:v>
                </c:pt>
                <c:pt idx="119">
                  <c:v>0.197823821485108</c:v>
                </c:pt>
                <c:pt idx="120">
                  <c:v>0.209009246616149</c:v>
                </c:pt>
                <c:pt idx="121">
                  <c:v>0.220636717688027</c:v>
                </c:pt>
                <c:pt idx="122">
                  <c:v>0.22732096896827</c:v>
                </c:pt>
                <c:pt idx="123">
                  <c:v>0.234891072092299</c:v>
                </c:pt>
                <c:pt idx="124">
                  <c:v>0.224996792202526</c:v>
                </c:pt>
                <c:pt idx="125">
                  <c:v>0.233477546973048</c:v>
                </c:pt>
                <c:pt idx="126">
                  <c:v>0.253373498278189</c:v>
                </c:pt>
                <c:pt idx="127">
                  <c:v>0.230054365150612</c:v>
                </c:pt>
                <c:pt idx="128">
                  <c:v>0.250406288501915</c:v>
                </c:pt>
                <c:pt idx="129">
                  <c:v>0.251431501773216</c:v>
                </c:pt>
                <c:pt idx="130">
                  <c:v>0.236472815068042</c:v>
                </c:pt>
                <c:pt idx="131">
                  <c:v>0.256543066118322</c:v>
                </c:pt>
                <c:pt idx="132">
                  <c:v>0.291578950429598</c:v>
                </c:pt>
                <c:pt idx="133">
                  <c:v>0.273291718575035</c:v>
                </c:pt>
                <c:pt idx="134">
                  <c:v>0.30188688125717</c:v>
                </c:pt>
                <c:pt idx="135">
                  <c:v>0.287841373278104</c:v>
                </c:pt>
                <c:pt idx="136">
                  <c:v>0.291569172977794</c:v>
                </c:pt>
                <c:pt idx="137">
                  <c:v>0.300810333899517</c:v>
                </c:pt>
                <c:pt idx="138">
                  <c:v>0.291742245210792</c:v>
                </c:pt>
                <c:pt idx="139">
                  <c:v>0.295893922148778</c:v>
                </c:pt>
                <c:pt idx="140">
                  <c:v>0.290718156417408</c:v>
                </c:pt>
                <c:pt idx="141">
                  <c:v>0.304953320416108</c:v>
                </c:pt>
                <c:pt idx="142">
                  <c:v>0.292941781454462</c:v>
                </c:pt>
                <c:pt idx="143">
                  <c:v>0.289769862949377</c:v>
                </c:pt>
                <c:pt idx="144">
                  <c:v>0.304503460044535</c:v>
                </c:pt>
                <c:pt idx="145">
                  <c:v>0.333208166237431</c:v>
                </c:pt>
                <c:pt idx="146">
                  <c:v>0.332797888518965</c:v>
                </c:pt>
                <c:pt idx="147">
                  <c:v>0.336007607649021</c:v>
                </c:pt>
                <c:pt idx="148">
                  <c:v>0.331416693688979</c:v>
                </c:pt>
                <c:pt idx="149">
                  <c:v>0.334274555526368</c:v>
                </c:pt>
                <c:pt idx="150">
                  <c:v>0.343468346401694</c:v>
                </c:pt>
                <c:pt idx="151">
                  <c:v>0.354183984360031</c:v>
                </c:pt>
                <c:pt idx="152">
                  <c:v>0.352377412956059</c:v>
                </c:pt>
                <c:pt idx="153">
                  <c:v>0.367557541003436</c:v>
                </c:pt>
                <c:pt idx="154">
                  <c:v>0.355193169284883</c:v>
                </c:pt>
                <c:pt idx="155">
                  <c:v>0.358054912669517</c:v>
                </c:pt>
                <c:pt idx="156">
                  <c:v>0.389274237689295</c:v>
                </c:pt>
                <c:pt idx="157">
                  <c:v>0.394931598442292</c:v>
                </c:pt>
                <c:pt idx="158">
                  <c:v>0.401449754196737</c:v>
                </c:pt>
                <c:pt idx="159">
                  <c:v>0.470127482678693</c:v>
                </c:pt>
                <c:pt idx="160">
                  <c:v>0.469459660248379</c:v>
                </c:pt>
                <c:pt idx="161">
                  <c:v>0.494144617511549</c:v>
                </c:pt>
                <c:pt idx="162">
                  <c:v>0.482121684584445</c:v>
                </c:pt>
                <c:pt idx="163">
                  <c:v>0.525558712077388</c:v>
                </c:pt>
                <c:pt idx="164">
                  <c:v>0.49991575499143</c:v>
                </c:pt>
                <c:pt idx="165">
                  <c:v>0.544571219700492</c:v>
                </c:pt>
                <c:pt idx="166">
                  <c:v>0.5171271741004</c:v>
                </c:pt>
                <c:pt idx="167">
                  <c:v>0.546495897541073</c:v>
                </c:pt>
                <c:pt idx="168">
                  <c:v>0.571260034426401</c:v>
                </c:pt>
                <c:pt idx="169">
                  <c:v>0.592449045890402</c:v>
                </c:pt>
                <c:pt idx="170">
                  <c:v>0.60038651669817</c:v>
                </c:pt>
                <c:pt idx="171">
                  <c:v>0.659570012035646</c:v>
                </c:pt>
                <c:pt idx="172">
                  <c:v>0.623424027514697</c:v>
                </c:pt>
                <c:pt idx="173">
                  <c:v>0.627706938829551</c:v>
                </c:pt>
                <c:pt idx="174">
                  <c:v>0.716242638503496</c:v>
                </c:pt>
                <c:pt idx="175">
                  <c:v>0.682875175717003</c:v>
                </c:pt>
                <c:pt idx="176">
                  <c:v>0.687795018664439</c:v>
                </c:pt>
                <c:pt idx="177">
                  <c:v>0.693974520561348</c:v>
                </c:pt>
                <c:pt idx="178">
                  <c:v>0.657980810413212</c:v>
                </c:pt>
                <c:pt idx="179">
                  <c:v>0.673596100532751</c:v>
                </c:pt>
                <c:pt idx="180">
                  <c:v>0.73282529690669</c:v>
                </c:pt>
                <c:pt idx="181">
                  <c:v>0.713179509066854</c:v>
                </c:pt>
                <c:pt idx="182">
                  <c:v>0.733636244852949</c:v>
                </c:pt>
                <c:pt idx="183">
                  <c:v>0.710464651027084</c:v>
                </c:pt>
                <c:pt idx="184">
                  <c:v>0.743691562197647</c:v>
                </c:pt>
                <c:pt idx="185">
                  <c:v>0.710787287957405</c:v>
                </c:pt>
                <c:pt idx="186">
                  <c:v>0.773738441415559</c:v>
                </c:pt>
                <c:pt idx="187">
                  <c:v>0.702993997091447</c:v>
                </c:pt>
                <c:pt idx="188">
                  <c:v>0.717147121473115</c:v>
                </c:pt>
                <c:pt idx="189">
                  <c:v>0.720181166379712</c:v>
                </c:pt>
                <c:pt idx="190">
                  <c:v>0.761654153757301</c:v>
                </c:pt>
                <c:pt idx="191">
                  <c:v>0.728747186201219</c:v>
                </c:pt>
                <c:pt idx="192">
                  <c:v>0.736283298358534</c:v>
                </c:pt>
                <c:pt idx="193">
                  <c:v>0.759019733386521</c:v>
                </c:pt>
                <c:pt idx="194">
                  <c:v>0.808528311989003</c:v>
                </c:pt>
                <c:pt idx="195">
                  <c:v>0.850309865996859</c:v>
                </c:pt>
                <c:pt idx="196">
                  <c:v>0.826788242514736</c:v>
                </c:pt>
                <c:pt idx="197">
                  <c:v>#N/A</c:v>
                </c:pt>
              </c:numCache>
            </c:numRef>
          </c:val>
          <c:smooth val="0"/>
        </c:ser>
        <c:ser>
          <c:idx val="2"/>
          <c:order val="2"/>
          <c:tx>
            <c:v>Rescaled quits rate</c:v>
          </c:tx>
          <c:marker>
            <c:symbol val="none"/>
          </c:marker>
          <c:cat>
            <c:numRef>
              <c:f>'Short Term Unemp'!$A$3:$A$199</c:f>
              <c:numCache>
                <c:formatCode>mmm\-yy</c:formatCode>
                <c:ptCount val="197"/>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pt idx="194">
                  <c:v>42795.0</c:v>
                </c:pt>
                <c:pt idx="195">
                  <c:v>42826.0</c:v>
                </c:pt>
                <c:pt idx="196">
                  <c:v>42856.0</c:v>
                </c:pt>
              </c:numCache>
            </c:numRef>
          </c:cat>
          <c:val>
            <c:numRef>
              <c:f>'Rescaled quits rate std dev'!$E$3:$E$200</c:f>
              <c:numCache>
                <c:formatCode>0.00</c:formatCode>
                <c:ptCount val="198"/>
                <c:pt idx="0">
                  <c:v>0.91956174438937</c:v>
                </c:pt>
                <c:pt idx="1">
                  <c:v>0.820410442122322</c:v>
                </c:pt>
                <c:pt idx="2">
                  <c:v>0.778605425590019</c:v>
                </c:pt>
                <c:pt idx="3">
                  <c:v>0.809032000671397</c:v>
                </c:pt>
                <c:pt idx="4">
                  <c:v>0.749138881009244</c:v>
                </c:pt>
                <c:pt idx="5">
                  <c:v>0.710808721999383</c:v>
                </c:pt>
                <c:pt idx="6">
                  <c:v>0.691026823251733</c:v>
                </c:pt>
                <c:pt idx="7">
                  <c:v>0.649273046404198</c:v>
                </c:pt>
                <c:pt idx="8">
                  <c:v>0.588388806141618</c:v>
                </c:pt>
                <c:pt idx="9">
                  <c:v>0.650466536300504</c:v>
                </c:pt>
                <c:pt idx="10">
                  <c:v>0.529642199518277</c:v>
                </c:pt>
                <c:pt idx="11">
                  <c:v>0.496559227061736</c:v>
                </c:pt>
                <c:pt idx="12">
                  <c:v>0.670842362522971</c:v>
                </c:pt>
                <c:pt idx="13">
                  <c:v>0.5453072733706</c:v>
                </c:pt>
                <c:pt idx="14">
                  <c:v>0.480601794154034</c:v>
                </c:pt>
                <c:pt idx="15">
                  <c:v>0.588761596693731</c:v>
                </c:pt>
                <c:pt idx="16">
                  <c:v>0.582385548916887</c:v>
                </c:pt>
                <c:pt idx="17">
                  <c:v>0.540402335824432</c:v>
                </c:pt>
                <c:pt idx="18">
                  <c:v>0.587608070649941</c:v>
                </c:pt>
                <c:pt idx="19">
                  <c:v>0.558489740350064</c:v>
                </c:pt>
                <c:pt idx="20">
                  <c:v>0.547685924412588</c:v>
                </c:pt>
                <c:pt idx="21">
                  <c:v>0.524081108799058</c:v>
                </c:pt>
                <c:pt idx="22">
                  <c:v>0.467150185901749</c:v>
                </c:pt>
                <c:pt idx="23">
                  <c:v>0.517817797522701</c:v>
                </c:pt>
                <c:pt idx="24">
                  <c:v>0.493366862927742</c:v>
                </c:pt>
                <c:pt idx="25">
                  <c:v>0.472747982522388</c:v>
                </c:pt>
                <c:pt idx="26">
                  <c:v>0.441322692893309</c:v>
                </c:pt>
                <c:pt idx="27">
                  <c:v>0.443918642119182</c:v>
                </c:pt>
                <c:pt idx="28">
                  <c:v>0.431487554069452</c:v>
                </c:pt>
                <c:pt idx="29">
                  <c:v>0.432448076343872</c:v>
                </c:pt>
                <c:pt idx="30">
                  <c:v>0.436200569679998</c:v>
                </c:pt>
                <c:pt idx="31">
                  <c:v>0.444076084175222</c:v>
                </c:pt>
                <c:pt idx="32">
                  <c:v>0.479328775443141</c:v>
                </c:pt>
                <c:pt idx="33">
                  <c:v>0.502219164571328</c:v>
                </c:pt>
                <c:pt idx="34">
                  <c:v>0.46720322265465</c:v>
                </c:pt>
                <c:pt idx="35">
                  <c:v>0.472902617074123</c:v>
                </c:pt>
                <c:pt idx="36">
                  <c:v>0.45414585631762</c:v>
                </c:pt>
                <c:pt idx="37">
                  <c:v>0.456603568414615</c:v>
                </c:pt>
                <c:pt idx="38">
                  <c:v>0.534744953982595</c:v>
                </c:pt>
                <c:pt idx="39">
                  <c:v>0.558989196658602</c:v>
                </c:pt>
                <c:pt idx="40">
                  <c:v>0.461332990014405</c:v>
                </c:pt>
                <c:pt idx="41">
                  <c:v>0.561607902367998</c:v>
                </c:pt>
                <c:pt idx="42">
                  <c:v>0.577844398110084</c:v>
                </c:pt>
                <c:pt idx="43">
                  <c:v>0.565978077678527</c:v>
                </c:pt>
                <c:pt idx="44">
                  <c:v>0.51418777146268</c:v>
                </c:pt>
                <c:pt idx="45">
                  <c:v>0.547744693021153</c:v>
                </c:pt>
                <c:pt idx="46">
                  <c:v>0.617532048979237</c:v>
                </c:pt>
                <c:pt idx="47">
                  <c:v>0.563472352360757</c:v>
                </c:pt>
                <c:pt idx="48">
                  <c:v>0.630963406306303</c:v>
                </c:pt>
                <c:pt idx="49">
                  <c:v>0.541285871846392</c:v>
                </c:pt>
                <c:pt idx="50">
                  <c:v>0.625712474379671</c:v>
                </c:pt>
                <c:pt idx="51">
                  <c:v>0.604164643599517</c:v>
                </c:pt>
                <c:pt idx="52">
                  <c:v>0.639898603093159</c:v>
                </c:pt>
                <c:pt idx="53">
                  <c:v>0.608847668638228</c:v>
                </c:pt>
                <c:pt idx="54">
                  <c:v>0.593004349518985</c:v>
                </c:pt>
                <c:pt idx="55">
                  <c:v>0.671319529446737</c:v>
                </c:pt>
                <c:pt idx="56">
                  <c:v>0.710941397283601</c:v>
                </c:pt>
                <c:pt idx="57">
                  <c:v>0.669639811094322</c:v>
                </c:pt>
                <c:pt idx="58">
                  <c:v>0.645342107570467</c:v>
                </c:pt>
                <c:pt idx="59">
                  <c:v>0.588846611219815</c:v>
                </c:pt>
                <c:pt idx="60">
                  <c:v>0.656538671090277</c:v>
                </c:pt>
                <c:pt idx="61">
                  <c:v>0.663329888963498</c:v>
                </c:pt>
                <c:pt idx="62">
                  <c:v>0.673802571516917</c:v>
                </c:pt>
                <c:pt idx="63">
                  <c:v>0.571292380538484</c:v>
                </c:pt>
                <c:pt idx="64">
                  <c:v>0.694537656074402</c:v>
                </c:pt>
                <c:pt idx="65">
                  <c:v>0.69120437329098</c:v>
                </c:pt>
                <c:pt idx="66">
                  <c:v>0.655803813334748</c:v>
                </c:pt>
                <c:pt idx="67">
                  <c:v>0.665898254595611</c:v>
                </c:pt>
                <c:pt idx="68">
                  <c:v>0.634992252770262</c:v>
                </c:pt>
                <c:pt idx="69">
                  <c:v>0.630022763016974</c:v>
                </c:pt>
                <c:pt idx="70">
                  <c:v>0.692810139578848</c:v>
                </c:pt>
                <c:pt idx="71">
                  <c:v>0.680214034529427</c:v>
                </c:pt>
                <c:pt idx="72">
                  <c:v>0.651344989586924</c:v>
                </c:pt>
                <c:pt idx="73">
                  <c:v>0.652000509983318</c:v>
                </c:pt>
                <c:pt idx="74">
                  <c:v>0.648761255832863</c:v>
                </c:pt>
                <c:pt idx="75">
                  <c:v>0.606935914721461</c:v>
                </c:pt>
                <c:pt idx="76">
                  <c:v>0.655034279014987</c:v>
                </c:pt>
                <c:pt idx="77">
                  <c:v>0.577250410685547</c:v>
                </c:pt>
                <c:pt idx="78">
                  <c:v>0.625728393254574</c:v>
                </c:pt>
                <c:pt idx="79">
                  <c:v>0.627370838598028</c:v>
                </c:pt>
                <c:pt idx="80">
                  <c:v>0.486080099060733</c:v>
                </c:pt>
                <c:pt idx="81">
                  <c:v>0.595909478196362</c:v>
                </c:pt>
                <c:pt idx="82">
                  <c:v>0.545899251973355</c:v>
                </c:pt>
                <c:pt idx="83">
                  <c:v>0.551796426461803</c:v>
                </c:pt>
                <c:pt idx="84">
                  <c:v>0.569126557901077</c:v>
                </c:pt>
                <c:pt idx="85">
                  <c:v>0.550200279034982</c:v>
                </c:pt>
                <c:pt idx="86">
                  <c:v>0.452858014659226</c:v>
                </c:pt>
                <c:pt idx="87">
                  <c:v>0.594953476319058</c:v>
                </c:pt>
                <c:pt idx="88">
                  <c:v>0.468190419947207</c:v>
                </c:pt>
                <c:pt idx="89">
                  <c:v>0.497305240232529</c:v>
                </c:pt>
                <c:pt idx="90">
                  <c:v>0.447374531997392</c:v>
                </c:pt>
                <c:pt idx="91">
                  <c:v>0.387584104756879</c:v>
                </c:pt>
                <c:pt idx="92">
                  <c:v>0.404383458913791</c:v>
                </c:pt>
                <c:pt idx="93">
                  <c:v>0.392427218021629</c:v>
                </c:pt>
                <c:pt idx="94">
                  <c:v>0.234759553929354</c:v>
                </c:pt>
                <c:pt idx="95">
                  <c:v>0.25918103069709</c:v>
                </c:pt>
                <c:pt idx="96">
                  <c:v>0.235874390682414</c:v>
                </c:pt>
                <c:pt idx="97">
                  <c:v>0.176300951011048</c:v>
                </c:pt>
                <c:pt idx="98">
                  <c:v>0.128074657613242</c:v>
                </c:pt>
                <c:pt idx="99">
                  <c:v>0.104185245824946</c:v>
                </c:pt>
                <c:pt idx="100">
                  <c:v>0.110345904049854</c:v>
                </c:pt>
                <c:pt idx="101">
                  <c:v>0.133248355684888</c:v>
                </c:pt>
                <c:pt idx="102">
                  <c:v>0.108749262238006</c:v>
                </c:pt>
                <c:pt idx="103">
                  <c:v>0.0862110696470616</c:v>
                </c:pt>
                <c:pt idx="104">
                  <c:v>0.0695700488542559</c:v>
                </c:pt>
                <c:pt idx="105">
                  <c:v>0.0864544014605981</c:v>
                </c:pt>
                <c:pt idx="106">
                  <c:v>0.14218129549273</c:v>
                </c:pt>
                <c:pt idx="107">
                  <c:v>0.100654661221186</c:v>
                </c:pt>
                <c:pt idx="108">
                  <c:v>0.08729359837655</c:v>
                </c:pt>
                <c:pt idx="109">
                  <c:v>0.114792662860406</c:v>
                </c:pt>
                <c:pt idx="110">
                  <c:v>0.14817749682624</c:v>
                </c:pt>
                <c:pt idx="111">
                  <c:v>0.205805065174713</c:v>
                </c:pt>
                <c:pt idx="112">
                  <c:v>0.142777490520653</c:v>
                </c:pt>
                <c:pt idx="113">
                  <c:v>0.214303050162617</c:v>
                </c:pt>
                <c:pt idx="114">
                  <c:v>0.170347864973403</c:v>
                </c:pt>
                <c:pt idx="115">
                  <c:v>0.197922204853542</c:v>
                </c:pt>
                <c:pt idx="116">
                  <c:v>0.206499371237979</c:v>
                </c:pt>
                <c:pt idx="117">
                  <c:v>0.17222907248916</c:v>
                </c:pt>
                <c:pt idx="118">
                  <c:v>0.135022328944856</c:v>
                </c:pt>
                <c:pt idx="119">
                  <c:v>0.211408959650163</c:v>
                </c:pt>
                <c:pt idx="120">
                  <c:v>0.156684238994205</c:v>
                </c:pt>
                <c:pt idx="121">
                  <c:v>0.178650190680659</c:v>
                </c:pt>
                <c:pt idx="122">
                  <c:v>0.223129857455085</c:v>
                </c:pt>
                <c:pt idx="123">
                  <c:v>0.200812873830929</c:v>
                </c:pt>
                <c:pt idx="124">
                  <c:v>0.253242463163649</c:v>
                </c:pt>
                <c:pt idx="125">
                  <c:v>0.20980160518027</c:v>
                </c:pt>
                <c:pt idx="126">
                  <c:v>0.224128766036804</c:v>
                </c:pt>
                <c:pt idx="127">
                  <c:v>0.274366084038206</c:v>
                </c:pt>
                <c:pt idx="128">
                  <c:v>0.253355912853256</c:v>
                </c:pt>
                <c:pt idx="129">
                  <c:v>0.20715960645454</c:v>
                </c:pt>
                <c:pt idx="130">
                  <c:v>0.204014983788698</c:v>
                </c:pt>
                <c:pt idx="131">
                  <c:v>0.205651477173941</c:v>
                </c:pt>
                <c:pt idx="132">
                  <c:v>0.21414201659251</c:v>
                </c:pt>
                <c:pt idx="133">
                  <c:v>0.260988320848793</c:v>
                </c:pt>
                <c:pt idx="134">
                  <c:v>0.299097213728468</c:v>
                </c:pt>
                <c:pt idx="135">
                  <c:v>0.269475121263445</c:v>
                </c:pt>
                <c:pt idx="136">
                  <c:v>0.30758165222114</c:v>
                </c:pt>
                <c:pt idx="137">
                  <c:v>0.306843947944325</c:v>
                </c:pt>
                <c:pt idx="138">
                  <c:v>0.266760965002593</c:v>
                </c:pt>
                <c:pt idx="139">
                  <c:v>0.298629360290842</c:v>
                </c:pt>
                <c:pt idx="140">
                  <c:v>0.204761140116004</c:v>
                </c:pt>
                <c:pt idx="141">
                  <c:v>0.236516531477366</c:v>
                </c:pt>
                <c:pt idx="142">
                  <c:v>0.24587160352407</c:v>
                </c:pt>
                <c:pt idx="143">
                  <c:v>0.25344129378497</c:v>
                </c:pt>
                <c:pt idx="144">
                  <c:v>0.349807025108012</c:v>
                </c:pt>
                <c:pt idx="145">
                  <c:v>0.325828789115931</c:v>
                </c:pt>
                <c:pt idx="146">
                  <c:v>0.246157741396234</c:v>
                </c:pt>
                <c:pt idx="147">
                  <c:v>0.349557111563797</c:v>
                </c:pt>
                <c:pt idx="148">
                  <c:v>0.322712320636835</c:v>
                </c:pt>
                <c:pt idx="149">
                  <c:v>0.317492966207863</c:v>
                </c:pt>
                <c:pt idx="150">
                  <c:v>0.371735268991412</c:v>
                </c:pt>
                <c:pt idx="151">
                  <c:v>0.379944143042834</c:v>
                </c:pt>
                <c:pt idx="152">
                  <c:v>0.38692559461142</c:v>
                </c:pt>
                <c:pt idx="153">
                  <c:v>0.390381725318901</c:v>
                </c:pt>
                <c:pt idx="154">
                  <c:v>0.368597971575604</c:v>
                </c:pt>
                <c:pt idx="155">
                  <c:v>0.328148536375369</c:v>
                </c:pt>
                <c:pt idx="156">
                  <c:v>0.355369433932482</c:v>
                </c:pt>
                <c:pt idx="157">
                  <c:v>0.379360554654214</c:v>
                </c:pt>
                <c:pt idx="158">
                  <c:v>0.390539162004949</c:v>
                </c:pt>
                <c:pt idx="159">
                  <c:v>0.401873883465336</c:v>
                </c:pt>
                <c:pt idx="160">
                  <c:v>0.425172685521728</c:v>
                </c:pt>
                <c:pt idx="161">
                  <c:v>0.404149739048332</c:v>
                </c:pt>
                <c:pt idx="162">
                  <c:v>0.449533356322535</c:v>
                </c:pt>
                <c:pt idx="163">
                  <c:v>0.428576556311458</c:v>
                </c:pt>
                <c:pt idx="164">
                  <c:v>0.544671221462033</c:v>
                </c:pt>
                <c:pt idx="165">
                  <c:v>0.53147093510023</c:v>
                </c:pt>
                <c:pt idx="166">
                  <c:v>0.465180896128471</c:v>
                </c:pt>
                <c:pt idx="167">
                  <c:v>0.463222090227069</c:v>
                </c:pt>
                <c:pt idx="168">
                  <c:v>0.517555901504484</c:v>
                </c:pt>
                <c:pt idx="169">
                  <c:v>0.480780202010343</c:v>
                </c:pt>
                <c:pt idx="170">
                  <c:v>0.50368946842659</c:v>
                </c:pt>
                <c:pt idx="171">
                  <c:v>0.49408133942207</c:v>
                </c:pt>
                <c:pt idx="172">
                  <c:v>0.505813684677543</c:v>
                </c:pt>
                <c:pt idx="173">
                  <c:v>0.520875036600421</c:v>
                </c:pt>
                <c:pt idx="174">
                  <c:v>0.513488955584132</c:v>
                </c:pt>
                <c:pt idx="175">
                  <c:v>0.550960709291262</c:v>
                </c:pt>
                <c:pt idx="176">
                  <c:v>0.518153075058797</c:v>
                </c:pt>
                <c:pt idx="177">
                  <c:v>0.53456312564683</c:v>
                </c:pt>
                <c:pt idx="178">
                  <c:v>0.571032945144707</c:v>
                </c:pt>
                <c:pt idx="179">
                  <c:v>0.656955184296025</c:v>
                </c:pt>
                <c:pt idx="180">
                  <c:v>0.554216818367684</c:v>
                </c:pt>
                <c:pt idx="181">
                  <c:v>0.592401291798202</c:v>
                </c:pt>
                <c:pt idx="182">
                  <c:v>0.567314719566365</c:v>
                </c:pt>
                <c:pt idx="183">
                  <c:v>0.55238201673312</c:v>
                </c:pt>
                <c:pt idx="184">
                  <c:v>0.596903464340054</c:v>
                </c:pt>
                <c:pt idx="185">
                  <c:v>0.584335397137274</c:v>
                </c:pt>
                <c:pt idx="186">
                  <c:v>0.604067032506797</c:v>
                </c:pt>
                <c:pt idx="187">
                  <c:v>0.609372057482331</c:v>
                </c:pt>
                <c:pt idx="188">
                  <c:v>0.619672027848224</c:v>
                </c:pt>
                <c:pt idx="189">
                  <c:v>0.618813454285533</c:v>
                </c:pt>
                <c:pt idx="190">
                  <c:v>0.618351187741068</c:v>
                </c:pt>
                <c:pt idx="191">
                  <c:v>0.619055665122265</c:v>
                </c:pt>
                <c:pt idx="192">
                  <c:v>0.66136488055133</c:v>
                </c:pt>
                <c:pt idx="193">
                  <c:v>0.593943512205904</c:v>
                </c:pt>
                <c:pt idx="194">
                  <c:v>0.637016882246478</c:v>
                </c:pt>
                <c:pt idx="195">
                  <c:v>0.594978628010011</c:v>
                </c:pt>
                <c:pt idx="196">
                  <c:v>0.670154210136994</c:v>
                </c:pt>
              </c:numCache>
            </c:numRef>
          </c:val>
          <c:smooth val="0"/>
        </c:ser>
        <c:ser>
          <c:idx val="3"/>
          <c:order val="3"/>
          <c:tx>
            <c:v>Vacancies to Short Term Unemployment</c:v>
          </c:tx>
          <c:marker>
            <c:symbol val="none"/>
          </c:marker>
          <c:cat>
            <c:numRef>
              <c:f>'Short Term Unemp'!$A$3:$A$199</c:f>
              <c:numCache>
                <c:formatCode>mmm\-yy</c:formatCode>
                <c:ptCount val="197"/>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pt idx="194">
                  <c:v>42795.0</c:v>
                </c:pt>
                <c:pt idx="195">
                  <c:v>42826.0</c:v>
                </c:pt>
                <c:pt idx="196">
                  <c:v>42856.0</c:v>
                </c:pt>
              </c:numCache>
            </c:numRef>
          </c:cat>
          <c:val>
            <c:numRef>
              <c:f>'Short Term Unemp'!$E$3:$E$300</c:f>
              <c:numCache>
                <c:formatCode>0.00</c:formatCode>
                <c:ptCount val="298"/>
                <c:pt idx="0">
                  <c:v>1.016037735849057</c:v>
                </c:pt>
                <c:pt idx="1">
                  <c:v>0.863872403560831</c:v>
                </c:pt>
                <c:pt idx="2">
                  <c:v>0.819946091644205</c:v>
                </c:pt>
                <c:pt idx="3">
                  <c:v>0.852496086275874</c:v>
                </c:pt>
                <c:pt idx="4">
                  <c:v>0.809176596123066</c:v>
                </c:pt>
                <c:pt idx="5">
                  <c:v>0.75685234305924</c:v>
                </c:pt>
                <c:pt idx="6">
                  <c:v>0.778373702422145</c:v>
                </c:pt>
                <c:pt idx="7">
                  <c:v>0.67143089166802</c:v>
                </c:pt>
                <c:pt idx="8">
                  <c:v>0.629154795821462</c:v>
                </c:pt>
                <c:pt idx="9">
                  <c:v>0.528980190755686</c:v>
                </c:pt>
                <c:pt idx="10">
                  <c:v>0.493084874071917</c:v>
                </c:pt>
                <c:pt idx="11">
                  <c:v>0.47329418344519</c:v>
                </c:pt>
                <c:pt idx="12">
                  <c:v>0.53508896797153</c:v>
                </c:pt>
                <c:pt idx="13">
                  <c:v>0.484831056793674</c:v>
                </c:pt>
                <c:pt idx="14">
                  <c:v>0.505336558986765</c:v>
                </c:pt>
                <c:pt idx="15">
                  <c:v>0.482289206834283</c:v>
                </c:pt>
                <c:pt idx="16">
                  <c:v>0.527272727272727</c:v>
                </c:pt>
                <c:pt idx="17">
                  <c:v>0.498740180821106</c:v>
                </c:pt>
                <c:pt idx="18">
                  <c:v>0.506083086053412</c:v>
                </c:pt>
                <c:pt idx="19">
                  <c:v>0.515890613451589</c:v>
                </c:pt>
                <c:pt idx="20">
                  <c:v>0.49454328001196</c:v>
                </c:pt>
                <c:pt idx="21">
                  <c:v>0.530382595648912</c:v>
                </c:pt>
                <c:pt idx="22">
                  <c:v>0.504133451431946</c:v>
                </c:pt>
                <c:pt idx="23">
                  <c:v>0.434455270150576</c:v>
                </c:pt>
                <c:pt idx="24">
                  <c:v>0.558819231331287</c:v>
                </c:pt>
                <c:pt idx="25">
                  <c:v>0.504175365344468</c:v>
                </c:pt>
                <c:pt idx="26">
                  <c:v>0.451412512941872</c:v>
                </c:pt>
                <c:pt idx="27">
                  <c:v>0.485747527632344</c:v>
                </c:pt>
                <c:pt idx="28">
                  <c:v>0.461329908675799</c:v>
                </c:pt>
                <c:pt idx="29">
                  <c:v>0.469313063063063</c:v>
                </c:pt>
                <c:pt idx="30">
                  <c:v>0.467343147063027</c:v>
                </c:pt>
                <c:pt idx="31">
                  <c:v>0.469872620581079</c:v>
                </c:pt>
                <c:pt idx="32">
                  <c:v>0.442238526830672</c:v>
                </c:pt>
                <c:pt idx="33">
                  <c:v>0.471670345842531</c:v>
                </c:pt>
                <c:pt idx="34">
                  <c:v>0.479860161118711</c:v>
                </c:pt>
                <c:pt idx="35">
                  <c:v>0.498758535071384</c:v>
                </c:pt>
                <c:pt idx="36">
                  <c:v>0.531581373905025</c:v>
                </c:pt>
                <c:pt idx="37">
                  <c:v>0.544058851751159</c:v>
                </c:pt>
                <c:pt idx="38">
                  <c:v>0.527960012496095</c:v>
                </c:pt>
                <c:pt idx="39">
                  <c:v>0.57185628742515</c:v>
                </c:pt>
                <c:pt idx="40">
                  <c:v>0.571428571428571</c:v>
                </c:pt>
                <c:pt idx="41">
                  <c:v>0.539382482671708</c:v>
                </c:pt>
                <c:pt idx="42">
                  <c:v>0.610774724421674</c:v>
                </c:pt>
                <c:pt idx="43">
                  <c:v>0.562918027687043</c:v>
                </c:pt>
                <c:pt idx="44">
                  <c:v>0.59939131827647</c:v>
                </c:pt>
                <c:pt idx="45">
                  <c:v>0.598201609086607</c:v>
                </c:pt>
                <c:pt idx="46">
                  <c:v>0.519326383319968</c:v>
                </c:pt>
                <c:pt idx="47">
                  <c:v>0.578446909667195</c:v>
                </c:pt>
                <c:pt idx="48">
                  <c:v>0.598109517601043</c:v>
                </c:pt>
                <c:pt idx="49">
                  <c:v>0.604369695064445</c:v>
                </c:pt>
                <c:pt idx="50">
                  <c:v>0.641923592493297</c:v>
                </c:pt>
                <c:pt idx="51">
                  <c:v>0.701786304995038</c:v>
                </c:pt>
                <c:pt idx="52">
                  <c:v>0.633605220228385</c:v>
                </c:pt>
                <c:pt idx="53">
                  <c:v>0.664793388429752</c:v>
                </c:pt>
                <c:pt idx="54">
                  <c:v>0.719353764157228</c:v>
                </c:pt>
                <c:pt idx="55">
                  <c:v>0.674896437448219</c:v>
                </c:pt>
                <c:pt idx="56">
                  <c:v>0.68838342810723</c:v>
                </c:pt>
                <c:pt idx="57">
                  <c:v>0.702875924404273</c:v>
                </c:pt>
                <c:pt idx="58">
                  <c:v>0.678347532551037</c:v>
                </c:pt>
                <c:pt idx="59">
                  <c:v>0.687648054145516</c:v>
                </c:pt>
                <c:pt idx="60">
                  <c:v>0.738361106339117</c:v>
                </c:pt>
                <c:pt idx="61">
                  <c:v>0.721672354948805</c:v>
                </c:pt>
                <c:pt idx="62">
                  <c:v>0.785214959804264</c:v>
                </c:pt>
                <c:pt idx="63">
                  <c:v>0.802882141019043</c:v>
                </c:pt>
                <c:pt idx="64">
                  <c:v>0.769594950026302</c:v>
                </c:pt>
                <c:pt idx="65">
                  <c:v>0.754641679680722</c:v>
                </c:pt>
                <c:pt idx="66">
                  <c:v>0.712154980284588</c:v>
                </c:pt>
                <c:pt idx="67">
                  <c:v>0.781357093899931</c:v>
                </c:pt>
                <c:pt idx="68">
                  <c:v>0.799716663715247</c:v>
                </c:pt>
                <c:pt idx="69">
                  <c:v>0.784148693669998</c:v>
                </c:pt>
                <c:pt idx="70">
                  <c:v>0.754825247782994</c:v>
                </c:pt>
                <c:pt idx="71">
                  <c:v>0.759453222084147</c:v>
                </c:pt>
                <c:pt idx="72">
                  <c:v>0.792401163785726</c:v>
                </c:pt>
                <c:pt idx="73">
                  <c:v>0.782784011220196</c:v>
                </c:pt>
                <c:pt idx="74">
                  <c:v>0.855362053162236</c:v>
                </c:pt>
                <c:pt idx="75">
                  <c:v>0.844981607987388</c:v>
                </c:pt>
                <c:pt idx="76">
                  <c:v>0.791717417783191</c:v>
                </c:pt>
                <c:pt idx="77">
                  <c:v>0.791344667697063</c:v>
                </c:pt>
                <c:pt idx="78">
                  <c:v>0.777085496711665</c:v>
                </c:pt>
                <c:pt idx="79">
                  <c:v>0.777834699453552</c:v>
                </c:pt>
                <c:pt idx="80">
                  <c:v>0.761447811447811</c:v>
                </c:pt>
                <c:pt idx="81">
                  <c:v>0.710743801652892</c:v>
                </c:pt>
                <c:pt idx="82">
                  <c:v>0.707043211976863</c:v>
                </c:pt>
                <c:pt idx="83">
                  <c:v>0.657470897783447</c:v>
                </c:pt>
                <c:pt idx="84">
                  <c:v>0.696989528795811</c:v>
                </c:pt>
                <c:pt idx="85">
                  <c:v>0.658413422381495</c:v>
                </c:pt>
                <c:pt idx="86">
                  <c:v>0.612898284313725</c:v>
                </c:pt>
                <c:pt idx="87">
                  <c:v>0.642219087917254</c:v>
                </c:pt>
                <c:pt idx="88">
                  <c:v>0.567904775562885</c:v>
                </c:pt>
                <c:pt idx="89">
                  <c:v>0.530115395440473</c:v>
                </c:pt>
                <c:pt idx="90">
                  <c:v>0.535379010788847</c:v>
                </c:pt>
                <c:pt idx="91">
                  <c:v>0.484275898520085</c:v>
                </c:pt>
                <c:pt idx="92">
                  <c:v>0.436246992782678</c:v>
                </c:pt>
                <c:pt idx="93">
                  <c:v>0.414870825456837</c:v>
                </c:pt>
                <c:pt idx="94">
                  <c:v>0.356187492468972</c:v>
                </c:pt>
                <c:pt idx="95">
                  <c:v>0.325699159857291</c:v>
                </c:pt>
                <c:pt idx="96">
                  <c:v>0.29910279969733</c:v>
                </c:pt>
                <c:pt idx="97">
                  <c:v>0.283580573054257</c:v>
                </c:pt>
                <c:pt idx="98">
                  <c:v>0.243928711320016</c:v>
                </c:pt>
                <c:pt idx="99">
                  <c:v>0.233135509396637</c:v>
                </c:pt>
                <c:pt idx="100">
                  <c:v>0.225704454570817</c:v>
                </c:pt>
                <c:pt idx="101">
                  <c:v>0.227895626055941</c:v>
                </c:pt>
                <c:pt idx="102">
                  <c:v>0.229587036069002</c:v>
                </c:pt>
                <c:pt idx="103">
                  <c:v>0.238765790018637</c:v>
                </c:pt>
                <c:pt idx="104">
                  <c:v>0.260184796304074</c:v>
                </c:pt>
                <c:pt idx="105">
                  <c:v>0.245373683672426</c:v>
                </c:pt>
                <c:pt idx="106">
                  <c:v>0.257675438596491</c:v>
                </c:pt>
                <c:pt idx="107">
                  <c:v>0.266025641025641</c:v>
                </c:pt>
                <c:pt idx="108">
                  <c:v>0.296679797411367</c:v>
                </c:pt>
                <c:pt idx="109">
                  <c:v>0.286763070077864</c:v>
                </c:pt>
                <c:pt idx="110">
                  <c:v>0.309819872167345</c:v>
                </c:pt>
                <c:pt idx="111">
                  <c:v>0.395528804815133</c:v>
                </c:pt>
                <c:pt idx="112">
                  <c:v>0.354289215686274</c:v>
                </c:pt>
                <c:pt idx="113">
                  <c:v>0.327836573960128</c:v>
                </c:pt>
                <c:pt idx="114">
                  <c:v>0.371274730778863</c:v>
                </c:pt>
                <c:pt idx="115">
                  <c:v>0.348990080076491</c:v>
                </c:pt>
                <c:pt idx="116">
                  <c:v>0.328700403896412</c:v>
                </c:pt>
                <c:pt idx="117">
                  <c:v>0.361631095743412</c:v>
                </c:pt>
                <c:pt idx="118">
                  <c:v>0.338719051493665</c:v>
                </c:pt>
                <c:pt idx="119">
                  <c:v>0.357930343272363</c:v>
                </c:pt>
                <c:pt idx="120">
                  <c:v>0.370291041955399</c:v>
                </c:pt>
                <c:pt idx="121">
                  <c:v>0.388260703849574</c:v>
                </c:pt>
                <c:pt idx="122">
                  <c:v>0.413146779303062</c:v>
                </c:pt>
                <c:pt idx="123">
                  <c:v>0.417980671414039</c:v>
                </c:pt>
                <c:pt idx="124">
                  <c:v>0.408500590318772</c:v>
                </c:pt>
                <c:pt idx="125">
                  <c:v>0.413810807341805</c:v>
                </c:pt>
                <c:pt idx="126">
                  <c:v>0.460569913850232</c:v>
                </c:pt>
                <c:pt idx="127">
                  <c:v>0.404184741005358</c:v>
                </c:pt>
                <c:pt idx="128">
                  <c:v>0.457041977245979</c:v>
                </c:pt>
                <c:pt idx="129">
                  <c:v>0.434026896726719</c:v>
                </c:pt>
                <c:pt idx="130">
                  <c:v>0.421636801283766</c:v>
                </c:pt>
                <c:pt idx="131">
                  <c:v>0.448601864181092</c:v>
                </c:pt>
                <c:pt idx="132">
                  <c:v>0.507562338193214</c:v>
                </c:pt>
                <c:pt idx="133">
                  <c:v>0.466107337861233</c:v>
                </c:pt>
                <c:pt idx="134">
                  <c:v>0.515196342119419</c:v>
                </c:pt>
                <c:pt idx="135">
                  <c:v>0.489518946519753</c:v>
                </c:pt>
                <c:pt idx="136">
                  <c:v>0.509798509522495</c:v>
                </c:pt>
                <c:pt idx="137">
                  <c:v>0.515468113975577</c:v>
                </c:pt>
                <c:pt idx="138">
                  <c:v>0.497910769645505</c:v>
                </c:pt>
                <c:pt idx="139">
                  <c:v>0.494960354791023</c:v>
                </c:pt>
                <c:pt idx="140">
                  <c:v>0.487673130193906</c:v>
                </c:pt>
                <c:pt idx="141">
                  <c:v>0.508641975308642</c:v>
                </c:pt>
                <c:pt idx="142">
                  <c:v>0.49306819773141</c:v>
                </c:pt>
                <c:pt idx="143">
                  <c:v>0.474860335195531</c:v>
                </c:pt>
                <c:pt idx="144">
                  <c:v>0.487271792234508</c:v>
                </c:pt>
                <c:pt idx="145">
                  <c:v>0.548062336229486</c:v>
                </c:pt>
                <c:pt idx="146">
                  <c:v>0.54782116581777</c:v>
                </c:pt>
                <c:pt idx="147">
                  <c:v>0.536529060293319</c:v>
                </c:pt>
                <c:pt idx="148">
                  <c:v>0.534575569358178</c:v>
                </c:pt>
                <c:pt idx="149">
                  <c:v>0.528058134840533</c:v>
                </c:pt>
                <c:pt idx="150">
                  <c:v>0.553959903312953</c:v>
                </c:pt>
                <c:pt idx="151">
                  <c:v>0.575823537948048</c:v>
                </c:pt>
                <c:pt idx="152">
                  <c:v>0.556351883080382</c:v>
                </c:pt>
                <c:pt idx="153">
                  <c:v>0.566206896551724</c:v>
                </c:pt>
                <c:pt idx="154">
                  <c:v>0.573714114832536</c:v>
                </c:pt>
                <c:pt idx="155">
                  <c:v>0.572521419828641</c:v>
                </c:pt>
                <c:pt idx="156">
                  <c:v>0.600573411800211</c:v>
                </c:pt>
                <c:pt idx="157">
                  <c:v>0.622495446265938</c:v>
                </c:pt>
                <c:pt idx="158">
                  <c:v>0.623242596470236</c:v>
                </c:pt>
                <c:pt idx="159">
                  <c:v>0.719754253308129</c:v>
                </c:pt>
                <c:pt idx="160">
                  <c:v>0.722781623662681</c:v>
                </c:pt>
                <c:pt idx="161">
                  <c:v>0.735617730273499</c:v>
                </c:pt>
                <c:pt idx="162">
                  <c:v>0.728640852798244</c:v>
                </c:pt>
                <c:pt idx="163">
                  <c:v>0.769560557341908</c:v>
                </c:pt>
                <c:pt idx="164">
                  <c:v>0.729955808080808</c:v>
                </c:pt>
                <c:pt idx="165">
                  <c:v>0.791545659890287</c:v>
                </c:pt>
                <c:pt idx="166">
                  <c:v>0.748123302986743</c:v>
                </c:pt>
                <c:pt idx="167">
                  <c:v>0.80466521228394</c:v>
                </c:pt>
                <c:pt idx="168">
                  <c:v>0.831134994300603</c:v>
                </c:pt>
                <c:pt idx="169">
                  <c:v>0.850315300365085</c:v>
                </c:pt>
                <c:pt idx="170">
                  <c:v>0.848931588537353</c:v>
                </c:pt>
                <c:pt idx="171">
                  <c:v>0.907070381703978</c:v>
                </c:pt>
                <c:pt idx="172">
                  <c:v>0.875060532687651</c:v>
                </c:pt>
                <c:pt idx="173">
                  <c:v>0.84995904995905</c:v>
                </c:pt>
                <c:pt idx="174">
                  <c:v>1.000509510869565</c:v>
                </c:pt>
                <c:pt idx="175">
                  <c:v>0.958120710892134</c:v>
                </c:pt>
                <c:pt idx="176">
                  <c:v>0.932162534435262</c:v>
                </c:pt>
                <c:pt idx="177">
                  <c:v>0.940006856359273</c:v>
                </c:pt>
                <c:pt idx="178">
                  <c:v>0.878660383709189</c:v>
                </c:pt>
                <c:pt idx="179">
                  <c:v>0.917534574014</c:v>
                </c:pt>
                <c:pt idx="180">
                  <c:v>1.005102040816326</c:v>
                </c:pt>
                <c:pt idx="181">
                  <c:v>0.979067722075638</c:v>
                </c:pt>
                <c:pt idx="182">
                  <c:v>1.009487666034156</c:v>
                </c:pt>
                <c:pt idx="183">
                  <c:v>0.939091362955567</c:v>
                </c:pt>
                <c:pt idx="184">
                  <c:v>0.992885094272501</c:v>
                </c:pt>
                <c:pt idx="185">
                  <c:v>0.968503937007874</c:v>
                </c:pt>
                <c:pt idx="186">
                  <c:v>1.070621975264384</c:v>
                </c:pt>
                <c:pt idx="187">
                  <c:v>0.962320364528566</c:v>
                </c:pt>
                <c:pt idx="188">
                  <c:v>0.949396782841823</c:v>
                </c:pt>
                <c:pt idx="189">
                  <c:v>0.957826161494943</c:v>
                </c:pt>
                <c:pt idx="190">
                  <c:v>1.001779042874933</c:v>
                </c:pt>
                <c:pt idx="191">
                  <c:v>0.965992326473666</c:v>
                </c:pt>
                <c:pt idx="192">
                  <c:v>0.978431031483736</c:v>
                </c:pt>
                <c:pt idx="193">
                  <c:v>0.986287102933518</c:v>
                </c:pt>
                <c:pt idx="194">
                  <c:v>1.040842029507017</c:v>
                </c:pt>
                <c:pt idx="195">
                  <c:v>1.069738257439943</c:v>
                </c:pt>
                <c:pt idx="196">
                  <c:v>1.074938341870613</c:v>
                </c:pt>
                <c:pt idx="197">
                  <c:v>#N/A</c:v>
                </c:pt>
                <c:pt idx="198">
                  <c:v>#N/A</c:v>
                </c:pt>
                <c:pt idx="199">
                  <c:v>#N/A</c:v>
                </c:pt>
                <c:pt idx="200">
                  <c:v>#N/A</c:v>
                </c:pt>
                <c:pt idx="201">
                  <c:v>#N/A</c:v>
                </c:pt>
                <c:pt idx="202">
                  <c:v>#N/A</c:v>
                </c:pt>
                <c:pt idx="203">
                  <c:v>0.0</c:v>
                </c:pt>
                <c:pt idx="204">
                  <c:v>0.0</c:v>
                </c:pt>
                <c:pt idx="205">
                  <c:v>0.0</c:v>
                </c:pt>
                <c:pt idx="206">
                  <c:v>0.0</c:v>
                </c:pt>
                <c:pt idx="207">
                  <c:v>0.0</c:v>
                </c:pt>
                <c:pt idx="208">
                  <c:v>0.0</c:v>
                </c:pt>
                <c:pt idx="209">
                  <c:v>0.0</c:v>
                </c:pt>
              </c:numCache>
            </c:numRef>
          </c:val>
          <c:smooth val="0"/>
        </c:ser>
        <c:ser>
          <c:idx val="4"/>
          <c:order val="4"/>
          <c:tx>
            <c:v>Non-Employed+PTER, Rescaled</c:v>
          </c:tx>
          <c:spPr>
            <a:ln>
              <a:solidFill>
                <a:srgbClr val="FF6600"/>
              </a:solidFill>
            </a:ln>
          </c:spPr>
          <c:marker>
            <c:symbol val="none"/>
          </c:marker>
          <c:cat>
            <c:numRef>
              <c:f>'Short Term Unemp'!$A$3:$A$199</c:f>
              <c:numCache>
                <c:formatCode>mmm\-yy</c:formatCode>
                <c:ptCount val="197"/>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pt idx="193">
                  <c:v>42767.0</c:v>
                </c:pt>
                <c:pt idx="194">
                  <c:v>42795.0</c:v>
                </c:pt>
                <c:pt idx="195">
                  <c:v>42826.0</c:v>
                </c:pt>
                <c:pt idx="196">
                  <c:v>42856.0</c:v>
                </c:pt>
              </c:numCache>
            </c:numRef>
          </c:cat>
          <c:val>
            <c:numRef>
              <c:f>'Non-Employment index'!$O$86:$O$282</c:f>
              <c:numCache>
                <c:formatCode>0.0000</c:formatCode>
                <c:ptCount val="197"/>
                <c:pt idx="0">
                  <c:v>0.517075439840252</c:v>
                </c:pt>
                <c:pt idx="1">
                  <c:v>0.509012809322124</c:v>
                </c:pt>
                <c:pt idx="2">
                  <c:v>0.498413620888181</c:v>
                </c:pt>
                <c:pt idx="3">
                  <c:v>0.470722863640529</c:v>
                </c:pt>
                <c:pt idx="4">
                  <c:v>0.451351412414391</c:v>
                </c:pt>
                <c:pt idx="5">
                  <c:v>0.430968357733732</c:v>
                </c:pt>
                <c:pt idx="6">
                  <c:v>0.44321328910115</c:v>
                </c:pt>
                <c:pt idx="7">
                  <c:v>0.399261383786039</c:v>
                </c:pt>
                <c:pt idx="8">
                  <c:v>0.378923624782447</c:v>
                </c:pt>
                <c:pt idx="9">
                  <c:v>0.339893849708739</c:v>
                </c:pt>
                <c:pt idx="10">
                  <c:v>0.328630324677797</c:v>
                </c:pt>
                <c:pt idx="11">
                  <c:v>0.306722315535843</c:v>
                </c:pt>
                <c:pt idx="12">
                  <c:v>0.300803680398941</c:v>
                </c:pt>
                <c:pt idx="13">
                  <c:v>0.308685128208796</c:v>
                </c:pt>
                <c:pt idx="14">
                  <c:v>0.317608376591218</c:v>
                </c:pt>
                <c:pt idx="15">
                  <c:v>0.306450541473435</c:v>
                </c:pt>
                <c:pt idx="16">
                  <c:v>0.319691977736352</c:v>
                </c:pt>
                <c:pt idx="17">
                  <c:v>0.323723292995416</c:v>
                </c:pt>
                <c:pt idx="18">
                  <c:v>0.317185616938582</c:v>
                </c:pt>
                <c:pt idx="19">
                  <c:v>0.317714066504377</c:v>
                </c:pt>
                <c:pt idx="20">
                  <c:v>0.328554831882683</c:v>
                </c:pt>
                <c:pt idx="21">
                  <c:v>0.339123823198581</c:v>
                </c:pt>
                <c:pt idx="22">
                  <c:v>0.315434184091948</c:v>
                </c:pt>
                <c:pt idx="23">
                  <c:v>0.323270336224734</c:v>
                </c:pt>
                <c:pt idx="24">
                  <c:v>0.303159055606484</c:v>
                </c:pt>
                <c:pt idx="25">
                  <c:v>0.292122008960882</c:v>
                </c:pt>
                <c:pt idx="26">
                  <c:v>0.28036023148219</c:v>
                </c:pt>
                <c:pt idx="27">
                  <c:v>0.286913006098046</c:v>
                </c:pt>
                <c:pt idx="28">
                  <c:v>0.280903779607008</c:v>
                </c:pt>
                <c:pt idx="29">
                  <c:v>0.273973541015583</c:v>
                </c:pt>
                <c:pt idx="30">
                  <c:v>0.276978154261103</c:v>
                </c:pt>
                <c:pt idx="31">
                  <c:v>0.284723715039753</c:v>
                </c:pt>
                <c:pt idx="32">
                  <c:v>0.277823673566375</c:v>
                </c:pt>
                <c:pt idx="33">
                  <c:v>0.290838631443951</c:v>
                </c:pt>
                <c:pt idx="34">
                  <c:v>0.303838490762506</c:v>
                </c:pt>
                <c:pt idx="35">
                  <c:v>0.305801303435458</c:v>
                </c:pt>
                <c:pt idx="36">
                  <c:v>0.312716443467859</c:v>
                </c:pt>
                <c:pt idx="37">
                  <c:v>0.327724411136434</c:v>
                </c:pt>
                <c:pt idx="38">
                  <c:v>0.301452918436917</c:v>
                </c:pt>
                <c:pt idx="39">
                  <c:v>0.330366658965409</c:v>
                </c:pt>
                <c:pt idx="40">
                  <c:v>0.327664016900343</c:v>
                </c:pt>
                <c:pt idx="41">
                  <c:v>0.336783546550061</c:v>
                </c:pt>
                <c:pt idx="42">
                  <c:v>0.337885741358719</c:v>
                </c:pt>
                <c:pt idx="43">
                  <c:v>0.338217909657218</c:v>
                </c:pt>
                <c:pt idx="44">
                  <c:v>0.343925164967803</c:v>
                </c:pt>
                <c:pt idx="45">
                  <c:v>0.335213296411699</c:v>
                </c:pt>
                <c:pt idx="46">
                  <c:v>0.344997162658416</c:v>
                </c:pt>
                <c:pt idx="47">
                  <c:v>0.349904194340797</c:v>
                </c:pt>
                <c:pt idx="48">
                  <c:v>0.359884341854808</c:v>
                </c:pt>
                <c:pt idx="49">
                  <c:v>0.353965706717906</c:v>
                </c:pt>
                <c:pt idx="50">
                  <c:v>0.362662476714987</c:v>
                </c:pt>
                <c:pt idx="51">
                  <c:v>0.375254674939928</c:v>
                </c:pt>
                <c:pt idx="52">
                  <c:v>0.381716858201649</c:v>
                </c:pt>
                <c:pt idx="53">
                  <c:v>0.37431856428052</c:v>
                </c:pt>
                <c:pt idx="54">
                  <c:v>0.388616899675027</c:v>
                </c:pt>
                <c:pt idx="55">
                  <c:v>0.394762013197271</c:v>
                </c:pt>
                <c:pt idx="56">
                  <c:v>0.368626407528958</c:v>
                </c:pt>
                <c:pt idx="57">
                  <c:v>0.391878188423933</c:v>
                </c:pt>
                <c:pt idx="58">
                  <c:v>0.380599564833968</c:v>
                </c:pt>
                <c:pt idx="59">
                  <c:v>0.393297452972068</c:v>
                </c:pt>
                <c:pt idx="60">
                  <c:v>0.414375041367772</c:v>
                </c:pt>
                <c:pt idx="61">
                  <c:v>0.410660795848185</c:v>
                </c:pt>
                <c:pt idx="62">
                  <c:v>0.434909081638659</c:v>
                </c:pt>
                <c:pt idx="63">
                  <c:v>0.417002190637724</c:v>
                </c:pt>
                <c:pt idx="64">
                  <c:v>0.432900973288638</c:v>
                </c:pt>
                <c:pt idx="65">
                  <c:v>0.42995675427921</c:v>
                </c:pt>
                <c:pt idx="66">
                  <c:v>0.419840719733994</c:v>
                </c:pt>
                <c:pt idx="67">
                  <c:v>0.423509669576512</c:v>
                </c:pt>
                <c:pt idx="68">
                  <c:v>0.4262274102006</c:v>
                </c:pt>
                <c:pt idx="69">
                  <c:v>0.428235518550621</c:v>
                </c:pt>
                <c:pt idx="70">
                  <c:v>0.423388881104331</c:v>
                </c:pt>
                <c:pt idx="71">
                  <c:v>0.445040214742898</c:v>
                </c:pt>
                <c:pt idx="72">
                  <c:v>0.43853273580411</c:v>
                </c:pt>
                <c:pt idx="73">
                  <c:v>0.442639543858287</c:v>
                </c:pt>
                <c:pt idx="74">
                  <c:v>0.463747329372037</c:v>
                </c:pt>
                <c:pt idx="75">
                  <c:v>0.417515541644496</c:v>
                </c:pt>
                <c:pt idx="76">
                  <c:v>0.416005685742225</c:v>
                </c:pt>
                <c:pt idx="77">
                  <c:v>0.428914953706643</c:v>
                </c:pt>
                <c:pt idx="78">
                  <c:v>0.420942914542652</c:v>
                </c:pt>
                <c:pt idx="79">
                  <c:v>0.405587680016555</c:v>
                </c:pt>
                <c:pt idx="80">
                  <c:v>0.398038400505199</c:v>
                </c:pt>
                <c:pt idx="81">
                  <c:v>0.407142831595894</c:v>
                </c:pt>
                <c:pt idx="82">
                  <c:v>0.413363437913251</c:v>
                </c:pt>
                <c:pt idx="83">
                  <c:v>0.392859594760409</c:v>
                </c:pt>
                <c:pt idx="84">
                  <c:v>0.388873575178414</c:v>
                </c:pt>
                <c:pt idx="85">
                  <c:v>0.38790726740096</c:v>
                </c:pt>
                <c:pt idx="86">
                  <c:v>0.36713165018571</c:v>
                </c:pt>
                <c:pt idx="87">
                  <c:v>0.351731119982545</c:v>
                </c:pt>
                <c:pt idx="88">
                  <c:v>0.322666393863826</c:v>
                </c:pt>
                <c:pt idx="89">
                  <c:v>0.309002197948273</c:v>
                </c:pt>
                <c:pt idx="90">
                  <c:v>0.264521843067366</c:v>
                </c:pt>
                <c:pt idx="91">
                  <c:v>0.243549944584821</c:v>
                </c:pt>
                <c:pt idx="92">
                  <c:v>0.221173880113163</c:v>
                </c:pt>
                <c:pt idx="93">
                  <c:v>0.186416997242883</c:v>
                </c:pt>
                <c:pt idx="94">
                  <c:v>0.128302643564468</c:v>
                </c:pt>
                <c:pt idx="95">
                  <c:v>0.0672591694356479</c:v>
                </c:pt>
                <c:pt idx="96">
                  <c:v>-0.0136389098080374</c:v>
                </c:pt>
                <c:pt idx="97">
                  <c:v>-0.0665895563006846</c:v>
                </c:pt>
                <c:pt idx="98">
                  <c:v>-0.10326395616685</c:v>
                </c:pt>
                <c:pt idx="99">
                  <c:v>-0.0945067919336768</c:v>
                </c:pt>
                <c:pt idx="100">
                  <c:v>-0.13752258658938</c:v>
                </c:pt>
                <c:pt idx="101">
                  <c:v>-0.148559633234982</c:v>
                </c:pt>
                <c:pt idx="102">
                  <c:v>-0.123269546871941</c:v>
                </c:pt>
                <c:pt idx="103">
                  <c:v>-0.121412424112148</c:v>
                </c:pt>
                <c:pt idx="104">
                  <c:v>-0.119993159564013</c:v>
                </c:pt>
                <c:pt idx="105">
                  <c:v>-0.140557396952945</c:v>
                </c:pt>
                <c:pt idx="106">
                  <c:v>-0.12387348923285</c:v>
                </c:pt>
                <c:pt idx="107">
                  <c:v>-0.137024334141631</c:v>
                </c:pt>
                <c:pt idx="108">
                  <c:v>-0.12192577511892</c:v>
                </c:pt>
                <c:pt idx="109">
                  <c:v>-0.131105699004728</c:v>
                </c:pt>
                <c:pt idx="110">
                  <c:v>-0.13195121831</c:v>
                </c:pt>
                <c:pt idx="111">
                  <c:v>-0.0968470685821974</c:v>
                </c:pt>
                <c:pt idx="112">
                  <c:v>-0.0729611482082684</c:v>
                </c:pt>
                <c:pt idx="113">
                  <c:v>-0.0594328393239196</c:v>
                </c:pt>
                <c:pt idx="114">
                  <c:v>-0.0701830133480896</c:v>
                </c:pt>
                <c:pt idx="115">
                  <c:v>-0.0801329637440564</c:v>
                </c:pt>
                <c:pt idx="116">
                  <c:v>-0.0903546882024315</c:v>
                </c:pt>
                <c:pt idx="117">
                  <c:v>-0.0763432254293559</c:v>
                </c:pt>
                <c:pt idx="118">
                  <c:v>-0.0964696046066295</c:v>
                </c:pt>
                <c:pt idx="119">
                  <c:v>-0.0740482444579038</c:v>
                </c:pt>
                <c:pt idx="120">
                  <c:v>-0.0575606180051034</c:v>
                </c:pt>
                <c:pt idx="121">
                  <c:v>-0.0439719148846636</c:v>
                </c:pt>
                <c:pt idx="122">
                  <c:v>-0.0358337915714224</c:v>
                </c:pt>
                <c:pt idx="123">
                  <c:v>-0.0485920739456129</c:v>
                </c:pt>
                <c:pt idx="124">
                  <c:v>-0.0388384048169419</c:v>
                </c:pt>
                <c:pt idx="125">
                  <c:v>-0.0547220889088338</c:v>
                </c:pt>
                <c:pt idx="126">
                  <c:v>-0.049120523511408</c:v>
                </c:pt>
                <c:pt idx="127">
                  <c:v>-0.0445909558045947</c:v>
                </c:pt>
                <c:pt idx="128">
                  <c:v>-0.0424469604233697</c:v>
                </c:pt>
                <c:pt idx="129">
                  <c:v>-0.0287978630668388</c:v>
                </c:pt>
                <c:pt idx="130">
                  <c:v>-0.00836951270911124</c:v>
                </c:pt>
                <c:pt idx="131">
                  <c:v>0.00919011143430181</c:v>
                </c:pt>
                <c:pt idx="132">
                  <c:v>0.0180378670216104</c:v>
                </c:pt>
                <c:pt idx="133">
                  <c:v>0.026357173043124</c:v>
                </c:pt>
                <c:pt idx="134">
                  <c:v>0.0391456525353602</c:v>
                </c:pt>
                <c:pt idx="135">
                  <c:v>0.0375150081609075</c:v>
                </c:pt>
                <c:pt idx="136">
                  <c:v>0.0361108421717953</c:v>
                </c:pt>
                <c:pt idx="137">
                  <c:v>0.0299808272085744</c:v>
                </c:pt>
                <c:pt idx="138">
                  <c:v>0.0290749136672119</c:v>
                </c:pt>
                <c:pt idx="139">
                  <c:v>0.0308414450728691</c:v>
                </c:pt>
                <c:pt idx="140">
                  <c:v>0.0522210046490279</c:v>
                </c:pt>
                <c:pt idx="141">
                  <c:v>0.0600118611047466</c:v>
                </c:pt>
                <c:pt idx="142">
                  <c:v>0.0562372213490687</c:v>
                </c:pt>
                <c:pt idx="143">
                  <c:v>0.0521908075309823</c:v>
                </c:pt>
                <c:pt idx="144">
                  <c:v>0.0252851753525114</c:v>
                </c:pt>
                <c:pt idx="145">
                  <c:v>0.0544404928253663</c:v>
                </c:pt>
                <c:pt idx="146">
                  <c:v>0.0779640477827499</c:v>
                </c:pt>
                <c:pt idx="147">
                  <c:v>0.071064006309371</c:v>
                </c:pt>
                <c:pt idx="148">
                  <c:v>0.0728607348330736</c:v>
                </c:pt>
                <c:pt idx="149">
                  <c:v>0.0670628881683528</c:v>
                </c:pt>
                <c:pt idx="150">
                  <c:v>0.0948291382111181</c:v>
                </c:pt>
                <c:pt idx="151">
                  <c:v>0.122534994017793</c:v>
                </c:pt>
                <c:pt idx="152">
                  <c:v>0.123893864329837</c:v>
                </c:pt>
                <c:pt idx="153">
                  <c:v>0.102967261524359</c:v>
                </c:pt>
                <c:pt idx="154">
                  <c:v>0.144895959930428</c:v>
                </c:pt>
                <c:pt idx="155">
                  <c:v>0.151025974893648</c:v>
                </c:pt>
                <c:pt idx="156">
                  <c:v>0.171348635338217</c:v>
                </c:pt>
                <c:pt idx="157">
                  <c:v>0.169567005373537</c:v>
                </c:pt>
                <c:pt idx="158">
                  <c:v>0.168162839384425</c:v>
                </c:pt>
                <c:pt idx="159">
                  <c:v>0.191444817397445</c:v>
                </c:pt>
                <c:pt idx="160">
                  <c:v>0.192094055435422</c:v>
                </c:pt>
                <c:pt idx="161">
                  <c:v>0.196880298645621</c:v>
                </c:pt>
                <c:pt idx="162">
                  <c:v>0.19771071939187</c:v>
                </c:pt>
                <c:pt idx="163">
                  <c:v>0.200488854252049</c:v>
                </c:pt>
                <c:pt idx="164">
                  <c:v>0.219558334297733</c:v>
                </c:pt>
                <c:pt idx="165">
                  <c:v>0.233237628772309</c:v>
                </c:pt>
                <c:pt idx="166">
                  <c:v>0.230504789589198</c:v>
                </c:pt>
                <c:pt idx="167">
                  <c:v>0.249997029287518</c:v>
                </c:pt>
                <c:pt idx="168">
                  <c:v>0.245391968785591</c:v>
                </c:pt>
                <c:pt idx="169">
                  <c:v>0.259478924353781</c:v>
                </c:pt>
                <c:pt idx="170">
                  <c:v>0.269579860339974</c:v>
                </c:pt>
                <c:pt idx="171">
                  <c:v>0.270017718551633</c:v>
                </c:pt>
                <c:pt idx="172">
                  <c:v>0.281009469520167</c:v>
                </c:pt>
                <c:pt idx="173">
                  <c:v>0.286082585351798</c:v>
                </c:pt>
                <c:pt idx="174">
                  <c:v>0.299324021614715</c:v>
                </c:pt>
                <c:pt idx="175">
                  <c:v>0.315026522998334</c:v>
                </c:pt>
                <c:pt idx="176">
                  <c:v>0.320854566781101</c:v>
                </c:pt>
                <c:pt idx="177">
                  <c:v>0.322137944298031</c:v>
                </c:pt>
                <c:pt idx="178">
                  <c:v>0.317970742007763</c:v>
                </c:pt>
                <c:pt idx="179">
                  <c:v>0.328720916031933</c:v>
                </c:pt>
                <c:pt idx="180">
                  <c:v>0.345706794932483</c:v>
                </c:pt>
                <c:pt idx="181">
                  <c:v>0.346552314237755</c:v>
                </c:pt>
                <c:pt idx="182">
                  <c:v>0.344257333266303</c:v>
                </c:pt>
                <c:pt idx="183">
                  <c:v>0.336828842227129</c:v>
                </c:pt>
                <c:pt idx="184">
                  <c:v>0.344514008769689</c:v>
                </c:pt>
                <c:pt idx="185">
                  <c:v>0.361046930899557</c:v>
                </c:pt>
                <c:pt idx="186">
                  <c:v>0.366286130880438</c:v>
                </c:pt>
                <c:pt idx="187">
                  <c:v>0.355264182793859</c:v>
                </c:pt>
                <c:pt idx="188">
                  <c:v>0.345208542484733</c:v>
                </c:pt>
                <c:pt idx="189">
                  <c:v>0.338685964986922</c:v>
                </c:pt>
                <c:pt idx="190">
                  <c:v>0.369592715306412</c:v>
                </c:pt>
                <c:pt idx="191">
                  <c:v>0.368626407528958</c:v>
                </c:pt>
                <c:pt idx="192">
                  <c:v>0.372280258812454</c:v>
                </c:pt>
                <c:pt idx="193">
                  <c:v>0.390926979205502</c:v>
                </c:pt>
                <c:pt idx="194">
                  <c:v>0.405013934773691</c:v>
                </c:pt>
                <c:pt idx="195">
                  <c:v>0.414707209666272</c:v>
                </c:pt>
                <c:pt idx="196">
                  <c:v>0.426136818846464</c:v>
                </c:pt>
              </c:numCache>
            </c:numRef>
          </c:val>
          <c:smooth val="0"/>
        </c:ser>
        <c:dLbls>
          <c:showLegendKey val="0"/>
          <c:showVal val="0"/>
          <c:showCatName val="0"/>
          <c:showSerName val="0"/>
          <c:showPercent val="0"/>
          <c:showBubbleSize val="0"/>
        </c:dLbls>
        <c:marker val="1"/>
        <c:smooth val="0"/>
        <c:axId val="1145751456"/>
        <c:axId val="1145747648"/>
      </c:lineChart>
      <c:dateAx>
        <c:axId val="1145488288"/>
        <c:scaling>
          <c:orientation val="minMax"/>
        </c:scaling>
        <c:delete val="0"/>
        <c:axPos val="b"/>
        <c:numFmt formatCode="[$-409]mmm\-yy;@" sourceLinked="1"/>
        <c:majorTickMark val="none"/>
        <c:minorTickMark val="none"/>
        <c:tickLblPos val="nextTo"/>
        <c:txPr>
          <a:bodyPr rot="-5400000" vert="horz"/>
          <a:lstStyle/>
          <a:p>
            <a:pPr>
              <a:defRPr/>
            </a:pPr>
            <a:endParaRPr lang="en-US"/>
          </a:p>
        </c:txPr>
        <c:crossAx val="1145743840"/>
        <c:crosses val="autoZero"/>
        <c:auto val="1"/>
        <c:lblOffset val="100"/>
        <c:baseTimeUnit val="months"/>
        <c:majorUnit val="6.0"/>
        <c:majorTimeUnit val="months"/>
      </c:dateAx>
      <c:valAx>
        <c:axId val="1145743840"/>
        <c:scaling>
          <c:orientation val="minMax"/>
          <c:max val="32.0"/>
          <c:min val="14.0"/>
        </c:scaling>
        <c:delete val="0"/>
        <c:axPos val="l"/>
        <c:numFmt formatCode="0" sourceLinked="0"/>
        <c:majorTickMark val="none"/>
        <c:minorTickMark val="none"/>
        <c:tickLblPos val="nextTo"/>
        <c:crossAx val="1145488288"/>
        <c:crosses val="autoZero"/>
        <c:crossBetween val="between"/>
        <c:majorUnit val="2.0"/>
      </c:valAx>
      <c:valAx>
        <c:axId val="1145747648"/>
        <c:scaling>
          <c:orientation val="minMax"/>
          <c:max val="1.1"/>
        </c:scaling>
        <c:delete val="0"/>
        <c:axPos val="r"/>
        <c:numFmt formatCode="0.0" sourceLinked="0"/>
        <c:majorTickMark val="out"/>
        <c:minorTickMark val="none"/>
        <c:tickLblPos val="nextTo"/>
        <c:crossAx val="1145751456"/>
        <c:crosses val="max"/>
        <c:crossBetween val="between"/>
        <c:majorUnit val="0.1"/>
      </c:valAx>
      <c:dateAx>
        <c:axId val="1145751456"/>
        <c:scaling>
          <c:orientation val="minMax"/>
        </c:scaling>
        <c:delete val="1"/>
        <c:axPos val="b"/>
        <c:numFmt formatCode="mmm\-yy" sourceLinked="1"/>
        <c:majorTickMark val="out"/>
        <c:minorTickMark val="none"/>
        <c:tickLblPos val="nextTo"/>
        <c:crossAx val="1145747648"/>
        <c:crosses val="autoZero"/>
        <c:auto val="1"/>
        <c:lblOffset val="100"/>
        <c:baseTimeUnit val="months"/>
      </c:dateAx>
    </c:plotArea>
    <c:legend>
      <c:legendPos val="b"/>
      <c:layout>
        <c:manualLayout>
          <c:xMode val="edge"/>
          <c:yMode val="edge"/>
          <c:x val="0.0351030183727034"/>
          <c:y val="0.0675411275054954"/>
          <c:w val="0.881626640419947"/>
          <c:h val="0.110420703788975"/>
        </c:manualLayout>
      </c:layout>
      <c:overlay val="0"/>
    </c:legend>
    <c:plotVisOnly val="1"/>
    <c:dispBlanksAs val="gap"/>
    <c:showDLblsOverMax val="0"/>
  </c:chart>
  <c:spPr>
    <a:noFill/>
    <a:ln>
      <a:noFill/>
    </a:ln>
  </c:spPr>
  <c:txPr>
    <a:bodyPr/>
    <a:lstStyle/>
    <a:p>
      <a:pPr>
        <a:defRPr sz="16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2400"/>
            </a:pPr>
            <a:r>
              <a:rPr lang="en-US" sz="2400"/>
              <a:t>Recruiting Intensity Indices for Selected Industries</a:t>
            </a:r>
          </a:p>
          <a:p>
            <a:pPr algn="ctr">
              <a:defRPr sz="2400"/>
            </a:pPr>
            <a:r>
              <a:rPr lang="en-US" sz="2400"/>
              <a:t>January 2001 to May 2017</a:t>
            </a:r>
          </a:p>
        </c:rich>
      </c:tx>
      <c:layout>
        <c:manualLayout>
          <c:xMode val="edge"/>
          <c:yMode val="edge"/>
          <c:x val="0.171772259236826"/>
          <c:y val="0.0"/>
        </c:manualLayout>
      </c:layout>
      <c:overlay val="0"/>
    </c:title>
    <c:autoTitleDeleted val="0"/>
    <c:plotArea>
      <c:layout>
        <c:manualLayout>
          <c:layoutTarget val="inner"/>
          <c:xMode val="edge"/>
          <c:yMode val="edge"/>
          <c:x val="0.0694995070060687"/>
          <c:y val="0.161875332423315"/>
          <c:w val="0.907572803399575"/>
          <c:h val="0.657246065781692"/>
        </c:manualLayout>
      </c:layout>
      <c:lineChart>
        <c:grouping val="standard"/>
        <c:varyColors val="0"/>
        <c:ser>
          <c:idx val="0"/>
          <c:order val="0"/>
          <c:tx>
            <c:strRef>
              <c:f>'Normalized Recruiting Inten MA'!$I$1</c:f>
              <c:strCache>
                <c:ptCount val="1"/>
                <c:pt idx="0">
                  <c:v>Professional and Business Services</c:v>
                </c:pt>
              </c:strCache>
            </c:strRef>
          </c:tx>
          <c:spPr>
            <a:ln w="28575">
              <a:solidFill>
                <a:schemeClr val="accent2">
                  <a:lumMod val="75000"/>
                </a:schemeClr>
              </a:solidFill>
              <a:prstDash val="sysDash"/>
            </a:ln>
          </c:spPr>
          <c:marker>
            <c:symbol val="none"/>
          </c:marker>
          <c:cat>
            <c:numRef>
              <c:f>'Normalized Recruiting Inten MA'!$A$8:$A$202</c:f>
              <c:numCache>
                <c:formatCode>mmm\-yy</c:formatCode>
                <c:ptCount val="195"/>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pt idx="192">
                  <c:v>42795.0</c:v>
                </c:pt>
                <c:pt idx="193">
                  <c:v>42826.0</c:v>
                </c:pt>
                <c:pt idx="194">
                  <c:v>42856.0</c:v>
                </c:pt>
              </c:numCache>
            </c:numRef>
          </c:cat>
          <c:val>
            <c:numRef>
              <c:f>'Normalized Recruiting Inten MA'!$I$8:$I$400</c:f>
              <c:numCache>
                <c:formatCode>General</c:formatCode>
                <c:ptCount val="393"/>
                <c:pt idx="0">
                  <c:v>1.159363553781281</c:v>
                </c:pt>
                <c:pt idx="1">
                  <c:v>1.085486211592394</c:v>
                </c:pt>
                <c:pt idx="2">
                  <c:v>1.095855661649922</c:v>
                </c:pt>
                <c:pt idx="3">
                  <c:v>1.049252395522188</c:v>
                </c:pt>
                <c:pt idx="4">
                  <c:v>1.067308075051884</c:v>
                </c:pt>
                <c:pt idx="5">
                  <c:v>1.039749697682471</c:v>
                </c:pt>
                <c:pt idx="6">
                  <c:v>1.04269905105185</c:v>
                </c:pt>
                <c:pt idx="7">
                  <c:v>1.048429599346046</c:v>
                </c:pt>
                <c:pt idx="8">
                  <c:v>1.034266633768193</c:v>
                </c:pt>
                <c:pt idx="9">
                  <c:v>1.032592362634127</c:v>
                </c:pt>
                <c:pt idx="10">
                  <c:v>1.037572115040506</c:v>
                </c:pt>
                <c:pt idx="11">
                  <c:v>1.062944208402275</c:v>
                </c:pt>
                <c:pt idx="12">
                  <c:v>1.080598088704423</c:v>
                </c:pt>
                <c:pt idx="13">
                  <c:v>1.086638022460942</c:v>
                </c:pt>
                <c:pt idx="14">
                  <c:v>1.11008279424168</c:v>
                </c:pt>
                <c:pt idx="15">
                  <c:v>1.08210102881617</c:v>
                </c:pt>
                <c:pt idx="16">
                  <c:v>1.08592500195504</c:v>
                </c:pt>
                <c:pt idx="17">
                  <c:v>1.066214791837221</c:v>
                </c:pt>
                <c:pt idx="18">
                  <c:v>1.101443613121037</c:v>
                </c:pt>
                <c:pt idx="19">
                  <c:v>1.112912778735833</c:v>
                </c:pt>
                <c:pt idx="20">
                  <c:v>1.138358383992431</c:v>
                </c:pt>
                <c:pt idx="21">
                  <c:v>1.157063049367297</c:v>
                </c:pt>
                <c:pt idx="22">
                  <c:v>1.143204187290382</c:v>
                </c:pt>
                <c:pt idx="23">
                  <c:v>1.122508096050185</c:v>
                </c:pt>
                <c:pt idx="24">
                  <c:v>1.047780513583286</c:v>
                </c:pt>
                <c:pt idx="25">
                  <c:v>1.041209938877021</c:v>
                </c:pt>
                <c:pt idx="26">
                  <c:v>1.012925747862276</c:v>
                </c:pt>
                <c:pt idx="27">
                  <c:v>1.071672949700778</c:v>
                </c:pt>
                <c:pt idx="28">
                  <c:v>1.07916734375049</c:v>
                </c:pt>
                <c:pt idx="29">
                  <c:v>1.08458783009839</c:v>
                </c:pt>
                <c:pt idx="30">
                  <c:v>1.083047654516292</c:v>
                </c:pt>
                <c:pt idx="31">
                  <c:v>1.074163456441816</c:v>
                </c:pt>
                <c:pt idx="32">
                  <c:v>1.06931994824589</c:v>
                </c:pt>
                <c:pt idx="33">
                  <c:v>1.055818750577149</c:v>
                </c:pt>
                <c:pt idx="34">
                  <c:v>1.035777681504425</c:v>
                </c:pt>
                <c:pt idx="35">
                  <c:v>0.995620598252939</c:v>
                </c:pt>
                <c:pt idx="36">
                  <c:v>1.008640422534489</c:v>
                </c:pt>
                <c:pt idx="37">
                  <c:v>1.04209204058199</c:v>
                </c:pt>
                <c:pt idx="38">
                  <c:v>1.090824362941978</c:v>
                </c:pt>
                <c:pt idx="39">
                  <c:v>1.07091348997191</c:v>
                </c:pt>
                <c:pt idx="40">
                  <c:v>1.038264645796829</c:v>
                </c:pt>
                <c:pt idx="41">
                  <c:v>1.054653735958733</c:v>
                </c:pt>
                <c:pt idx="42">
                  <c:v>1.046893246395584</c:v>
                </c:pt>
                <c:pt idx="43">
                  <c:v>1.044258662107442</c:v>
                </c:pt>
                <c:pt idx="44">
                  <c:v>1.036810822819398</c:v>
                </c:pt>
                <c:pt idx="45">
                  <c:v>1.087212500393615</c:v>
                </c:pt>
                <c:pt idx="46">
                  <c:v>1.113906339270684</c:v>
                </c:pt>
                <c:pt idx="47">
                  <c:v>1.14583954243366</c:v>
                </c:pt>
                <c:pt idx="48">
                  <c:v>1.131240497874501</c:v>
                </c:pt>
                <c:pt idx="49">
                  <c:v>1.138301725489428</c:v>
                </c:pt>
                <c:pt idx="50">
                  <c:v>1.11842607449216</c:v>
                </c:pt>
                <c:pt idx="51">
                  <c:v>1.139654085324859</c:v>
                </c:pt>
                <c:pt idx="52">
                  <c:v>1.146511233229914</c:v>
                </c:pt>
                <c:pt idx="53">
                  <c:v>1.162198708928156</c:v>
                </c:pt>
                <c:pt idx="54">
                  <c:v>1.144789392967286</c:v>
                </c:pt>
                <c:pt idx="55">
                  <c:v>1.088801866409511</c:v>
                </c:pt>
                <c:pt idx="56">
                  <c:v>1.047022609023331</c:v>
                </c:pt>
                <c:pt idx="57">
                  <c:v>0.99855351243581</c:v>
                </c:pt>
                <c:pt idx="58">
                  <c:v>1.030195625277871</c:v>
                </c:pt>
                <c:pt idx="59">
                  <c:v>1.014132437806377</c:v>
                </c:pt>
                <c:pt idx="60">
                  <c:v>1.019221710697964</c:v>
                </c:pt>
                <c:pt idx="61">
                  <c:v>0.985200859709069</c:v>
                </c:pt>
                <c:pt idx="62">
                  <c:v>1.060078588840328</c:v>
                </c:pt>
                <c:pt idx="63">
                  <c:v>1.06661672170665</c:v>
                </c:pt>
                <c:pt idx="64">
                  <c:v>1.101030335314837</c:v>
                </c:pt>
                <c:pt idx="65">
                  <c:v>1.033764640939451</c:v>
                </c:pt>
                <c:pt idx="66">
                  <c:v>1.044295266531658</c:v>
                </c:pt>
                <c:pt idx="67">
                  <c:v>1.031547702775385</c:v>
                </c:pt>
                <c:pt idx="68">
                  <c:v>1.082912087051584</c:v>
                </c:pt>
                <c:pt idx="69">
                  <c:v>1.067623116936924</c:v>
                </c:pt>
                <c:pt idx="70">
                  <c:v>1.070067214596221</c:v>
                </c:pt>
                <c:pt idx="71">
                  <c:v>1.02882152459716</c:v>
                </c:pt>
                <c:pt idx="72">
                  <c:v>1.039501899957727</c:v>
                </c:pt>
                <c:pt idx="73">
                  <c:v>1.018506147453774</c:v>
                </c:pt>
                <c:pt idx="74">
                  <c:v>1.010319692485753</c:v>
                </c:pt>
                <c:pt idx="75">
                  <c:v>0.978723234273266</c:v>
                </c:pt>
                <c:pt idx="76">
                  <c:v>0.982835928268232</c:v>
                </c:pt>
                <c:pt idx="77">
                  <c:v>0.970519532423235</c:v>
                </c:pt>
                <c:pt idx="78">
                  <c:v>0.980755230584454</c:v>
                </c:pt>
                <c:pt idx="79">
                  <c:v>0.994996757946746</c:v>
                </c:pt>
                <c:pt idx="80">
                  <c:v>1.009116403381948</c:v>
                </c:pt>
                <c:pt idx="81">
                  <c:v>1.009673178942656</c:v>
                </c:pt>
                <c:pt idx="82">
                  <c:v>0.979119573333951</c:v>
                </c:pt>
                <c:pt idx="83">
                  <c:v>0.942320249390445</c:v>
                </c:pt>
                <c:pt idx="84">
                  <c:v>0.911056074221572</c:v>
                </c:pt>
                <c:pt idx="85">
                  <c:v>0.925458722041319</c:v>
                </c:pt>
                <c:pt idx="86">
                  <c:v>0.915714910706588</c:v>
                </c:pt>
                <c:pt idx="87">
                  <c:v>0.953517722130144</c:v>
                </c:pt>
                <c:pt idx="88">
                  <c:v>0.918525387785085</c:v>
                </c:pt>
                <c:pt idx="89">
                  <c:v>0.918966151011325</c:v>
                </c:pt>
                <c:pt idx="90">
                  <c:v>0.870636578354707</c:v>
                </c:pt>
                <c:pt idx="91">
                  <c:v>0.871360425748652</c:v>
                </c:pt>
                <c:pt idx="92">
                  <c:v>0.855067190244437</c:v>
                </c:pt>
                <c:pt idx="93">
                  <c:v>0.879898371734878</c:v>
                </c:pt>
                <c:pt idx="94">
                  <c:v>0.876855609450997</c:v>
                </c:pt>
                <c:pt idx="95">
                  <c:v>0.882963715252321</c:v>
                </c:pt>
                <c:pt idx="96">
                  <c:v>0.818292232622586</c:v>
                </c:pt>
                <c:pt idx="97">
                  <c:v>0.798407544391365</c:v>
                </c:pt>
                <c:pt idx="98">
                  <c:v>0.782718234834131</c:v>
                </c:pt>
                <c:pt idx="99">
                  <c:v>0.79575140070861</c:v>
                </c:pt>
                <c:pt idx="100">
                  <c:v>0.80669127637474</c:v>
                </c:pt>
                <c:pt idx="101">
                  <c:v>0.792487946403796</c:v>
                </c:pt>
                <c:pt idx="102">
                  <c:v>0.810122292640222</c:v>
                </c:pt>
                <c:pt idx="103">
                  <c:v>0.811244540909401</c:v>
                </c:pt>
                <c:pt idx="104">
                  <c:v>0.881973137298682</c:v>
                </c:pt>
                <c:pt idx="105">
                  <c:v>0.876683074001105</c:v>
                </c:pt>
                <c:pt idx="106">
                  <c:v>0.889089254004541</c:v>
                </c:pt>
                <c:pt idx="107">
                  <c:v>0.854790413313691</c:v>
                </c:pt>
                <c:pt idx="108">
                  <c:v>0.873926032287651</c:v>
                </c:pt>
                <c:pt idx="109">
                  <c:v>0.885806813522259</c:v>
                </c:pt>
                <c:pt idx="110">
                  <c:v>0.900295207190306</c:v>
                </c:pt>
                <c:pt idx="111">
                  <c:v>0.929917107883917</c:v>
                </c:pt>
                <c:pt idx="112">
                  <c:v>0.933907453069514</c:v>
                </c:pt>
                <c:pt idx="113">
                  <c:v>0.931640005613795</c:v>
                </c:pt>
                <c:pt idx="114">
                  <c:v>0.905387898848172</c:v>
                </c:pt>
                <c:pt idx="115">
                  <c:v>0.893759241023442</c:v>
                </c:pt>
                <c:pt idx="116">
                  <c:v>0.897919989767262</c:v>
                </c:pt>
                <c:pt idx="117">
                  <c:v>0.943075875517868</c:v>
                </c:pt>
                <c:pt idx="118">
                  <c:v>0.95882633945048</c:v>
                </c:pt>
                <c:pt idx="119">
                  <c:v>0.970012723510858</c:v>
                </c:pt>
                <c:pt idx="120">
                  <c:v>0.969903367451096</c:v>
                </c:pt>
                <c:pt idx="121">
                  <c:v>0.984498785958462</c:v>
                </c:pt>
                <c:pt idx="122">
                  <c:v>0.989830066285058</c:v>
                </c:pt>
                <c:pt idx="123">
                  <c:v>0.960586217102613</c:v>
                </c:pt>
                <c:pt idx="124">
                  <c:v>0.943265236774504</c:v>
                </c:pt>
                <c:pt idx="125">
                  <c:v>0.942553530241298</c:v>
                </c:pt>
                <c:pt idx="126">
                  <c:v>0.962183424133633</c:v>
                </c:pt>
                <c:pt idx="127">
                  <c:v>0.972882678267641</c:v>
                </c:pt>
                <c:pt idx="128">
                  <c:v>0.966189676181212</c:v>
                </c:pt>
                <c:pt idx="129">
                  <c:v>0.95325379081359</c:v>
                </c:pt>
                <c:pt idx="130">
                  <c:v>0.93564557104427</c:v>
                </c:pt>
                <c:pt idx="131">
                  <c:v>0.959501656496498</c:v>
                </c:pt>
                <c:pt idx="132">
                  <c:v>0.975278320448562</c:v>
                </c:pt>
                <c:pt idx="133">
                  <c:v>0.98011085527379</c:v>
                </c:pt>
                <c:pt idx="134">
                  <c:v>0.971278985244893</c:v>
                </c:pt>
                <c:pt idx="135">
                  <c:v>0.980300156140306</c:v>
                </c:pt>
                <c:pt idx="136">
                  <c:v>0.982258669935563</c:v>
                </c:pt>
                <c:pt idx="137">
                  <c:v>0.95979272950251</c:v>
                </c:pt>
                <c:pt idx="138">
                  <c:v>0.924622081346001</c:v>
                </c:pt>
                <c:pt idx="139">
                  <c:v>0.920437590280464</c:v>
                </c:pt>
                <c:pt idx="140">
                  <c:v>0.924278467586962</c:v>
                </c:pt>
                <c:pt idx="141">
                  <c:v>0.924594386460079</c:v>
                </c:pt>
                <c:pt idx="142">
                  <c:v>0.933153363830712</c:v>
                </c:pt>
                <c:pt idx="143">
                  <c:v>0.918094060094266</c:v>
                </c:pt>
                <c:pt idx="144">
                  <c:v>0.913517526072634</c:v>
                </c:pt>
                <c:pt idx="145">
                  <c:v>0.915194463930545</c:v>
                </c:pt>
                <c:pt idx="146">
                  <c:v>0.933549541454079</c:v>
                </c:pt>
                <c:pt idx="147">
                  <c:v>0.961330811017651</c:v>
                </c:pt>
                <c:pt idx="148">
                  <c:v>0.979313856229505</c:v>
                </c:pt>
                <c:pt idx="149">
                  <c:v>1.010123742192919</c:v>
                </c:pt>
                <c:pt idx="150">
                  <c:v>1.012019829308568</c:v>
                </c:pt>
                <c:pt idx="151">
                  <c:v>0.976968502180883</c:v>
                </c:pt>
                <c:pt idx="152">
                  <c:v>0.960041932256536</c:v>
                </c:pt>
                <c:pt idx="153">
                  <c:v>0.94154354425889</c:v>
                </c:pt>
                <c:pt idx="154">
                  <c:v>0.975660740241799</c:v>
                </c:pt>
                <c:pt idx="155">
                  <c:v>0.974889946363634</c:v>
                </c:pt>
                <c:pt idx="156">
                  <c:v>0.995670131760023</c:v>
                </c:pt>
                <c:pt idx="157">
                  <c:v>0.989121495514021</c:v>
                </c:pt>
                <c:pt idx="158">
                  <c:v>0.97596259431359</c:v>
                </c:pt>
                <c:pt idx="159">
                  <c:v>0.968088078998484</c:v>
                </c:pt>
                <c:pt idx="160">
                  <c:v>0.978641788654507</c:v>
                </c:pt>
                <c:pt idx="161">
                  <c:v>1.009696077422368</c:v>
                </c:pt>
                <c:pt idx="162">
                  <c:v>1.047510490989979</c:v>
                </c:pt>
                <c:pt idx="163">
                  <c:v>1.062070491221427</c:v>
                </c:pt>
                <c:pt idx="164">
                  <c:v>1.038639103788192</c:v>
                </c:pt>
                <c:pt idx="165">
                  <c:v>1.00325901461275</c:v>
                </c:pt>
                <c:pt idx="166">
                  <c:v>0.984097038695237</c:v>
                </c:pt>
                <c:pt idx="167">
                  <c:v>0.997146060955302</c:v>
                </c:pt>
                <c:pt idx="168">
                  <c:v>1.007558625689342</c:v>
                </c:pt>
                <c:pt idx="169">
                  <c:v>1.01226847423358</c:v>
                </c:pt>
                <c:pt idx="170">
                  <c:v>1.017359293892754</c:v>
                </c:pt>
                <c:pt idx="171">
                  <c:v>1.015511694241228</c:v>
                </c:pt>
                <c:pt idx="172">
                  <c:v>1.003345240664094</c:v>
                </c:pt>
                <c:pt idx="173">
                  <c:v>0.985075986413979</c:v>
                </c:pt>
                <c:pt idx="174">
                  <c:v>0.980060365382318</c:v>
                </c:pt>
                <c:pt idx="175">
                  <c:v>1.000658712081689</c:v>
                </c:pt>
                <c:pt idx="176">
                  <c:v>1.019325147808634</c:v>
                </c:pt>
                <c:pt idx="177">
                  <c:v>1.05591527896147</c:v>
                </c:pt>
                <c:pt idx="178">
                  <c:v>1.06424549754161</c:v>
                </c:pt>
                <c:pt idx="179">
                  <c:v>1.063074871523215</c:v>
                </c:pt>
                <c:pt idx="180">
                  <c:v>1.035482037966934</c:v>
                </c:pt>
                <c:pt idx="181">
                  <c:v>1.02719072201636</c:v>
                </c:pt>
                <c:pt idx="182">
                  <c:v>1.032941827613543</c:v>
                </c:pt>
                <c:pt idx="183">
                  <c:v>1.013617806850936</c:v>
                </c:pt>
                <c:pt idx="184">
                  <c:v>1.037735831540688</c:v>
                </c:pt>
                <c:pt idx="185">
                  <c:v>1.035081490607509</c:v>
                </c:pt>
                <c:pt idx="186">
                  <c:v>1.059340316989713</c:v>
                </c:pt>
                <c:pt idx="187">
                  <c:v>1.029708617483692</c:v>
                </c:pt>
                <c:pt idx="188">
                  <c:v>1.021766904218716</c:v>
                </c:pt>
                <c:pt idx="189">
                  <c:v>1.026544366766266</c:v>
                </c:pt>
                <c:pt idx="190">
                  <c:v>1.033656051669324</c:v>
                </c:pt>
                <c:pt idx="191">
                  <c:v>1.022314114790118</c:v>
                </c:pt>
                <c:pt idx="192">
                  <c:v>1.000447138148084</c:v>
                </c:pt>
                <c:pt idx="193">
                  <c:v>0.967969037894303</c:v>
                </c:pt>
                <c:pt idx="194">
                  <c:v>0.986698178102568</c:v>
                </c:pt>
              </c:numCache>
            </c:numRef>
          </c:val>
          <c:smooth val="0"/>
        </c:ser>
        <c:ser>
          <c:idx val="1"/>
          <c:order val="1"/>
          <c:tx>
            <c:strRef>
              <c:f>'Normalized Recruiting Inten MA'!$E$1</c:f>
              <c:strCache>
                <c:ptCount val="1"/>
                <c:pt idx="0">
                  <c:v>Construction</c:v>
                </c:pt>
              </c:strCache>
            </c:strRef>
          </c:tx>
          <c:spPr>
            <a:ln w="28575">
              <a:solidFill>
                <a:schemeClr val="tx2"/>
              </a:solidFill>
            </a:ln>
          </c:spPr>
          <c:marker>
            <c:symbol val="none"/>
          </c:marker>
          <c:cat>
            <c:numRef>
              <c:f>'Normalized Recruiting Inten MA'!$A$8:$A$202</c:f>
              <c:numCache>
                <c:formatCode>mmm\-yy</c:formatCode>
                <c:ptCount val="195"/>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pt idx="192">
                  <c:v>42795.0</c:v>
                </c:pt>
                <c:pt idx="193">
                  <c:v>42826.0</c:v>
                </c:pt>
                <c:pt idx="194">
                  <c:v>42856.0</c:v>
                </c:pt>
              </c:numCache>
            </c:numRef>
          </c:cat>
          <c:val>
            <c:numRef>
              <c:f>'Normalized Recruiting Inten MA'!$E$8:$E$400</c:f>
              <c:numCache>
                <c:formatCode>General</c:formatCode>
                <c:ptCount val="393"/>
                <c:pt idx="0">
                  <c:v>1.179314159707721</c:v>
                </c:pt>
                <c:pt idx="1">
                  <c:v>1.153588291896275</c:v>
                </c:pt>
                <c:pt idx="2">
                  <c:v>1.116511644251196</c:v>
                </c:pt>
                <c:pt idx="3">
                  <c:v>1.078423852022071</c:v>
                </c:pt>
                <c:pt idx="4">
                  <c:v>1.072346588583257</c:v>
                </c:pt>
                <c:pt idx="5">
                  <c:v>1.044074220060796</c:v>
                </c:pt>
                <c:pt idx="6">
                  <c:v>1.02402974892321</c:v>
                </c:pt>
                <c:pt idx="7">
                  <c:v>1.015803121808255</c:v>
                </c:pt>
                <c:pt idx="8">
                  <c:v>1.046152327857534</c:v>
                </c:pt>
                <c:pt idx="9">
                  <c:v>1.06015669606085</c:v>
                </c:pt>
                <c:pt idx="10">
                  <c:v>1.055211696575108</c:v>
                </c:pt>
                <c:pt idx="11">
                  <c:v>1.032738842234263</c:v>
                </c:pt>
                <c:pt idx="12">
                  <c:v>1.02031976912399</c:v>
                </c:pt>
                <c:pt idx="13">
                  <c:v>1.017241427674285</c:v>
                </c:pt>
                <c:pt idx="14">
                  <c:v>1.014498202158774</c:v>
                </c:pt>
                <c:pt idx="15">
                  <c:v>1.028665035017774</c:v>
                </c:pt>
                <c:pt idx="16">
                  <c:v>1.054964496946337</c:v>
                </c:pt>
                <c:pt idx="17">
                  <c:v>1.05073851684303</c:v>
                </c:pt>
                <c:pt idx="18">
                  <c:v>1.058857509700382</c:v>
                </c:pt>
                <c:pt idx="19">
                  <c:v>1.042512498425524</c:v>
                </c:pt>
                <c:pt idx="20">
                  <c:v>1.0453567097417</c:v>
                </c:pt>
                <c:pt idx="21">
                  <c:v>1.040328264967652</c:v>
                </c:pt>
                <c:pt idx="22">
                  <c:v>1.052769343751972</c:v>
                </c:pt>
                <c:pt idx="23">
                  <c:v>1.026437572449884</c:v>
                </c:pt>
                <c:pt idx="24">
                  <c:v>1.00488201705074</c:v>
                </c:pt>
                <c:pt idx="25">
                  <c:v>1.007921601574864</c:v>
                </c:pt>
                <c:pt idx="26">
                  <c:v>1.057537408312056</c:v>
                </c:pt>
                <c:pt idx="27">
                  <c:v>1.08600731300021</c:v>
                </c:pt>
                <c:pt idx="28">
                  <c:v>1.0806860449171</c:v>
                </c:pt>
                <c:pt idx="29">
                  <c:v>1.109992959189492</c:v>
                </c:pt>
                <c:pt idx="30">
                  <c:v>1.115453447639142</c:v>
                </c:pt>
                <c:pt idx="31">
                  <c:v>1.103113886923001</c:v>
                </c:pt>
                <c:pt idx="32">
                  <c:v>1.084952799737574</c:v>
                </c:pt>
                <c:pt idx="33">
                  <c:v>1.085704246485267</c:v>
                </c:pt>
                <c:pt idx="34">
                  <c:v>1.090814207884209</c:v>
                </c:pt>
                <c:pt idx="35">
                  <c:v>1.067409349670281</c:v>
                </c:pt>
                <c:pt idx="36">
                  <c:v>1.090246302968088</c:v>
                </c:pt>
                <c:pt idx="37">
                  <c:v>1.092217595220941</c:v>
                </c:pt>
                <c:pt idx="38">
                  <c:v>1.090347192775968</c:v>
                </c:pt>
                <c:pt idx="39">
                  <c:v>1.063008665082234</c:v>
                </c:pt>
                <c:pt idx="40">
                  <c:v>1.037720350142822</c:v>
                </c:pt>
                <c:pt idx="41">
                  <c:v>1.041736389758254</c:v>
                </c:pt>
                <c:pt idx="42">
                  <c:v>1.03130507097792</c:v>
                </c:pt>
                <c:pt idx="43">
                  <c:v>1.062696436567068</c:v>
                </c:pt>
                <c:pt idx="44">
                  <c:v>1.06556199314099</c:v>
                </c:pt>
                <c:pt idx="45">
                  <c:v>1.057703454797507</c:v>
                </c:pt>
                <c:pt idx="46">
                  <c:v>1.047134713609308</c:v>
                </c:pt>
                <c:pt idx="47">
                  <c:v>1.065461508498683</c:v>
                </c:pt>
                <c:pt idx="48">
                  <c:v>1.0597605597962</c:v>
                </c:pt>
                <c:pt idx="49">
                  <c:v>1.084545276531753</c:v>
                </c:pt>
                <c:pt idx="50">
                  <c:v>1.081911414864664</c:v>
                </c:pt>
                <c:pt idx="51">
                  <c:v>1.096466052143516</c:v>
                </c:pt>
                <c:pt idx="52">
                  <c:v>1.041164560116248</c:v>
                </c:pt>
                <c:pt idx="53">
                  <c:v>1.050673372222825</c:v>
                </c:pt>
                <c:pt idx="54">
                  <c:v>1.076194533772465</c:v>
                </c:pt>
                <c:pt idx="55">
                  <c:v>1.115314377487506</c:v>
                </c:pt>
                <c:pt idx="56">
                  <c:v>1.093157096527915</c:v>
                </c:pt>
                <c:pt idx="57">
                  <c:v>1.060635360365094</c:v>
                </c:pt>
                <c:pt idx="58">
                  <c:v>1.049057574562916</c:v>
                </c:pt>
                <c:pt idx="59">
                  <c:v>1.031826907925533</c:v>
                </c:pt>
                <c:pt idx="60">
                  <c:v>1.034307056229662</c:v>
                </c:pt>
                <c:pt idx="61">
                  <c:v>1.015097717048035</c:v>
                </c:pt>
                <c:pt idx="62">
                  <c:v>1.01652564636461</c:v>
                </c:pt>
                <c:pt idx="63">
                  <c:v>0.973303133031542</c:v>
                </c:pt>
                <c:pt idx="64">
                  <c:v>0.964677728982524</c:v>
                </c:pt>
                <c:pt idx="65">
                  <c:v>0.933357065202783</c:v>
                </c:pt>
                <c:pt idx="66">
                  <c:v>0.92407906003584</c:v>
                </c:pt>
                <c:pt idx="67">
                  <c:v>0.901029450887361</c:v>
                </c:pt>
                <c:pt idx="68">
                  <c:v>0.929557719555383</c:v>
                </c:pt>
                <c:pt idx="69">
                  <c:v>0.954614713464661</c:v>
                </c:pt>
                <c:pt idx="70">
                  <c:v>0.968357829592867</c:v>
                </c:pt>
                <c:pt idx="71">
                  <c:v>0.884405328915747</c:v>
                </c:pt>
                <c:pt idx="72">
                  <c:v>0.899896835748904</c:v>
                </c:pt>
                <c:pt idx="73">
                  <c:v>0.879517711069474</c:v>
                </c:pt>
                <c:pt idx="74">
                  <c:v>0.928813385435004</c:v>
                </c:pt>
                <c:pt idx="75">
                  <c:v>0.908252134913787</c:v>
                </c:pt>
                <c:pt idx="76">
                  <c:v>0.919572172768255</c:v>
                </c:pt>
                <c:pt idx="77">
                  <c:v>0.921444267366324</c:v>
                </c:pt>
                <c:pt idx="78">
                  <c:v>0.901696752666939</c:v>
                </c:pt>
                <c:pt idx="79">
                  <c:v>0.905291169181178</c:v>
                </c:pt>
                <c:pt idx="80">
                  <c:v>0.890337220755655</c:v>
                </c:pt>
                <c:pt idx="81">
                  <c:v>0.882522469746705</c:v>
                </c:pt>
                <c:pt idx="82">
                  <c:v>0.870259891349133</c:v>
                </c:pt>
                <c:pt idx="83">
                  <c:v>0.874873051568074</c:v>
                </c:pt>
                <c:pt idx="84">
                  <c:v>0.892155148769524</c:v>
                </c:pt>
                <c:pt idx="85">
                  <c:v>0.899099655942697</c:v>
                </c:pt>
                <c:pt idx="86">
                  <c:v>0.887952515060205</c:v>
                </c:pt>
                <c:pt idx="87">
                  <c:v>0.886737995787487</c:v>
                </c:pt>
                <c:pt idx="88">
                  <c:v>0.874894466920946</c:v>
                </c:pt>
                <c:pt idx="89">
                  <c:v>0.909116217179496</c:v>
                </c:pt>
                <c:pt idx="90">
                  <c:v>0.880743313481973</c:v>
                </c:pt>
                <c:pt idx="91">
                  <c:v>0.90096528766365</c:v>
                </c:pt>
                <c:pt idx="92">
                  <c:v>0.869750471712271</c:v>
                </c:pt>
                <c:pt idx="93">
                  <c:v>0.885938579118726</c:v>
                </c:pt>
                <c:pt idx="94">
                  <c:v>0.883362528280468</c:v>
                </c:pt>
                <c:pt idx="95">
                  <c:v>0.89184351512271</c:v>
                </c:pt>
                <c:pt idx="96">
                  <c:v>0.88539067500415</c:v>
                </c:pt>
                <c:pt idx="97">
                  <c:v>0.881881235143835</c:v>
                </c:pt>
                <c:pt idx="98">
                  <c:v>0.896745061367629</c:v>
                </c:pt>
                <c:pt idx="99">
                  <c:v>0.867614822597613</c:v>
                </c:pt>
                <c:pt idx="100">
                  <c:v>0.875603347434047</c:v>
                </c:pt>
                <c:pt idx="101">
                  <c:v>0.826359671319786</c:v>
                </c:pt>
                <c:pt idx="102">
                  <c:v>0.881149948698103</c:v>
                </c:pt>
                <c:pt idx="103">
                  <c:v>0.878864704142389</c:v>
                </c:pt>
                <c:pt idx="104">
                  <c:v>0.933168982413998</c:v>
                </c:pt>
                <c:pt idx="105">
                  <c:v>0.955309736129254</c:v>
                </c:pt>
                <c:pt idx="106">
                  <c:v>0.965284941181637</c:v>
                </c:pt>
                <c:pt idx="107">
                  <c:v>0.939110558255835</c:v>
                </c:pt>
                <c:pt idx="108">
                  <c:v>0.9955991717459</c:v>
                </c:pt>
                <c:pt idx="109">
                  <c:v>1.037996997166258</c:v>
                </c:pt>
                <c:pt idx="110">
                  <c:v>1.063703224790875</c:v>
                </c:pt>
                <c:pt idx="111">
                  <c:v>0.962204092629587</c:v>
                </c:pt>
                <c:pt idx="112">
                  <c:v>0.94610860955675</c:v>
                </c:pt>
                <c:pt idx="113">
                  <c:v>0.962172035078132</c:v>
                </c:pt>
                <c:pt idx="114">
                  <c:v>0.997949543289799</c:v>
                </c:pt>
                <c:pt idx="115">
                  <c:v>1.00497744406596</c:v>
                </c:pt>
                <c:pt idx="116">
                  <c:v>1.016633096179846</c:v>
                </c:pt>
                <c:pt idx="117">
                  <c:v>1.058769941671144</c:v>
                </c:pt>
                <c:pt idx="118">
                  <c:v>1.004732239129144</c:v>
                </c:pt>
                <c:pt idx="119">
                  <c:v>1.010915002069722</c:v>
                </c:pt>
                <c:pt idx="120">
                  <c:v>1.014236219109341</c:v>
                </c:pt>
                <c:pt idx="121">
                  <c:v>1.08119875451048</c:v>
                </c:pt>
                <c:pt idx="122">
                  <c:v>1.10039343915133</c:v>
                </c:pt>
                <c:pt idx="123">
                  <c:v>1.095313954176687</c:v>
                </c:pt>
                <c:pt idx="124">
                  <c:v>1.07492321163079</c:v>
                </c:pt>
                <c:pt idx="125">
                  <c:v>1.039402312616298</c:v>
                </c:pt>
                <c:pt idx="126">
                  <c:v>1.038597521074761</c:v>
                </c:pt>
                <c:pt idx="127">
                  <c:v>1.024529993651468</c:v>
                </c:pt>
                <c:pt idx="128">
                  <c:v>1.00923266268567</c:v>
                </c:pt>
                <c:pt idx="129">
                  <c:v>0.961280471903546</c:v>
                </c:pt>
                <c:pt idx="130">
                  <c:v>0.959119793950329</c:v>
                </c:pt>
                <c:pt idx="131">
                  <c:v>0.974683916463375</c:v>
                </c:pt>
                <c:pt idx="132">
                  <c:v>0.966101963377327</c:v>
                </c:pt>
                <c:pt idx="133">
                  <c:v>0.938103867359981</c:v>
                </c:pt>
                <c:pt idx="134">
                  <c:v>0.933642937379097</c:v>
                </c:pt>
                <c:pt idx="135">
                  <c:v>0.972847145465372</c:v>
                </c:pt>
                <c:pt idx="136">
                  <c:v>1.023943032579715</c:v>
                </c:pt>
                <c:pt idx="137">
                  <c:v>1.028592219827325</c:v>
                </c:pt>
                <c:pt idx="138">
                  <c:v>1.023770495076266</c:v>
                </c:pt>
                <c:pt idx="139">
                  <c:v>0.991161444494442</c:v>
                </c:pt>
                <c:pt idx="140">
                  <c:v>1.028927902182104</c:v>
                </c:pt>
                <c:pt idx="141">
                  <c:v>0.993689475588614</c:v>
                </c:pt>
                <c:pt idx="142">
                  <c:v>1.000537824879828</c:v>
                </c:pt>
                <c:pt idx="143">
                  <c:v>0.986538071181289</c:v>
                </c:pt>
                <c:pt idx="144">
                  <c:v>1.019649837788416</c:v>
                </c:pt>
                <c:pt idx="145">
                  <c:v>0.98960006541893</c:v>
                </c:pt>
                <c:pt idx="146">
                  <c:v>0.954123521625817</c:v>
                </c:pt>
                <c:pt idx="147">
                  <c:v>0.933038059556341</c:v>
                </c:pt>
                <c:pt idx="148">
                  <c:v>0.944177464617165</c:v>
                </c:pt>
                <c:pt idx="149">
                  <c:v>0.921604846709009</c:v>
                </c:pt>
                <c:pt idx="150">
                  <c:v>0.910200790514595</c:v>
                </c:pt>
                <c:pt idx="151">
                  <c:v>0.920085185207358</c:v>
                </c:pt>
                <c:pt idx="152">
                  <c:v>0.919499300483181</c:v>
                </c:pt>
                <c:pt idx="153">
                  <c:v>0.888288811632258</c:v>
                </c:pt>
                <c:pt idx="154">
                  <c:v>0.857007170386505</c:v>
                </c:pt>
                <c:pt idx="155">
                  <c:v>0.82708039247874</c:v>
                </c:pt>
                <c:pt idx="156">
                  <c:v>0.816094054347733</c:v>
                </c:pt>
                <c:pt idx="157">
                  <c:v>0.822492448105294</c:v>
                </c:pt>
                <c:pt idx="158">
                  <c:v>0.859434366161118</c:v>
                </c:pt>
                <c:pt idx="159">
                  <c:v>0.865900420982095</c:v>
                </c:pt>
                <c:pt idx="160">
                  <c:v>0.924452692445584</c:v>
                </c:pt>
                <c:pt idx="161">
                  <c:v>0.927372527396757</c:v>
                </c:pt>
                <c:pt idx="162">
                  <c:v>0.938475699014402</c:v>
                </c:pt>
                <c:pt idx="163">
                  <c:v>0.884305723841302</c:v>
                </c:pt>
                <c:pt idx="164">
                  <c:v>0.872098803626666</c:v>
                </c:pt>
                <c:pt idx="165">
                  <c:v>0.934046262666184</c:v>
                </c:pt>
                <c:pt idx="166">
                  <c:v>0.960537075240398</c:v>
                </c:pt>
                <c:pt idx="167">
                  <c:v>0.960862956476725</c:v>
                </c:pt>
                <c:pt idx="168">
                  <c:v>0.903257704559382</c:v>
                </c:pt>
                <c:pt idx="169">
                  <c:v>0.887076504318106</c:v>
                </c:pt>
                <c:pt idx="170">
                  <c:v>0.878084414215724</c:v>
                </c:pt>
                <c:pt idx="171">
                  <c:v>0.890817862569795</c:v>
                </c:pt>
                <c:pt idx="172">
                  <c:v>0.864327887294213</c:v>
                </c:pt>
                <c:pt idx="173">
                  <c:v>0.871727564002952</c:v>
                </c:pt>
                <c:pt idx="174">
                  <c:v>0.874078249924775</c:v>
                </c:pt>
                <c:pt idx="175">
                  <c:v>0.885757787194009</c:v>
                </c:pt>
                <c:pt idx="176">
                  <c:v>0.892724465490175</c:v>
                </c:pt>
                <c:pt idx="177">
                  <c:v>0.871437315778559</c:v>
                </c:pt>
                <c:pt idx="178">
                  <c:v>0.846138057648571</c:v>
                </c:pt>
                <c:pt idx="179">
                  <c:v>0.846371125722248</c:v>
                </c:pt>
                <c:pt idx="180">
                  <c:v>0.871250504960728</c:v>
                </c:pt>
                <c:pt idx="181">
                  <c:v>0.897470803044837</c:v>
                </c:pt>
                <c:pt idx="182">
                  <c:v>0.87446181465586</c:v>
                </c:pt>
                <c:pt idx="183">
                  <c:v>0.822278795173805</c:v>
                </c:pt>
                <c:pt idx="184">
                  <c:v>0.822456788905155</c:v>
                </c:pt>
                <c:pt idx="185">
                  <c:v>0.838464698079977</c:v>
                </c:pt>
                <c:pt idx="186">
                  <c:v>0.863738340650849</c:v>
                </c:pt>
                <c:pt idx="187">
                  <c:v>0.867722628609885</c:v>
                </c:pt>
                <c:pt idx="188">
                  <c:v>0.864786263410743</c:v>
                </c:pt>
                <c:pt idx="189">
                  <c:v>0.915312943453705</c:v>
                </c:pt>
                <c:pt idx="190">
                  <c:v>0.940783171039772</c:v>
                </c:pt>
                <c:pt idx="191">
                  <c:v>0.956909305221842</c:v>
                </c:pt>
                <c:pt idx="192">
                  <c:v>0.936381551205918</c:v>
                </c:pt>
                <c:pt idx="193">
                  <c:v>0.926529764065822</c:v>
                </c:pt>
                <c:pt idx="194">
                  <c:v>0.93412869990709</c:v>
                </c:pt>
              </c:numCache>
            </c:numRef>
          </c:val>
          <c:smooth val="0"/>
        </c:ser>
        <c:ser>
          <c:idx val="3"/>
          <c:order val="2"/>
          <c:tx>
            <c:strRef>
              <c:f>'Normalized Recruiting Inten MA'!$F$1</c:f>
              <c:strCache>
                <c:ptCount val="1"/>
                <c:pt idx="0">
                  <c:v>Manufacturing</c:v>
                </c:pt>
              </c:strCache>
            </c:strRef>
          </c:tx>
          <c:spPr>
            <a:ln w="19050">
              <a:solidFill>
                <a:schemeClr val="accent3">
                  <a:lumMod val="75000"/>
                </a:schemeClr>
              </a:solidFill>
              <a:prstDash val="solid"/>
            </a:ln>
          </c:spPr>
          <c:marker>
            <c:symbol val="diamond"/>
            <c:size val="5"/>
            <c:spPr>
              <a:solidFill>
                <a:schemeClr val="accent3">
                  <a:lumMod val="75000"/>
                </a:schemeClr>
              </a:solidFill>
              <a:ln>
                <a:noFill/>
              </a:ln>
            </c:spPr>
          </c:marker>
          <c:cat>
            <c:numRef>
              <c:f>'Normalized Recruiting Inten MA'!$A$8:$A$202</c:f>
              <c:numCache>
                <c:formatCode>mmm\-yy</c:formatCode>
                <c:ptCount val="195"/>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pt idx="192">
                  <c:v>42795.0</c:v>
                </c:pt>
                <c:pt idx="193">
                  <c:v>42826.0</c:v>
                </c:pt>
                <c:pt idx="194">
                  <c:v>42856.0</c:v>
                </c:pt>
              </c:numCache>
            </c:numRef>
          </c:cat>
          <c:val>
            <c:numRef>
              <c:f>'Normalized Recruiting Inten MA'!$F$8:$F$400</c:f>
              <c:numCache>
                <c:formatCode>General</c:formatCode>
                <c:ptCount val="393"/>
                <c:pt idx="0">
                  <c:v>1.126379605257436</c:v>
                </c:pt>
                <c:pt idx="1">
                  <c:v>1.09306393503682</c:v>
                </c:pt>
                <c:pt idx="2">
                  <c:v>1.062398259590653</c:v>
                </c:pt>
                <c:pt idx="3">
                  <c:v>1.028108589260627</c:v>
                </c:pt>
                <c:pt idx="4">
                  <c:v>0.984996012191006</c:v>
                </c:pt>
                <c:pt idx="5">
                  <c:v>0.965942352119332</c:v>
                </c:pt>
                <c:pt idx="6">
                  <c:v>0.935465006306645</c:v>
                </c:pt>
                <c:pt idx="7">
                  <c:v>0.943821593471213</c:v>
                </c:pt>
                <c:pt idx="8">
                  <c:v>0.949402320095458</c:v>
                </c:pt>
                <c:pt idx="9">
                  <c:v>0.973880192981394</c:v>
                </c:pt>
                <c:pt idx="10">
                  <c:v>0.967644548882807</c:v>
                </c:pt>
                <c:pt idx="11">
                  <c:v>0.999306229910494</c:v>
                </c:pt>
                <c:pt idx="12">
                  <c:v>0.99979914099486</c:v>
                </c:pt>
                <c:pt idx="13">
                  <c:v>1.03967512872719</c:v>
                </c:pt>
                <c:pt idx="14">
                  <c:v>1.04722100860824</c:v>
                </c:pt>
                <c:pt idx="15">
                  <c:v>1.07487579441388</c:v>
                </c:pt>
                <c:pt idx="16">
                  <c:v>1.074664444948214</c:v>
                </c:pt>
                <c:pt idx="17">
                  <c:v>1.055311730089849</c:v>
                </c:pt>
                <c:pt idx="18">
                  <c:v>1.053480643254434</c:v>
                </c:pt>
                <c:pt idx="19">
                  <c:v>1.017266217846214</c:v>
                </c:pt>
                <c:pt idx="20">
                  <c:v>1.022749240764417</c:v>
                </c:pt>
                <c:pt idx="21">
                  <c:v>1.008131254211654</c:v>
                </c:pt>
                <c:pt idx="22">
                  <c:v>1.045219681488765</c:v>
                </c:pt>
                <c:pt idx="23">
                  <c:v>1.035614984128968</c:v>
                </c:pt>
                <c:pt idx="24">
                  <c:v>1.01906273981563</c:v>
                </c:pt>
                <c:pt idx="25">
                  <c:v>0.961979728684823</c:v>
                </c:pt>
                <c:pt idx="26">
                  <c:v>0.941235868235519</c:v>
                </c:pt>
                <c:pt idx="27">
                  <c:v>0.942865708128891</c:v>
                </c:pt>
                <c:pt idx="28">
                  <c:v>0.954984092069075</c:v>
                </c:pt>
                <c:pt idx="29">
                  <c:v>0.975993063994385</c:v>
                </c:pt>
                <c:pt idx="30">
                  <c:v>0.98502457534968</c:v>
                </c:pt>
                <c:pt idx="31">
                  <c:v>1.009185829235954</c:v>
                </c:pt>
                <c:pt idx="32">
                  <c:v>1.020281871344947</c:v>
                </c:pt>
                <c:pt idx="33">
                  <c:v>1.04184063181044</c:v>
                </c:pt>
                <c:pt idx="34">
                  <c:v>1.057125574274946</c:v>
                </c:pt>
                <c:pt idx="35">
                  <c:v>1.066248907412122</c:v>
                </c:pt>
                <c:pt idx="36">
                  <c:v>1.087020579674826</c:v>
                </c:pt>
                <c:pt idx="37">
                  <c:v>1.12119256209571</c:v>
                </c:pt>
                <c:pt idx="38">
                  <c:v>1.132367957369344</c:v>
                </c:pt>
                <c:pt idx="39">
                  <c:v>1.114051152167381</c:v>
                </c:pt>
                <c:pt idx="40">
                  <c:v>1.090436236454528</c:v>
                </c:pt>
                <c:pt idx="41">
                  <c:v>1.10291200244463</c:v>
                </c:pt>
                <c:pt idx="42">
                  <c:v>1.114141089524756</c:v>
                </c:pt>
                <c:pt idx="43">
                  <c:v>1.10963906867891</c:v>
                </c:pt>
                <c:pt idx="44">
                  <c:v>1.092091869788893</c:v>
                </c:pt>
                <c:pt idx="45">
                  <c:v>1.074832669549642</c:v>
                </c:pt>
                <c:pt idx="46">
                  <c:v>1.060119691358206</c:v>
                </c:pt>
                <c:pt idx="47">
                  <c:v>1.054395517914567</c:v>
                </c:pt>
                <c:pt idx="48">
                  <c:v>1.060204577151954</c:v>
                </c:pt>
                <c:pt idx="49">
                  <c:v>1.069558124980174</c:v>
                </c:pt>
                <c:pt idx="50">
                  <c:v>1.065233459295377</c:v>
                </c:pt>
                <c:pt idx="51">
                  <c:v>1.049792367963753</c:v>
                </c:pt>
                <c:pt idx="52">
                  <c:v>1.055738485367279</c:v>
                </c:pt>
                <c:pt idx="53">
                  <c:v>1.065603351757261</c:v>
                </c:pt>
                <c:pt idx="54">
                  <c:v>1.096270491830568</c:v>
                </c:pt>
                <c:pt idx="55">
                  <c:v>1.091824011258129</c:v>
                </c:pt>
                <c:pt idx="56">
                  <c:v>1.094594982383348</c:v>
                </c:pt>
                <c:pt idx="57">
                  <c:v>1.083240618486624</c:v>
                </c:pt>
                <c:pt idx="58">
                  <c:v>1.087431762632314</c:v>
                </c:pt>
                <c:pt idx="59">
                  <c:v>1.082485407276708</c:v>
                </c:pt>
                <c:pt idx="60">
                  <c:v>1.118693837250521</c:v>
                </c:pt>
                <c:pt idx="61">
                  <c:v>1.10617330590475</c:v>
                </c:pt>
                <c:pt idx="62">
                  <c:v>1.116653644329256</c:v>
                </c:pt>
                <c:pt idx="63">
                  <c:v>1.105616465678882</c:v>
                </c:pt>
                <c:pt idx="64">
                  <c:v>1.127205895665827</c:v>
                </c:pt>
                <c:pt idx="65">
                  <c:v>1.12123522895674</c:v>
                </c:pt>
                <c:pt idx="66">
                  <c:v>1.082483375802001</c:v>
                </c:pt>
                <c:pt idx="67">
                  <c:v>1.05320462679302</c:v>
                </c:pt>
                <c:pt idx="68">
                  <c:v>1.04711750797258</c:v>
                </c:pt>
                <c:pt idx="69">
                  <c:v>1.065484603679112</c:v>
                </c:pt>
                <c:pt idx="70">
                  <c:v>1.092601590291026</c:v>
                </c:pt>
                <c:pt idx="71">
                  <c:v>1.121158292276685</c:v>
                </c:pt>
                <c:pt idx="72">
                  <c:v>1.124366435192048</c:v>
                </c:pt>
                <c:pt idx="73">
                  <c:v>1.110868314856455</c:v>
                </c:pt>
                <c:pt idx="74">
                  <c:v>1.089367848700332</c:v>
                </c:pt>
                <c:pt idx="75">
                  <c:v>1.091451428483358</c:v>
                </c:pt>
                <c:pt idx="76">
                  <c:v>1.09725564832702</c:v>
                </c:pt>
                <c:pt idx="77">
                  <c:v>1.096545676125127</c:v>
                </c:pt>
                <c:pt idx="78">
                  <c:v>1.090351413377816</c:v>
                </c:pt>
                <c:pt idx="79">
                  <c:v>1.112215647064373</c:v>
                </c:pt>
                <c:pt idx="80">
                  <c:v>1.130513309504284</c:v>
                </c:pt>
                <c:pt idx="81">
                  <c:v>1.113640061260383</c:v>
                </c:pt>
                <c:pt idx="82">
                  <c:v>1.073123704753976</c:v>
                </c:pt>
                <c:pt idx="83">
                  <c:v>1.022217540921393</c:v>
                </c:pt>
                <c:pt idx="84">
                  <c:v>1.000432867920136</c:v>
                </c:pt>
                <c:pt idx="85">
                  <c:v>0.995321865073031</c:v>
                </c:pt>
                <c:pt idx="86">
                  <c:v>0.993720858541974</c:v>
                </c:pt>
                <c:pt idx="87">
                  <c:v>0.989051115814774</c:v>
                </c:pt>
                <c:pt idx="88">
                  <c:v>0.936565411909758</c:v>
                </c:pt>
                <c:pt idx="89">
                  <c:v>0.90850493240952</c:v>
                </c:pt>
                <c:pt idx="90">
                  <c:v>0.900895817354387</c:v>
                </c:pt>
                <c:pt idx="91">
                  <c:v>0.938463068489105</c:v>
                </c:pt>
                <c:pt idx="92">
                  <c:v>0.90893101097694</c:v>
                </c:pt>
                <c:pt idx="93">
                  <c:v>0.890803782520749</c:v>
                </c:pt>
                <c:pt idx="94">
                  <c:v>0.81817621825418</c:v>
                </c:pt>
                <c:pt idx="95">
                  <c:v>0.82776836389347</c:v>
                </c:pt>
                <c:pt idx="96">
                  <c:v>0.810189533203381</c:v>
                </c:pt>
                <c:pt idx="97">
                  <c:v>0.821602754675561</c:v>
                </c:pt>
                <c:pt idx="98">
                  <c:v>0.790211140812335</c:v>
                </c:pt>
                <c:pt idx="99">
                  <c:v>0.769776058313448</c:v>
                </c:pt>
                <c:pt idx="100">
                  <c:v>0.80955631550655</c:v>
                </c:pt>
                <c:pt idx="101">
                  <c:v>0.862238261164917</c:v>
                </c:pt>
                <c:pt idx="102">
                  <c:v>0.931278381351455</c:v>
                </c:pt>
                <c:pt idx="103">
                  <c:v>0.926158584158488</c:v>
                </c:pt>
                <c:pt idx="104">
                  <c:v>0.924771752205458</c:v>
                </c:pt>
                <c:pt idx="105">
                  <c:v>0.894206983784143</c:v>
                </c:pt>
                <c:pt idx="106">
                  <c:v>0.932174420036987</c:v>
                </c:pt>
                <c:pt idx="107">
                  <c:v>0.949229735867722</c:v>
                </c:pt>
                <c:pt idx="108">
                  <c:v>0.965782974604963</c:v>
                </c:pt>
                <c:pt idx="109">
                  <c:v>0.964744614842584</c:v>
                </c:pt>
                <c:pt idx="110">
                  <c:v>0.955866422488667</c:v>
                </c:pt>
                <c:pt idx="111">
                  <c:v>0.959948593363138</c:v>
                </c:pt>
                <c:pt idx="112">
                  <c:v>0.956181494714047</c:v>
                </c:pt>
                <c:pt idx="113">
                  <c:v>0.966750642985937</c:v>
                </c:pt>
                <c:pt idx="114">
                  <c:v>0.972041095248674</c:v>
                </c:pt>
                <c:pt idx="115">
                  <c:v>0.971828474725042</c:v>
                </c:pt>
                <c:pt idx="116">
                  <c:v>0.997167500715446</c:v>
                </c:pt>
                <c:pt idx="117">
                  <c:v>0.999346522373145</c:v>
                </c:pt>
                <c:pt idx="118">
                  <c:v>0.991654634854289</c:v>
                </c:pt>
                <c:pt idx="119">
                  <c:v>0.968407535177045</c:v>
                </c:pt>
                <c:pt idx="120">
                  <c:v>0.971538300634458</c:v>
                </c:pt>
                <c:pt idx="121">
                  <c:v>0.965963839071385</c:v>
                </c:pt>
                <c:pt idx="122">
                  <c:v>0.952973806844458</c:v>
                </c:pt>
                <c:pt idx="123">
                  <c:v>0.937499359858296</c:v>
                </c:pt>
                <c:pt idx="124">
                  <c:v>0.93745620882562</c:v>
                </c:pt>
                <c:pt idx="125">
                  <c:v>0.942225817020526</c:v>
                </c:pt>
                <c:pt idx="126">
                  <c:v>0.922988966539022</c:v>
                </c:pt>
                <c:pt idx="127">
                  <c:v>0.90112436377638</c:v>
                </c:pt>
                <c:pt idx="128">
                  <c:v>0.871805279827006</c:v>
                </c:pt>
                <c:pt idx="129">
                  <c:v>0.898215392306416</c:v>
                </c:pt>
                <c:pt idx="130">
                  <c:v>0.917379520331957</c:v>
                </c:pt>
                <c:pt idx="131">
                  <c:v>0.944748290110889</c:v>
                </c:pt>
                <c:pt idx="132">
                  <c:v>0.94467029585882</c:v>
                </c:pt>
                <c:pt idx="133">
                  <c:v>0.941929681018156</c:v>
                </c:pt>
                <c:pt idx="134">
                  <c:v>0.941385428526252</c:v>
                </c:pt>
                <c:pt idx="135">
                  <c:v>0.943087981522976</c:v>
                </c:pt>
                <c:pt idx="136">
                  <c:v>0.929933997727146</c:v>
                </c:pt>
                <c:pt idx="137">
                  <c:v>0.902512397297247</c:v>
                </c:pt>
                <c:pt idx="138">
                  <c:v>0.852462173055256</c:v>
                </c:pt>
                <c:pt idx="139">
                  <c:v>0.851366047442603</c:v>
                </c:pt>
                <c:pt idx="140">
                  <c:v>0.853409736488867</c:v>
                </c:pt>
                <c:pt idx="141">
                  <c:v>0.862185974449506</c:v>
                </c:pt>
                <c:pt idx="142">
                  <c:v>0.855286912601713</c:v>
                </c:pt>
                <c:pt idx="143">
                  <c:v>0.865141577881391</c:v>
                </c:pt>
                <c:pt idx="144">
                  <c:v>0.844830410101613</c:v>
                </c:pt>
                <c:pt idx="145">
                  <c:v>0.848941143096302</c:v>
                </c:pt>
                <c:pt idx="146">
                  <c:v>0.85903899795523</c:v>
                </c:pt>
                <c:pt idx="147">
                  <c:v>0.878475876019837</c:v>
                </c:pt>
                <c:pt idx="148">
                  <c:v>0.864364894111468</c:v>
                </c:pt>
                <c:pt idx="149">
                  <c:v>0.877558298526749</c:v>
                </c:pt>
                <c:pt idx="150">
                  <c:v>0.906587490500595</c:v>
                </c:pt>
                <c:pt idx="151">
                  <c:v>0.908513794361086</c:v>
                </c:pt>
                <c:pt idx="152">
                  <c:v>0.887542909462514</c:v>
                </c:pt>
                <c:pt idx="153">
                  <c:v>0.880836106498152</c:v>
                </c:pt>
                <c:pt idx="154">
                  <c:v>0.894282845600116</c:v>
                </c:pt>
                <c:pt idx="155">
                  <c:v>0.882300786135679</c:v>
                </c:pt>
                <c:pt idx="156">
                  <c:v>0.885297137653123</c:v>
                </c:pt>
                <c:pt idx="157">
                  <c:v>0.891861546436962</c:v>
                </c:pt>
                <c:pt idx="158">
                  <c:v>0.895714268691179</c:v>
                </c:pt>
                <c:pt idx="159">
                  <c:v>0.907810212380172</c:v>
                </c:pt>
                <c:pt idx="160">
                  <c:v>0.916207980771874</c:v>
                </c:pt>
                <c:pt idx="161">
                  <c:v>0.925553397084253</c:v>
                </c:pt>
                <c:pt idx="162">
                  <c:v>0.934445920133752</c:v>
                </c:pt>
                <c:pt idx="163">
                  <c:v>0.954151356223124</c:v>
                </c:pt>
                <c:pt idx="164">
                  <c:v>0.969398466836265</c:v>
                </c:pt>
                <c:pt idx="165">
                  <c:v>0.967117907018777</c:v>
                </c:pt>
                <c:pt idx="166">
                  <c:v>0.933130722760907</c:v>
                </c:pt>
                <c:pt idx="167">
                  <c:v>0.920460741080424</c:v>
                </c:pt>
                <c:pt idx="168">
                  <c:v>0.905321179553757</c:v>
                </c:pt>
                <c:pt idx="169">
                  <c:v>0.9122104376815</c:v>
                </c:pt>
                <c:pt idx="170">
                  <c:v>0.90710289182282</c:v>
                </c:pt>
                <c:pt idx="171">
                  <c:v>0.911170518898779</c:v>
                </c:pt>
                <c:pt idx="172">
                  <c:v>0.921620956919263</c:v>
                </c:pt>
                <c:pt idx="173">
                  <c:v>0.944013724430111</c:v>
                </c:pt>
                <c:pt idx="174">
                  <c:v>0.957384557894713</c:v>
                </c:pt>
                <c:pt idx="175">
                  <c:v>0.968118849769424</c:v>
                </c:pt>
                <c:pt idx="176">
                  <c:v>0.96540975858462</c:v>
                </c:pt>
                <c:pt idx="177">
                  <c:v>0.956275295623123</c:v>
                </c:pt>
                <c:pt idx="178">
                  <c:v>0.952201323570442</c:v>
                </c:pt>
                <c:pt idx="179">
                  <c:v>0.963241511305033</c:v>
                </c:pt>
                <c:pt idx="180">
                  <c:v>0.953004402941903</c:v>
                </c:pt>
                <c:pt idx="181">
                  <c:v>0.935211088398868</c:v>
                </c:pt>
                <c:pt idx="182">
                  <c:v>0.917903126640834</c:v>
                </c:pt>
                <c:pt idx="183">
                  <c:v>0.934690036991777</c:v>
                </c:pt>
                <c:pt idx="184">
                  <c:v>0.957382573066233</c:v>
                </c:pt>
                <c:pt idx="185">
                  <c:v>0.958193031521058</c:v>
                </c:pt>
                <c:pt idx="186">
                  <c:v>0.955590158959529</c:v>
                </c:pt>
                <c:pt idx="187">
                  <c:v>0.951616556929817</c:v>
                </c:pt>
                <c:pt idx="188">
                  <c:v>0.966585927609313</c:v>
                </c:pt>
                <c:pt idx="189">
                  <c:v>0.980983649126936</c:v>
                </c:pt>
                <c:pt idx="190">
                  <c:v>1.002848884874608</c:v>
                </c:pt>
                <c:pt idx="191">
                  <c:v>1.012707956802714</c:v>
                </c:pt>
                <c:pt idx="192">
                  <c:v>1.039814661533766</c:v>
                </c:pt>
                <c:pt idx="193">
                  <c:v>1.047655380132665</c:v>
                </c:pt>
                <c:pt idx="194">
                  <c:v>1.078529955805478</c:v>
                </c:pt>
              </c:numCache>
            </c:numRef>
          </c:val>
          <c:smooth val="0"/>
        </c:ser>
        <c:ser>
          <c:idx val="4"/>
          <c:order val="3"/>
          <c:tx>
            <c:strRef>
              <c:f>'Normalized Recruiting Inten MA'!$P$1</c:f>
              <c:strCache>
                <c:ptCount val="1"/>
                <c:pt idx="0">
                  <c:v>Wholesale and Retail Trade</c:v>
                </c:pt>
              </c:strCache>
            </c:strRef>
          </c:tx>
          <c:spPr>
            <a:ln w="19050">
              <a:solidFill>
                <a:schemeClr val="accent6">
                  <a:lumMod val="75000"/>
                </a:schemeClr>
              </a:solidFill>
            </a:ln>
          </c:spPr>
          <c:marker>
            <c:symbol val="none"/>
          </c:marker>
          <c:cat>
            <c:numRef>
              <c:f>'Normalized Recruiting Inten MA'!$A$8:$A$202</c:f>
              <c:numCache>
                <c:formatCode>mmm\-yy</c:formatCode>
                <c:ptCount val="195"/>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pt idx="192">
                  <c:v>42795.0</c:v>
                </c:pt>
                <c:pt idx="193">
                  <c:v>42826.0</c:v>
                </c:pt>
                <c:pt idx="194">
                  <c:v>42856.0</c:v>
                </c:pt>
              </c:numCache>
            </c:numRef>
          </c:cat>
          <c:val>
            <c:numRef>
              <c:f>'Normalized Recruiting Inten MA'!$P$8:$P$400</c:f>
              <c:numCache>
                <c:formatCode>General</c:formatCode>
                <c:ptCount val="393"/>
                <c:pt idx="0">
                  <c:v>1.13090993984868</c:v>
                </c:pt>
                <c:pt idx="1">
                  <c:v>1.10496829896878</c:v>
                </c:pt>
                <c:pt idx="2">
                  <c:v>1.13842686692732</c:v>
                </c:pt>
                <c:pt idx="3">
                  <c:v>1.124167198235902</c:v>
                </c:pt>
                <c:pt idx="4">
                  <c:v>1.118829336827705</c:v>
                </c:pt>
                <c:pt idx="5">
                  <c:v>1.085290440036502</c:v>
                </c:pt>
                <c:pt idx="6">
                  <c:v>1.077769726295477</c:v>
                </c:pt>
                <c:pt idx="7">
                  <c:v>1.076108771193835</c:v>
                </c:pt>
                <c:pt idx="8">
                  <c:v>1.059866660041339</c:v>
                </c:pt>
                <c:pt idx="9">
                  <c:v>1.03369816484458</c:v>
                </c:pt>
                <c:pt idx="10">
                  <c:v>1.0163010431354</c:v>
                </c:pt>
                <c:pt idx="11">
                  <c:v>1.01518105908348</c:v>
                </c:pt>
                <c:pt idx="12">
                  <c:v>1.00694724564244</c:v>
                </c:pt>
                <c:pt idx="13">
                  <c:v>1.005384827715911</c:v>
                </c:pt>
                <c:pt idx="14">
                  <c:v>1.020447596384006</c:v>
                </c:pt>
                <c:pt idx="15">
                  <c:v>1.044070654726654</c:v>
                </c:pt>
                <c:pt idx="16">
                  <c:v>1.058112841031128</c:v>
                </c:pt>
                <c:pt idx="17">
                  <c:v>1.042985321993505</c:v>
                </c:pt>
                <c:pt idx="18">
                  <c:v>1.041239166808396</c:v>
                </c:pt>
                <c:pt idx="19">
                  <c:v>1.022880258826222</c:v>
                </c:pt>
                <c:pt idx="20">
                  <c:v>1.040906897107565</c:v>
                </c:pt>
                <c:pt idx="21">
                  <c:v>1.042071236832938</c:v>
                </c:pt>
                <c:pt idx="22">
                  <c:v>1.039299090566794</c:v>
                </c:pt>
                <c:pt idx="23">
                  <c:v>1.031655511713573</c:v>
                </c:pt>
                <c:pt idx="24">
                  <c:v>1.005469294344037</c:v>
                </c:pt>
                <c:pt idx="25">
                  <c:v>1.006695644894389</c:v>
                </c:pt>
                <c:pt idx="26">
                  <c:v>0.981369001942546</c:v>
                </c:pt>
                <c:pt idx="27">
                  <c:v>0.988097601970347</c:v>
                </c:pt>
                <c:pt idx="28">
                  <c:v>0.97804474198633</c:v>
                </c:pt>
                <c:pt idx="29">
                  <c:v>0.991147269766028</c:v>
                </c:pt>
                <c:pt idx="30">
                  <c:v>1.010700364160557</c:v>
                </c:pt>
                <c:pt idx="31">
                  <c:v>1.043178692367038</c:v>
                </c:pt>
                <c:pt idx="32">
                  <c:v>1.044011491915904</c:v>
                </c:pt>
                <c:pt idx="33">
                  <c:v>1.062178312647787</c:v>
                </c:pt>
                <c:pt idx="34">
                  <c:v>1.072339052515299</c:v>
                </c:pt>
                <c:pt idx="35">
                  <c:v>1.085170815707569</c:v>
                </c:pt>
                <c:pt idx="36">
                  <c:v>1.085692773844605</c:v>
                </c:pt>
                <c:pt idx="37">
                  <c:v>1.095380122096828</c:v>
                </c:pt>
                <c:pt idx="38">
                  <c:v>1.096328935674725</c:v>
                </c:pt>
                <c:pt idx="39">
                  <c:v>1.086911794661908</c:v>
                </c:pt>
                <c:pt idx="40">
                  <c:v>1.073345073749378</c:v>
                </c:pt>
                <c:pt idx="41">
                  <c:v>1.086796198746783</c:v>
                </c:pt>
                <c:pt idx="42">
                  <c:v>1.083057212004645</c:v>
                </c:pt>
                <c:pt idx="43">
                  <c:v>1.086543588803134</c:v>
                </c:pt>
                <c:pt idx="44">
                  <c:v>1.100835154691251</c:v>
                </c:pt>
                <c:pt idx="45">
                  <c:v>1.114578893108292</c:v>
                </c:pt>
                <c:pt idx="46">
                  <c:v>1.110308731109723</c:v>
                </c:pt>
                <c:pt idx="47">
                  <c:v>1.101614454629233</c:v>
                </c:pt>
                <c:pt idx="48">
                  <c:v>1.113315530302222</c:v>
                </c:pt>
                <c:pt idx="49">
                  <c:v>1.120403449831757</c:v>
                </c:pt>
                <c:pt idx="50">
                  <c:v>1.12553045647362</c:v>
                </c:pt>
                <c:pt idx="51">
                  <c:v>1.1174038178427</c:v>
                </c:pt>
                <c:pt idx="52">
                  <c:v>1.118961916515786</c:v>
                </c:pt>
                <c:pt idx="53">
                  <c:v>1.116618137205002</c:v>
                </c:pt>
                <c:pt idx="54">
                  <c:v>1.10535203064984</c:v>
                </c:pt>
                <c:pt idx="55">
                  <c:v>1.082823546511962</c:v>
                </c:pt>
                <c:pt idx="56">
                  <c:v>1.065313830481717</c:v>
                </c:pt>
                <c:pt idx="57">
                  <c:v>1.05563940740259</c:v>
                </c:pt>
                <c:pt idx="58">
                  <c:v>1.060739130247433</c:v>
                </c:pt>
                <c:pt idx="59">
                  <c:v>1.08146041312067</c:v>
                </c:pt>
                <c:pt idx="60">
                  <c:v>1.097701393023106</c:v>
                </c:pt>
                <c:pt idx="61">
                  <c:v>1.107008943666247</c:v>
                </c:pt>
                <c:pt idx="62">
                  <c:v>1.097859120898493</c:v>
                </c:pt>
                <c:pt idx="63">
                  <c:v>1.1182226259944</c:v>
                </c:pt>
                <c:pt idx="64">
                  <c:v>1.122504913343694</c:v>
                </c:pt>
                <c:pt idx="65">
                  <c:v>1.121429810538985</c:v>
                </c:pt>
                <c:pt idx="66">
                  <c:v>1.093068153448651</c:v>
                </c:pt>
                <c:pt idx="67">
                  <c:v>1.082108342846611</c:v>
                </c:pt>
                <c:pt idx="68">
                  <c:v>1.088667948292387</c:v>
                </c:pt>
                <c:pt idx="69">
                  <c:v>1.089842557624024</c:v>
                </c:pt>
                <c:pt idx="70">
                  <c:v>1.100096602268337</c:v>
                </c:pt>
                <c:pt idx="71">
                  <c:v>1.091591931487165</c:v>
                </c:pt>
                <c:pt idx="72">
                  <c:v>1.096733405006338</c:v>
                </c:pt>
                <c:pt idx="73">
                  <c:v>1.080309070255963</c:v>
                </c:pt>
                <c:pt idx="74">
                  <c:v>1.074983274527215</c:v>
                </c:pt>
                <c:pt idx="75">
                  <c:v>1.061469511691855</c:v>
                </c:pt>
                <c:pt idx="76">
                  <c:v>1.057415460470505</c:v>
                </c:pt>
                <c:pt idx="77">
                  <c:v>1.046199105075463</c:v>
                </c:pt>
                <c:pt idx="78">
                  <c:v>1.05021025590946</c:v>
                </c:pt>
                <c:pt idx="79">
                  <c:v>1.070227469129307</c:v>
                </c:pt>
                <c:pt idx="80">
                  <c:v>1.095955108108155</c:v>
                </c:pt>
                <c:pt idx="81">
                  <c:v>1.087036245073091</c:v>
                </c:pt>
                <c:pt idx="82">
                  <c:v>1.060377019851917</c:v>
                </c:pt>
                <c:pt idx="83">
                  <c:v>1.023660421073331</c:v>
                </c:pt>
                <c:pt idx="84">
                  <c:v>1.000008956075251</c:v>
                </c:pt>
                <c:pt idx="85">
                  <c:v>0.986415991697</c:v>
                </c:pt>
                <c:pt idx="86">
                  <c:v>0.95330590138443</c:v>
                </c:pt>
                <c:pt idx="87">
                  <c:v>0.962945094645039</c:v>
                </c:pt>
                <c:pt idx="88">
                  <c:v>0.959796014711945</c:v>
                </c:pt>
                <c:pt idx="89">
                  <c:v>0.979055847594985</c:v>
                </c:pt>
                <c:pt idx="90">
                  <c:v>0.95365178084776</c:v>
                </c:pt>
                <c:pt idx="91">
                  <c:v>0.943876526953609</c:v>
                </c:pt>
                <c:pt idx="92">
                  <c:v>0.908707285033197</c:v>
                </c:pt>
                <c:pt idx="93">
                  <c:v>0.916148316833271</c:v>
                </c:pt>
                <c:pt idx="94">
                  <c:v>0.894826085905039</c:v>
                </c:pt>
                <c:pt idx="95">
                  <c:v>0.882558917136906</c:v>
                </c:pt>
                <c:pt idx="96">
                  <c:v>0.848243530358927</c:v>
                </c:pt>
                <c:pt idx="97">
                  <c:v>0.84592911899939</c:v>
                </c:pt>
                <c:pt idx="98">
                  <c:v>0.865360150118571</c:v>
                </c:pt>
                <c:pt idx="99">
                  <c:v>0.850102781721175</c:v>
                </c:pt>
                <c:pt idx="100">
                  <c:v>0.825497397971795</c:v>
                </c:pt>
                <c:pt idx="101">
                  <c:v>0.810765178262906</c:v>
                </c:pt>
                <c:pt idx="102">
                  <c:v>0.835616851414208</c:v>
                </c:pt>
                <c:pt idx="103">
                  <c:v>0.835763982806476</c:v>
                </c:pt>
                <c:pt idx="104">
                  <c:v>0.840755513656803</c:v>
                </c:pt>
                <c:pt idx="105">
                  <c:v>0.829973910032199</c:v>
                </c:pt>
                <c:pt idx="106">
                  <c:v>0.84812983262436</c:v>
                </c:pt>
                <c:pt idx="107">
                  <c:v>0.857179950400173</c:v>
                </c:pt>
                <c:pt idx="108">
                  <c:v>0.906011711621802</c:v>
                </c:pt>
                <c:pt idx="109">
                  <c:v>0.913764132650018</c:v>
                </c:pt>
                <c:pt idx="110">
                  <c:v>0.902401241429043</c:v>
                </c:pt>
                <c:pt idx="111">
                  <c:v>0.870380084043329</c:v>
                </c:pt>
                <c:pt idx="112">
                  <c:v>0.884918132914509</c:v>
                </c:pt>
                <c:pt idx="113">
                  <c:v>0.888255758471625</c:v>
                </c:pt>
                <c:pt idx="114">
                  <c:v>0.895851658599433</c:v>
                </c:pt>
                <c:pt idx="115">
                  <c:v>0.880176447700239</c:v>
                </c:pt>
                <c:pt idx="116">
                  <c:v>0.891309079584651</c:v>
                </c:pt>
                <c:pt idx="117">
                  <c:v>0.857544928755333</c:v>
                </c:pt>
                <c:pt idx="118">
                  <c:v>0.867477694308937</c:v>
                </c:pt>
                <c:pt idx="119">
                  <c:v>0.880127851933413</c:v>
                </c:pt>
                <c:pt idx="120">
                  <c:v>0.9143435196045</c:v>
                </c:pt>
                <c:pt idx="121">
                  <c:v>0.916067568536952</c:v>
                </c:pt>
                <c:pt idx="122">
                  <c:v>0.909205892691383</c:v>
                </c:pt>
                <c:pt idx="123">
                  <c:v>0.908711806611033</c:v>
                </c:pt>
                <c:pt idx="124">
                  <c:v>0.900613226009201</c:v>
                </c:pt>
                <c:pt idx="125">
                  <c:v>0.882723375497087</c:v>
                </c:pt>
                <c:pt idx="126">
                  <c:v>0.878190454366524</c:v>
                </c:pt>
                <c:pt idx="127">
                  <c:v>0.880020861042902</c:v>
                </c:pt>
                <c:pt idx="128">
                  <c:v>0.889215541880919</c:v>
                </c:pt>
                <c:pt idx="129">
                  <c:v>0.871033864800879</c:v>
                </c:pt>
                <c:pt idx="130">
                  <c:v>0.876733490477421</c:v>
                </c:pt>
                <c:pt idx="131">
                  <c:v>0.873226249760646</c:v>
                </c:pt>
                <c:pt idx="132">
                  <c:v>0.893746184071257</c:v>
                </c:pt>
                <c:pt idx="133">
                  <c:v>0.893715704876646</c:v>
                </c:pt>
                <c:pt idx="134">
                  <c:v>0.899311255953882</c:v>
                </c:pt>
                <c:pt idx="135">
                  <c:v>0.896604573729005</c:v>
                </c:pt>
                <c:pt idx="136">
                  <c:v>0.891449720844438</c:v>
                </c:pt>
                <c:pt idx="137">
                  <c:v>0.909667754504969</c:v>
                </c:pt>
                <c:pt idx="138">
                  <c:v>0.909394155776798</c:v>
                </c:pt>
                <c:pt idx="139">
                  <c:v>0.91923185714179</c:v>
                </c:pt>
                <c:pt idx="140">
                  <c:v>0.902844500506182</c:v>
                </c:pt>
                <c:pt idx="141">
                  <c:v>0.907976943417614</c:v>
                </c:pt>
                <c:pt idx="142">
                  <c:v>0.908695237828047</c:v>
                </c:pt>
                <c:pt idx="143">
                  <c:v>0.923614844012965</c:v>
                </c:pt>
                <c:pt idx="144">
                  <c:v>0.903209593264997</c:v>
                </c:pt>
                <c:pt idx="145">
                  <c:v>0.900367398327404</c:v>
                </c:pt>
                <c:pt idx="146">
                  <c:v>0.89555493155822</c:v>
                </c:pt>
                <c:pt idx="147">
                  <c:v>0.912958098120248</c:v>
                </c:pt>
                <c:pt idx="148">
                  <c:v>0.919625836722025</c:v>
                </c:pt>
                <c:pt idx="149">
                  <c:v>0.940086150525638</c:v>
                </c:pt>
                <c:pt idx="150">
                  <c:v>0.966050942877716</c:v>
                </c:pt>
                <c:pt idx="151">
                  <c:v>0.980512867229572</c:v>
                </c:pt>
                <c:pt idx="152">
                  <c:v>0.984599106899396</c:v>
                </c:pt>
                <c:pt idx="153">
                  <c:v>0.994143046889594</c:v>
                </c:pt>
                <c:pt idx="154">
                  <c:v>0.975330460936664</c:v>
                </c:pt>
                <c:pt idx="155">
                  <c:v>0.976578032426671</c:v>
                </c:pt>
                <c:pt idx="156">
                  <c:v>0.970354775266533</c:v>
                </c:pt>
                <c:pt idx="157">
                  <c:v>1.018879677971828</c:v>
                </c:pt>
                <c:pt idx="158">
                  <c:v>1.043931699608475</c:v>
                </c:pt>
                <c:pt idx="159">
                  <c:v>1.070759583778942</c:v>
                </c:pt>
                <c:pt idx="160">
                  <c:v>1.069955349193685</c:v>
                </c:pt>
                <c:pt idx="161">
                  <c:v>1.04972960818479</c:v>
                </c:pt>
                <c:pt idx="162">
                  <c:v>1.029856920035652</c:v>
                </c:pt>
                <c:pt idx="163">
                  <c:v>1.035119608914084</c:v>
                </c:pt>
                <c:pt idx="164">
                  <c:v>1.05506132720033</c:v>
                </c:pt>
                <c:pt idx="165">
                  <c:v>1.077241338287952</c:v>
                </c:pt>
                <c:pt idx="166">
                  <c:v>1.066343706161698</c:v>
                </c:pt>
                <c:pt idx="167">
                  <c:v>1.043103642061382</c:v>
                </c:pt>
                <c:pt idx="168">
                  <c:v>1.03782612505927</c:v>
                </c:pt>
                <c:pt idx="169">
                  <c:v>1.027332480750617</c:v>
                </c:pt>
                <c:pt idx="170">
                  <c:v>1.043574560181885</c:v>
                </c:pt>
                <c:pt idx="171">
                  <c:v>1.046910158564335</c:v>
                </c:pt>
                <c:pt idx="172">
                  <c:v>1.060493181184272</c:v>
                </c:pt>
                <c:pt idx="173">
                  <c:v>1.047371969195412</c:v>
                </c:pt>
                <c:pt idx="174">
                  <c:v>1.024911914702455</c:v>
                </c:pt>
                <c:pt idx="175">
                  <c:v>1.010514774369816</c:v>
                </c:pt>
                <c:pt idx="176">
                  <c:v>1.020492282648518</c:v>
                </c:pt>
                <c:pt idx="177">
                  <c:v>1.032535370152934</c:v>
                </c:pt>
                <c:pt idx="178">
                  <c:v>1.037614444422237</c:v>
                </c:pt>
                <c:pt idx="179">
                  <c:v>1.056083862949376</c:v>
                </c:pt>
                <c:pt idx="180">
                  <c:v>1.05491531775173</c:v>
                </c:pt>
                <c:pt idx="181">
                  <c:v>1.035651274320716</c:v>
                </c:pt>
                <c:pt idx="182">
                  <c:v>0.994562799801736</c:v>
                </c:pt>
                <c:pt idx="183">
                  <c:v>0.98051397492861</c:v>
                </c:pt>
                <c:pt idx="184">
                  <c:v>0.987135853169318</c:v>
                </c:pt>
                <c:pt idx="185">
                  <c:v>1.004589206146611</c:v>
                </c:pt>
                <c:pt idx="186">
                  <c:v>1.017192792408801</c:v>
                </c:pt>
                <c:pt idx="187">
                  <c:v>1.023158540934984</c:v>
                </c:pt>
                <c:pt idx="188">
                  <c:v>0.993677806771977</c:v>
                </c:pt>
                <c:pt idx="189">
                  <c:v>0.965064451133387</c:v>
                </c:pt>
                <c:pt idx="190">
                  <c:v>0.95091667361098</c:v>
                </c:pt>
                <c:pt idx="191">
                  <c:v>0.978796982099575</c:v>
                </c:pt>
                <c:pt idx="192">
                  <c:v>0.991801961319494</c:v>
                </c:pt>
                <c:pt idx="193">
                  <c:v>0.984153392812689</c:v>
                </c:pt>
                <c:pt idx="194">
                  <c:v>0.971283205033931</c:v>
                </c:pt>
              </c:numCache>
            </c:numRef>
          </c:val>
          <c:smooth val="0"/>
        </c:ser>
        <c:dLbls>
          <c:showLegendKey val="0"/>
          <c:showVal val="0"/>
          <c:showCatName val="0"/>
          <c:showSerName val="0"/>
          <c:showPercent val="0"/>
          <c:showBubbleSize val="0"/>
        </c:dLbls>
        <c:smooth val="0"/>
        <c:axId val="1508824944"/>
        <c:axId val="1519033168"/>
      </c:lineChart>
      <c:dateAx>
        <c:axId val="1508824944"/>
        <c:scaling>
          <c:orientation val="minMax"/>
        </c:scaling>
        <c:delete val="0"/>
        <c:axPos val="b"/>
        <c:numFmt formatCode="mmm\-yy" sourceLinked="1"/>
        <c:majorTickMark val="none"/>
        <c:minorTickMark val="none"/>
        <c:tickLblPos val="nextTo"/>
        <c:txPr>
          <a:bodyPr rot="-5400000" vert="horz"/>
          <a:lstStyle/>
          <a:p>
            <a:pPr>
              <a:defRPr/>
            </a:pPr>
            <a:endParaRPr lang="en-US"/>
          </a:p>
        </c:txPr>
        <c:crossAx val="1519033168"/>
        <c:crosses val="autoZero"/>
        <c:auto val="1"/>
        <c:lblOffset val="100"/>
        <c:baseTimeUnit val="months"/>
        <c:majorUnit val="6.0"/>
        <c:majorTimeUnit val="months"/>
      </c:dateAx>
      <c:valAx>
        <c:axId val="1519033168"/>
        <c:scaling>
          <c:orientation val="minMax"/>
          <c:min val="0.7"/>
        </c:scaling>
        <c:delete val="0"/>
        <c:axPos val="l"/>
        <c:numFmt formatCode="#,##0.00" sourceLinked="0"/>
        <c:majorTickMark val="out"/>
        <c:minorTickMark val="none"/>
        <c:tickLblPos val="nextTo"/>
        <c:crossAx val="1508824944"/>
        <c:crosses val="autoZero"/>
        <c:crossBetween val="between"/>
        <c:majorUnit val="0.1"/>
      </c:valAx>
    </c:plotArea>
    <c:legend>
      <c:legendPos val="t"/>
      <c:layout>
        <c:manualLayout>
          <c:xMode val="edge"/>
          <c:yMode val="edge"/>
          <c:x val="0.0552611479120665"/>
          <c:y val="0.159208608214514"/>
          <c:w val="0.935333083364579"/>
          <c:h val="0.105219464477663"/>
        </c:manualLayout>
      </c:layout>
      <c:overlay val="0"/>
      <c:spPr>
        <a:solidFill>
          <a:schemeClr val="bg1"/>
        </a:solidFill>
      </c:spPr>
    </c:legend>
    <c:plotVisOnly val="1"/>
    <c:dispBlanksAs val="gap"/>
    <c:showDLblsOverMax val="0"/>
  </c:chart>
  <c:spPr>
    <a:noFill/>
    <a:ln>
      <a:noFill/>
    </a:ln>
  </c:spPr>
  <c:txPr>
    <a:bodyPr/>
    <a:lstStyle/>
    <a:p>
      <a:pPr>
        <a:defRPr sz="16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Recruiting Intensity Indices by Census Region</a:t>
            </a:r>
          </a:p>
          <a:p>
            <a:pPr>
              <a:defRPr sz="2400"/>
            </a:pPr>
            <a:r>
              <a:rPr lang="en-US" sz="2400"/>
              <a:t>January 2001 to May 2017</a:t>
            </a:r>
          </a:p>
        </c:rich>
      </c:tx>
      <c:layout/>
      <c:overlay val="0"/>
    </c:title>
    <c:autoTitleDeleted val="0"/>
    <c:plotArea>
      <c:layout>
        <c:manualLayout>
          <c:layoutTarget val="inner"/>
          <c:xMode val="edge"/>
          <c:yMode val="edge"/>
          <c:x val="0.0685371590256691"/>
          <c:y val="0.168908542570435"/>
          <c:w val="0.908965399514783"/>
          <c:h val="0.687502253794706"/>
        </c:manualLayout>
      </c:layout>
      <c:lineChart>
        <c:grouping val="standard"/>
        <c:varyColors val="0"/>
        <c:ser>
          <c:idx val="0"/>
          <c:order val="0"/>
          <c:tx>
            <c:v>Midwest</c:v>
          </c:tx>
          <c:marker>
            <c:symbol val="none"/>
          </c:marker>
          <c:cat>
            <c:numRef>
              <c:f>'Normalized Recruiting Inten MA'!$A$8:$A$202</c:f>
              <c:numCache>
                <c:formatCode>mmm\-yy</c:formatCode>
                <c:ptCount val="195"/>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pt idx="192">
                  <c:v>42795.0</c:v>
                </c:pt>
                <c:pt idx="193">
                  <c:v>42826.0</c:v>
                </c:pt>
                <c:pt idx="194">
                  <c:v>42856.0</c:v>
                </c:pt>
              </c:numCache>
            </c:numRef>
          </c:cat>
          <c:val>
            <c:numRef>
              <c:f>'Normalized Recruiting Inten MA'!$R$8:$R$400</c:f>
              <c:numCache>
                <c:formatCode>General</c:formatCode>
                <c:ptCount val="393"/>
                <c:pt idx="0">
                  <c:v>1.206430199019296</c:v>
                </c:pt>
                <c:pt idx="1">
                  <c:v>1.160210147265134</c:v>
                </c:pt>
                <c:pt idx="2">
                  <c:v>1.172086903953281</c:v>
                </c:pt>
                <c:pt idx="3">
                  <c:v>1.150066690330463</c:v>
                </c:pt>
                <c:pt idx="4">
                  <c:v>1.15694305000616</c:v>
                </c:pt>
                <c:pt idx="5">
                  <c:v>1.130995372121679</c:v>
                </c:pt>
                <c:pt idx="6">
                  <c:v>1.144588562763387</c:v>
                </c:pt>
                <c:pt idx="7">
                  <c:v>1.121175626582933</c:v>
                </c:pt>
                <c:pt idx="8">
                  <c:v>1.10075536415331</c:v>
                </c:pt>
                <c:pt idx="9">
                  <c:v>1.07209459472278</c:v>
                </c:pt>
                <c:pt idx="10">
                  <c:v>1.052039354392511</c:v>
                </c:pt>
                <c:pt idx="11">
                  <c:v>1.070820046638999</c:v>
                </c:pt>
                <c:pt idx="12">
                  <c:v>1.036233030571093</c:v>
                </c:pt>
                <c:pt idx="13">
                  <c:v>1.057300467041477</c:v>
                </c:pt>
                <c:pt idx="14">
                  <c:v>1.044275797766805</c:v>
                </c:pt>
                <c:pt idx="15">
                  <c:v>1.073768776783285</c:v>
                </c:pt>
                <c:pt idx="16">
                  <c:v>1.067670455488958</c:v>
                </c:pt>
                <c:pt idx="17">
                  <c:v>1.073641960425332</c:v>
                </c:pt>
                <c:pt idx="18">
                  <c:v>1.064747056008132</c:v>
                </c:pt>
                <c:pt idx="19">
                  <c:v>1.053992089534319</c:v>
                </c:pt>
                <c:pt idx="20">
                  <c:v>1.040154449187471</c:v>
                </c:pt>
                <c:pt idx="21">
                  <c:v>1.04111774534195</c:v>
                </c:pt>
                <c:pt idx="22">
                  <c:v>1.050982271401311</c:v>
                </c:pt>
                <c:pt idx="23">
                  <c:v>1.032612866530912</c:v>
                </c:pt>
                <c:pt idx="24">
                  <c:v>1.000041439081248</c:v>
                </c:pt>
                <c:pt idx="25">
                  <c:v>0.98919806725573</c:v>
                </c:pt>
                <c:pt idx="26">
                  <c:v>0.980754931291779</c:v>
                </c:pt>
                <c:pt idx="27">
                  <c:v>0.993445180037028</c:v>
                </c:pt>
                <c:pt idx="28">
                  <c:v>0.972909204922113</c:v>
                </c:pt>
                <c:pt idx="29">
                  <c:v>0.968479808486464</c:v>
                </c:pt>
                <c:pt idx="30">
                  <c:v>0.983247961923928</c:v>
                </c:pt>
                <c:pt idx="31">
                  <c:v>0.993926060162243</c:v>
                </c:pt>
                <c:pt idx="32">
                  <c:v>1.011916173034313</c:v>
                </c:pt>
                <c:pt idx="33">
                  <c:v>1.018497490210037</c:v>
                </c:pt>
                <c:pt idx="34">
                  <c:v>1.016923584814989</c:v>
                </c:pt>
                <c:pt idx="35">
                  <c:v>1.019578610700018</c:v>
                </c:pt>
                <c:pt idx="36">
                  <c:v>1.031698047984973</c:v>
                </c:pt>
                <c:pt idx="37">
                  <c:v>1.041222483050488</c:v>
                </c:pt>
                <c:pt idx="38">
                  <c:v>1.034315224219772</c:v>
                </c:pt>
                <c:pt idx="39">
                  <c:v>1.01851900402676</c:v>
                </c:pt>
                <c:pt idx="40">
                  <c:v>1.010440504437162</c:v>
                </c:pt>
                <c:pt idx="41">
                  <c:v>1.033467365518189</c:v>
                </c:pt>
                <c:pt idx="42">
                  <c:v>1.027724959384879</c:v>
                </c:pt>
                <c:pt idx="43">
                  <c:v>1.045502410180424</c:v>
                </c:pt>
                <c:pt idx="44">
                  <c:v>1.047844611569327</c:v>
                </c:pt>
                <c:pt idx="45">
                  <c:v>1.059662741868997</c:v>
                </c:pt>
                <c:pt idx="46">
                  <c:v>1.078038638886222</c:v>
                </c:pt>
                <c:pt idx="47">
                  <c:v>1.075118256371024</c:v>
                </c:pt>
                <c:pt idx="48">
                  <c:v>1.06685300181293</c:v>
                </c:pt>
                <c:pt idx="49">
                  <c:v>1.05535361822804</c:v>
                </c:pt>
                <c:pt idx="50">
                  <c:v>1.06067110972802</c:v>
                </c:pt>
                <c:pt idx="51">
                  <c:v>1.065673130363841</c:v>
                </c:pt>
                <c:pt idx="52">
                  <c:v>1.055554388456547</c:v>
                </c:pt>
                <c:pt idx="53">
                  <c:v>1.047874936007997</c:v>
                </c:pt>
                <c:pt idx="54">
                  <c:v>1.048735560008</c:v>
                </c:pt>
                <c:pt idx="55">
                  <c:v>1.028857820921333</c:v>
                </c:pt>
                <c:pt idx="56">
                  <c:v>1.034209337036247</c:v>
                </c:pt>
                <c:pt idx="57">
                  <c:v>1.019912365659894</c:v>
                </c:pt>
                <c:pt idx="58">
                  <c:v>1.022379276559877</c:v>
                </c:pt>
                <c:pt idx="59">
                  <c:v>1.018584938326152</c:v>
                </c:pt>
                <c:pt idx="60">
                  <c:v>1.055527041772306</c:v>
                </c:pt>
                <c:pt idx="61">
                  <c:v>1.054673100067308</c:v>
                </c:pt>
                <c:pt idx="62">
                  <c:v>1.065202214922532</c:v>
                </c:pt>
                <c:pt idx="63">
                  <c:v>1.04049007660914</c:v>
                </c:pt>
                <c:pt idx="64">
                  <c:v>1.066027868381021</c:v>
                </c:pt>
                <c:pt idx="65">
                  <c:v>1.041816837879254</c:v>
                </c:pt>
                <c:pt idx="66">
                  <c:v>1.029385288821297</c:v>
                </c:pt>
                <c:pt idx="67">
                  <c:v>1.010240104231194</c:v>
                </c:pt>
                <c:pt idx="68">
                  <c:v>1.019877962838772</c:v>
                </c:pt>
                <c:pt idx="69">
                  <c:v>1.036349415657344</c:v>
                </c:pt>
                <c:pt idx="70">
                  <c:v>1.04735443460593</c:v>
                </c:pt>
                <c:pt idx="71">
                  <c:v>1.07880444737057</c:v>
                </c:pt>
                <c:pt idx="72">
                  <c:v>1.090406697020877</c:v>
                </c:pt>
                <c:pt idx="73">
                  <c:v>1.08206166933102</c:v>
                </c:pt>
                <c:pt idx="74">
                  <c:v>1.059123035959947</c:v>
                </c:pt>
                <c:pt idx="75">
                  <c:v>1.046754435913476</c:v>
                </c:pt>
                <c:pt idx="76">
                  <c:v>1.039061233761055</c:v>
                </c:pt>
                <c:pt idx="77">
                  <c:v>1.024381967357624</c:v>
                </c:pt>
                <c:pt idx="78">
                  <c:v>1.026101172617087</c:v>
                </c:pt>
                <c:pt idx="79">
                  <c:v>1.034709283812845</c:v>
                </c:pt>
                <c:pt idx="80">
                  <c:v>1.038788424958938</c:v>
                </c:pt>
                <c:pt idx="81">
                  <c:v>1.021365870372711</c:v>
                </c:pt>
                <c:pt idx="82">
                  <c:v>1.005263478660539</c:v>
                </c:pt>
                <c:pt idx="83">
                  <c:v>0.973356910973568</c:v>
                </c:pt>
                <c:pt idx="84">
                  <c:v>0.951906309201696</c:v>
                </c:pt>
                <c:pt idx="85">
                  <c:v>0.944609246395161</c:v>
                </c:pt>
                <c:pt idx="86">
                  <c:v>0.941790292320869</c:v>
                </c:pt>
                <c:pt idx="87">
                  <c:v>0.967273322977921</c:v>
                </c:pt>
                <c:pt idx="88">
                  <c:v>0.966300927693058</c:v>
                </c:pt>
                <c:pt idx="89">
                  <c:v>0.963083052493087</c:v>
                </c:pt>
                <c:pt idx="90">
                  <c:v>0.937062314339996</c:v>
                </c:pt>
                <c:pt idx="91">
                  <c:v>0.938036802735589</c:v>
                </c:pt>
                <c:pt idx="92">
                  <c:v>0.921301557401844</c:v>
                </c:pt>
                <c:pt idx="93">
                  <c:v>0.929439918765925</c:v>
                </c:pt>
                <c:pt idx="94">
                  <c:v>0.904963402792069</c:v>
                </c:pt>
                <c:pt idx="95">
                  <c:v>0.88586211494443</c:v>
                </c:pt>
                <c:pt idx="96">
                  <c:v>0.849670546537392</c:v>
                </c:pt>
                <c:pt idx="97">
                  <c:v>0.826661084662198</c:v>
                </c:pt>
                <c:pt idx="98">
                  <c:v>0.824356781468309</c:v>
                </c:pt>
                <c:pt idx="99">
                  <c:v>0.803201849258519</c:v>
                </c:pt>
                <c:pt idx="100">
                  <c:v>0.802888382780872</c:v>
                </c:pt>
                <c:pt idx="101">
                  <c:v>0.822325153180094</c:v>
                </c:pt>
                <c:pt idx="102">
                  <c:v>0.847110660708737</c:v>
                </c:pt>
                <c:pt idx="103">
                  <c:v>0.864129430908937</c:v>
                </c:pt>
                <c:pt idx="104">
                  <c:v>0.865544896252356</c:v>
                </c:pt>
                <c:pt idx="105">
                  <c:v>0.864591268324608</c:v>
                </c:pt>
                <c:pt idx="106">
                  <c:v>0.864675341570298</c:v>
                </c:pt>
                <c:pt idx="107">
                  <c:v>0.883973976789472</c:v>
                </c:pt>
                <c:pt idx="108">
                  <c:v>0.92321826772114</c:v>
                </c:pt>
                <c:pt idx="109">
                  <c:v>0.956262927419618</c:v>
                </c:pt>
                <c:pt idx="110">
                  <c:v>0.974644362671903</c:v>
                </c:pt>
                <c:pt idx="111">
                  <c:v>0.965173369344645</c:v>
                </c:pt>
                <c:pt idx="112">
                  <c:v>0.979439407118683</c:v>
                </c:pt>
                <c:pt idx="113">
                  <c:v>0.946715222987973</c:v>
                </c:pt>
                <c:pt idx="114">
                  <c:v>0.925115583501957</c:v>
                </c:pt>
                <c:pt idx="115">
                  <c:v>0.898514682791029</c:v>
                </c:pt>
                <c:pt idx="116">
                  <c:v>0.900085117068966</c:v>
                </c:pt>
                <c:pt idx="117">
                  <c:v>0.907712893740033</c:v>
                </c:pt>
                <c:pt idx="118">
                  <c:v>0.904093882935164</c:v>
                </c:pt>
                <c:pt idx="119">
                  <c:v>0.93524043123148</c:v>
                </c:pt>
                <c:pt idx="120">
                  <c:v>0.949599019369334</c:v>
                </c:pt>
                <c:pt idx="121">
                  <c:v>0.970173996057387</c:v>
                </c:pt>
                <c:pt idx="122">
                  <c:v>0.950917501664876</c:v>
                </c:pt>
                <c:pt idx="123">
                  <c:v>0.958666874029792</c:v>
                </c:pt>
                <c:pt idx="124">
                  <c:v>0.943174877584291</c:v>
                </c:pt>
                <c:pt idx="125">
                  <c:v>0.951160081247288</c:v>
                </c:pt>
                <c:pt idx="126">
                  <c:v>0.954713707360705</c:v>
                </c:pt>
                <c:pt idx="127">
                  <c:v>0.962566747170872</c:v>
                </c:pt>
                <c:pt idx="128">
                  <c:v>0.967825535422195</c:v>
                </c:pt>
                <c:pt idx="129">
                  <c:v>0.965705038589053</c:v>
                </c:pt>
                <c:pt idx="130">
                  <c:v>0.976503045606879</c:v>
                </c:pt>
                <c:pt idx="131">
                  <c:v>0.981783987084454</c:v>
                </c:pt>
                <c:pt idx="132">
                  <c:v>0.992540586830017</c:v>
                </c:pt>
                <c:pt idx="133">
                  <c:v>0.967311207312234</c:v>
                </c:pt>
                <c:pt idx="134">
                  <c:v>0.958905110613064</c:v>
                </c:pt>
                <c:pt idx="135">
                  <c:v>0.948162904693059</c:v>
                </c:pt>
                <c:pt idx="136">
                  <c:v>0.963957986822566</c:v>
                </c:pt>
                <c:pt idx="137">
                  <c:v>0.971734078573398</c:v>
                </c:pt>
                <c:pt idx="138">
                  <c:v>0.950250889319738</c:v>
                </c:pt>
                <c:pt idx="139">
                  <c:v>0.944044851215139</c:v>
                </c:pt>
                <c:pt idx="140">
                  <c:v>0.93899037074141</c:v>
                </c:pt>
                <c:pt idx="141">
                  <c:v>0.943948195875237</c:v>
                </c:pt>
                <c:pt idx="142">
                  <c:v>0.940901821594344</c:v>
                </c:pt>
                <c:pt idx="143">
                  <c:v>0.91142341582414</c:v>
                </c:pt>
                <c:pt idx="144">
                  <c:v>0.908760667290319</c:v>
                </c:pt>
                <c:pt idx="145">
                  <c:v>0.901107877262364</c:v>
                </c:pt>
                <c:pt idx="146">
                  <c:v>0.94804939017375</c:v>
                </c:pt>
                <c:pt idx="147">
                  <c:v>0.94439555974192</c:v>
                </c:pt>
                <c:pt idx="148">
                  <c:v>0.974609705335109</c:v>
                </c:pt>
                <c:pt idx="149">
                  <c:v>0.980274195394842</c:v>
                </c:pt>
                <c:pt idx="150">
                  <c:v>1.021991812764623</c:v>
                </c:pt>
                <c:pt idx="151">
                  <c:v>1.005268158305534</c:v>
                </c:pt>
                <c:pt idx="152">
                  <c:v>0.985740571165102</c:v>
                </c:pt>
                <c:pt idx="153">
                  <c:v>0.9742842586809</c:v>
                </c:pt>
                <c:pt idx="154">
                  <c:v>0.973448018813131</c:v>
                </c:pt>
                <c:pt idx="155">
                  <c:v>0.977262713901414</c:v>
                </c:pt>
                <c:pt idx="156">
                  <c:v>0.971138592025467</c:v>
                </c:pt>
                <c:pt idx="157">
                  <c:v>1.004963401591831</c:v>
                </c:pt>
                <c:pt idx="158">
                  <c:v>1.025583279700397</c:v>
                </c:pt>
                <c:pt idx="159">
                  <c:v>1.019755926537054</c:v>
                </c:pt>
                <c:pt idx="160">
                  <c:v>1.023557665471728</c:v>
                </c:pt>
                <c:pt idx="161">
                  <c:v>1.016700139093231</c:v>
                </c:pt>
                <c:pt idx="162">
                  <c:v>1.051717588988326</c:v>
                </c:pt>
                <c:pt idx="163">
                  <c:v>1.058616772154964</c:v>
                </c:pt>
                <c:pt idx="164">
                  <c:v>1.078161285761645</c:v>
                </c:pt>
                <c:pt idx="165">
                  <c:v>1.073301796866492</c:v>
                </c:pt>
                <c:pt idx="166">
                  <c:v>1.073371711189804</c:v>
                </c:pt>
                <c:pt idx="167">
                  <c:v>1.064377091920515</c:v>
                </c:pt>
                <c:pt idx="168">
                  <c:v>1.072140930301258</c:v>
                </c:pt>
                <c:pt idx="169">
                  <c:v>1.079328712918852</c:v>
                </c:pt>
                <c:pt idx="170">
                  <c:v>1.07457943378426</c:v>
                </c:pt>
                <c:pt idx="171">
                  <c:v>1.065112004550193</c:v>
                </c:pt>
                <c:pt idx="172">
                  <c:v>1.037542986043022</c:v>
                </c:pt>
                <c:pt idx="173">
                  <c:v>1.02995969876224</c:v>
                </c:pt>
                <c:pt idx="174">
                  <c:v>1.030154205639295</c:v>
                </c:pt>
                <c:pt idx="175">
                  <c:v>1.058574706632453</c:v>
                </c:pt>
                <c:pt idx="176">
                  <c:v>1.077398088552918</c:v>
                </c:pt>
                <c:pt idx="177">
                  <c:v>1.10292858259468</c:v>
                </c:pt>
                <c:pt idx="178">
                  <c:v>1.106362662102724</c:v>
                </c:pt>
                <c:pt idx="179">
                  <c:v>1.127649470513678</c:v>
                </c:pt>
                <c:pt idx="180">
                  <c:v>1.121568251245045</c:v>
                </c:pt>
                <c:pt idx="181">
                  <c:v>1.081181151085587</c:v>
                </c:pt>
                <c:pt idx="182">
                  <c:v>1.056716396738058</c:v>
                </c:pt>
                <c:pt idx="183">
                  <c:v>1.044851664881252</c:v>
                </c:pt>
                <c:pt idx="184">
                  <c:v>1.078460422844183</c:v>
                </c:pt>
                <c:pt idx="185">
                  <c:v>1.081351765744586</c:v>
                </c:pt>
                <c:pt idx="186">
                  <c:v>1.074388906291047</c:v>
                </c:pt>
                <c:pt idx="187">
                  <c:v>1.059845366064838</c:v>
                </c:pt>
                <c:pt idx="188">
                  <c:v>1.062079290057168</c:v>
                </c:pt>
                <c:pt idx="189">
                  <c:v>1.06981294201691</c:v>
                </c:pt>
                <c:pt idx="190">
                  <c:v>1.075173690919561</c:v>
                </c:pt>
                <c:pt idx="191">
                  <c:v>1.057635890565235</c:v>
                </c:pt>
                <c:pt idx="192">
                  <c:v>1.045283375106503</c:v>
                </c:pt>
                <c:pt idx="193">
                  <c:v>1.023922121406104</c:v>
                </c:pt>
                <c:pt idx="194">
                  <c:v>1.035306798246373</c:v>
                </c:pt>
              </c:numCache>
            </c:numRef>
          </c:val>
          <c:smooth val="0"/>
        </c:ser>
        <c:ser>
          <c:idx val="1"/>
          <c:order val="1"/>
          <c:tx>
            <c:v>Northeast</c:v>
          </c:tx>
          <c:marker>
            <c:symbol val="none"/>
          </c:marker>
          <c:cat>
            <c:numRef>
              <c:f>'Normalized Recruiting Inten MA'!$A$8:$A$202</c:f>
              <c:numCache>
                <c:formatCode>mmm\-yy</c:formatCode>
                <c:ptCount val="195"/>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pt idx="192">
                  <c:v>42795.0</c:v>
                </c:pt>
                <c:pt idx="193">
                  <c:v>42826.0</c:v>
                </c:pt>
                <c:pt idx="194">
                  <c:v>42856.0</c:v>
                </c:pt>
              </c:numCache>
            </c:numRef>
          </c:cat>
          <c:val>
            <c:numRef>
              <c:f>'Normalized Recruiting Inten MA'!$S$8:$S$400</c:f>
              <c:numCache>
                <c:formatCode>General</c:formatCode>
                <c:ptCount val="393"/>
                <c:pt idx="0">
                  <c:v>1.14796761198356</c:v>
                </c:pt>
                <c:pt idx="1">
                  <c:v>1.165104156100331</c:v>
                </c:pt>
                <c:pt idx="2">
                  <c:v>1.14902787832339</c:v>
                </c:pt>
                <c:pt idx="3">
                  <c:v>1.162030251254551</c:v>
                </c:pt>
                <c:pt idx="4">
                  <c:v>1.132866983634013</c:v>
                </c:pt>
                <c:pt idx="5">
                  <c:v>1.106063863777318</c:v>
                </c:pt>
                <c:pt idx="6">
                  <c:v>1.054147975624476</c:v>
                </c:pt>
                <c:pt idx="7">
                  <c:v>1.077348132858238</c:v>
                </c:pt>
                <c:pt idx="8">
                  <c:v>1.075264492221346</c:v>
                </c:pt>
                <c:pt idx="9">
                  <c:v>1.067211502383178</c:v>
                </c:pt>
                <c:pt idx="10">
                  <c:v>1.033922162167433</c:v>
                </c:pt>
                <c:pt idx="11">
                  <c:v>1.03169531790289</c:v>
                </c:pt>
                <c:pt idx="12">
                  <c:v>1.043878577985217</c:v>
                </c:pt>
                <c:pt idx="13">
                  <c:v>1.021526958370689</c:v>
                </c:pt>
                <c:pt idx="14">
                  <c:v>1.04390883074414</c:v>
                </c:pt>
                <c:pt idx="15">
                  <c:v>1.030166790850156</c:v>
                </c:pt>
                <c:pt idx="16">
                  <c:v>1.042049573977778</c:v>
                </c:pt>
                <c:pt idx="17">
                  <c:v>1.021281216015984</c:v>
                </c:pt>
                <c:pt idx="18">
                  <c:v>0.995662330832849</c:v>
                </c:pt>
                <c:pt idx="19">
                  <c:v>0.987056356722862</c:v>
                </c:pt>
                <c:pt idx="20">
                  <c:v>0.998467469110904</c:v>
                </c:pt>
                <c:pt idx="21">
                  <c:v>1.034140668366897</c:v>
                </c:pt>
                <c:pt idx="22">
                  <c:v>1.042615157693726</c:v>
                </c:pt>
                <c:pt idx="23">
                  <c:v>1.036435022372245</c:v>
                </c:pt>
                <c:pt idx="24">
                  <c:v>1.004547115044587</c:v>
                </c:pt>
                <c:pt idx="25">
                  <c:v>0.968053978291626</c:v>
                </c:pt>
                <c:pt idx="26">
                  <c:v>0.958587308682653</c:v>
                </c:pt>
                <c:pt idx="27">
                  <c:v>0.990820415062449</c:v>
                </c:pt>
                <c:pt idx="28">
                  <c:v>1.021674003731872</c:v>
                </c:pt>
                <c:pt idx="29">
                  <c:v>1.02535154937375</c:v>
                </c:pt>
                <c:pt idx="30">
                  <c:v>1.038608091872026</c:v>
                </c:pt>
                <c:pt idx="31">
                  <c:v>1.043513078485906</c:v>
                </c:pt>
                <c:pt idx="32">
                  <c:v>1.056509534078445</c:v>
                </c:pt>
                <c:pt idx="33">
                  <c:v>1.062273493480535</c:v>
                </c:pt>
                <c:pt idx="34">
                  <c:v>1.082592019794901</c:v>
                </c:pt>
                <c:pt idx="35">
                  <c:v>1.081527150315017</c:v>
                </c:pt>
                <c:pt idx="36">
                  <c:v>1.068768779998673</c:v>
                </c:pt>
                <c:pt idx="37">
                  <c:v>1.074140752566307</c:v>
                </c:pt>
                <c:pt idx="38">
                  <c:v>1.078890900211324</c:v>
                </c:pt>
                <c:pt idx="39">
                  <c:v>1.075896626146523</c:v>
                </c:pt>
                <c:pt idx="40">
                  <c:v>1.068598205865912</c:v>
                </c:pt>
                <c:pt idx="41">
                  <c:v>1.08794728305466</c:v>
                </c:pt>
                <c:pt idx="42">
                  <c:v>1.115385360980836</c:v>
                </c:pt>
                <c:pt idx="43">
                  <c:v>1.14168597775633</c:v>
                </c:pt>
                <c:pt idx="44">
                  <c:v>1.137956780671635</c:v>
                </c:pt>
                <c:pt idx="45">
                  <c:v>1.141130404523663</c:v>
                </c:pt>
                <c:pt idx="46">
                  <c:v>1.11094113643122</c:v>
                </c:pt>
                <c:pt idx="47">
                  <c:v>1.102304607622413</c:v>
                </c:pt>
                <c:pt idx="48">
                  <c:v>1.088852573467634</c:v>
                </c:pt>
                <c:pt idx="49">
                  <c:v>1.096159015827376</c:v>
                </c:pt>
                <c:pt idx="50">
                  <c:v>1.090449027529708</c:v>
                </c:pt>
                <c:pt idx="51">
                  <c:v>1.104766172075444</c:v>
                </c:pt>
                <c:pt idx="52">
                  <c:v>1.091936887108298</c:v>
                </c:pt>
                <c:pt idx="53">
                  <c:v>1.097433666419624</c:v>
                </c:pt>
                <c:pt idx="54">
                  <c:v>1.109383144079884</c:v>
                </c:pt>
                <c:pt idx="55">
                  <c:v>1.100908916423794</c:v>
                </c:pt>
                <c:pt idx="56">
                  <c:v>1.083700614949104</c:v>
                </c:pt>
                <c:pt idx="57">
                  <c:v>0.994523066086392</c:v>
                </c:pt>
                <c:pt idx="58">
                  <c:v>0.979549229864132</c:v>
                </c:pt>
                <c:pt idx="59">
                  <c:v>0.991795058155537</c:v>
                </c:pt>
                <c:pt idx="60">
                  <c:v>1.051708598628411</c:v>
                </c:pt>
                <c:pt idx="61">
                  <c:v>1.067918056620005</c:v>
                </c:pt>
                <c:pt idx="62">
                  <c:v>1.084598146933782</c:v>
                </c:pt>
                <c:pt idx="63">
                  <c:v>1.059543454121547</c:v>
                </c:pt>
                <c:pt idx="64">
                  <c:v>1.07758123148188</c:v>
                </c:pt>
                <c:pt idx="65">
                  <c:v>1.028253653411132</c:v>
                </c:pt>
                <c:pt idx="66">
                  <c:v>1.025354741571131</c:v>
                </c:pt>
                <c:pt idx="67">
                  <c:v>0.988065486248115</c:v>
                </c:pt>
                <c:pt idx="68">
                  <c:v>0.992798436401358</c:v>
                </c:pt>
                <c:pt idx="69">
                  <c:v>0.981240738395397</c:v>
                </c:pt>
                <c:pt idx="70">
                  <c:v>0.997535405383751</c:v>
                </c:pt>
                <c:pt idx="71">
                  <c:v>0.99434076850152</c:v>
                </c:pt>
                <c:pt idx="72">
                  <c:v>1.006372725651487</c:v>
                </c:pt>
                <c:pt idx="73">
                  <c:v>0.993502177360081</c:v>
                </c:pt>
                <c:pt idx="74">
                  <c:v>0.998026934565083</c:v>
                </c:pt>
                <c:pt idx="75">
                  <c:v>0.973647803431139</c:v>
                </c:pt>
                <c:pt idx="76">
                  <c:v>0.976505965519176</c:v>
                </c:pt>
                <c:pt idx="77">
                  <c:v>0.981964089484998</c:v>
                </c:pt>
                <c:pt idx="78">
                  <c:v>1.002223477052115</c:v>
                </c:pt>
                <c:pt idx="79">
                  <c:v>0.989196347126142</c:v>
                </c:pt>
                <c:pt idx="80">
                  <c:v>1.016794509001666</c:v>
                </c:pt>
                <c:pt idx="81">
                  <c:v>1.036115112899083</c:v>
                </c:pt>
                <c:pt idx="82">
                  <c:v>1.038379596646694</c:v>
                </c:pt>
                <c:pt idx="83">
                  <c:v>0.998011304656587</c:v>
                </c:pt>
                <c:pt idx="84">
                  <c:v>0.969710657120491</c:v>
                </c:pt>
                <c:pt idx="85">
                  <c:v>0.98219950697</c:v>
                </c:pt>
                <c:pt idx="86">
                  <c:v>0.966819990251479</c:v>
                </c:pt>
                <c:pt idx="87">
                  <c:v>0.968273515297786</c:v>
                </c:pt>
                <c:pt idx="88">
                  <c:v>0.940292960328818</c:v>
                </c:pt>
                <c:pt idx="89">
                  <c:v>0.955465425822539</c:v>
                </c:pt>
                <c:pt idx="90">
                  <c:v>0.938735795094087</c:v>
                </c:pt>
                <c:pt idx="91">
                  <c:v>0.943476299941449</c:v>
                </c:pt>
                <c:pt idx="92">
                  <c:v>0.878163603395784</c:v>
                </c:pt>
                <c:pt idx="93">
                  <c:v>0.866968551750819</c:v>
                </c:pt>
                <c:pt idx="94">
                  <c:v>0.856311008427068</c:v>
                </c:pt>
                <c:pt idx="95">
                  <c:v>0.930943954899624</c:v>
                </c:pt>
                <c:pt idx="96">
                  <c:v>0.921236905028945</c:v>
                </c:pt>
                <c:pt idx="97">
                  <c:v>0.914976675793459</c:v>
                </c:pt>
                <c:pt idx="98">
                  <c:v>0.873296182879439</c:v>
                </c:pt>
                <c:pt idx="99">
                  <c:v>0.893887272647122</c:v>
                </c:pt>
                <c:pt idx="100">
                  <c:v>0.889032700504649</c:v>
                </c:pt>
                <c:pt idx="101">
                  <c:v>0.891257561478075</c:v>
                </c:pt>
                <c:pt idx="102">
                  <c:v>0.879850240132302</c:v>
                </c:pt>
                <c:pt idx="103">
                  <c:v>0.902718553772766</c:v>
                </c:pt>
                <c:pt idx="104">
                  <c:v>0.926152080620272</c:v>
                </c:pt>
                <c:pt idx="105">
                  <c:v>0.934272015066184</c:v>
                </c:pt>
                <c:pt idx="106">
                  <c:v>0.958285321359213</c:v>
                </c:pt>
                <c:pt idx="107">
                  <c:v>0.95277873970757</c:v>
                </c:pt>
                <c:pt idx="108">
                  <c:v>0.963488032333911</c:v>
                </c:pt>
                <c:pt idx="109">
                  <c:v>0.929148951678444</c:v>
                </c:pt>
                <c:pt idx="110">
                  <c:v>0.959717174245099</c:v>
                </c:pt>
                <c:pt idx="111">
                  <c:v>0.957166090392478</c:v>
                </c:pt>
                <c:pt idx="112">
                  <c:v>0.966125086504464</c:v>
                </c:pt>
                <c:pt idx="113">
                  <c:v>0.926434702609882</c:v>
                </c:pt>
                <c:pt idx="114">
                  <c:v>0.939600082812483</c:v>
                </c:pt>
                <c:pt idx="115">
                  <c:v>0.945080786731965</c:v>
                </c:pt>
                <c:pt idx="116">
                  <c:v>0.946751069736012</c:v>
                </c:pt>
                <c:pt idx="117">
                  <c:v>0.94157814357709</c:v>
                </c:pt>
                <c:pt idx="118">
                  <c:v>0.912356686587568</c:v>
                </c:pt>
                <c:pt idx="119">
                  <c:v>0.908390559218417</c:v>
                </c:pt>
                <c:pt idx="120">
                  <c:v>0.923219640296123</c:v>
                </c:pt>
                <c:pt idx="121">
                  <c:v>0.961016843286164</c:v>
                </c:pt>
                <c:pt idx="122">
                  <c:v>0.97152360840521</c:v>
                </c:pt>
                <c:pt idx="123">
                  <c:v>0.957083356361725</c:v>
                </c:pt>
                <c:pt idx="124">
                  <c:v>0.95023910031606</c:v>
                </c:pt>
                <c:pt idx="125">
                  <c:v>0.942306023778593</c:v>
                </c:pt>
                <c:pt idx="126">
                  <c:v>0.913952392593551</c:v>
                </c:pt>
                <c:pt idx="127">
                  <c:v>0.894996452042158</c:v>
                </c:pt>
                <c:pt idx="128">
                  <c:v>0.895543070112345</c:v>
                </c:pt>
                <c:pt idx="129">
                  <c:v>0.902140975375829</c:v>
                </c:pt>
                <c:pt idx="130">
                  <c:v>0.917727694984705</c:v>
                </c:pt>
                <c:pt idx="131">
                  <c:v>0.931700785959662</c:v>
                </c:pt>
                <c:pt idx="132">
                  <c:v>0.944461735973179</c:v>
                </c:pt>
                <c:pt idx="133">
                  <c:v>0.913616865064356</c:v>
                </c:pt>
                <c:pt idx="134">
                  <c:v>0.895481488277746</c:v>
                </c:pt>
                <c:pt idx="135">
                  <c:v>0.901946031342801</c:v>
                </c:pt>
                <c:pt idx="136">
                  <c:v>0.917261146523608</c:v>
                </c:pt>
                <c:pt idx="137">
                  <c:v>0.917811136607678</c:v>
                </c:pt>
                <c:pt idx="138">
                  <c:v>0.925765068755264</c:v>
                </c:pt>
                <c:pt idx="139">
                  <c:v>0.89737673582721</c:v>
                </c:pt>
                <c:pt idx="140">
                  <c:v>0.907295247731624</c:v>
                </c:pt>
                <c:pt idx="141">
                  <c:v>0.895082693495052</c:v>
                </c:pt>
                <c:pt idx="142">
                  <c:v>0.926828969192871</c:v>
                </c:pt>
                <c:pt idx="143">
                  <c:v>0.926429089982305</c:v>
                </c:pt>
                <c:pt idx="144">
                  <c:v>0.932269755694171</c:v>
                </c:pt>
                <c:pt idx="145">
                  <c:v>0.947487299132656</c:v>
                </c:pt>
                <c:pt idx="146">
                  <c:v>0.949272993275075</c:v>
                </c:pt>
                <c:pt idx="147">
                  <c:v>0.938813853970051</c:v>
                </c:pt>
                <c:pt idx="148">
                  <c:v>0.913662131940018</c:v>
                </c:pt>
                <c:pt idx="149">
                  <c:v>0.920509420542954</c:v>
                </c:pt>
                <c:pt idx="150">
                  <c:v>0.91954044490206</c:v>
                </c:pt>
                <c:pt idx="151">
                  <c:v>0.922362267254373</c:v>
                </c:pt>
                <c:pt idx="152">
                  <c:v>0.903173029428434</c:v>
                </c:pt>
                <c:pt idx="153">
                  <c:v>0.891040256844073</c:v>
                </c:pt>
                <c:pt idx="154">
                  <c:v>0.903561279979203</c:v>
                </c:pt>
                <c:pt idx="155">
                  <c:v>0.899374913749225</c:v>
                </c:pt>
                <c:pt idx="156">
                  <c:v>0.909351719991807</c:v>
                </c:pt>
                <c:pt idx="157">
                  <c:v>0.924959069638643</c:v>
                </c:pt>
                <c:pt idx="158">
                  <c:v>0.94515448537935</c:v>
                </c:pt>
                <c:pt idx="159">
                  <c:v>0.938485137438408</c:v>
                </c:pt>
                <c:pt idx="160">
                  <c:v>0.936494677290339</c:v>
                </c:pt>
                <c:pt idx="161">
                  <c:v>0.921414636850941</c:v>
                </c:pt>
                <c:pt idx="162">
                  <c:v>0.961319755838948</c:v>
                </c:pt>
                <c:pt idx="163">
                  <c:v>0.959462892549119</c:v>
                </c:pt>
                <c:pt idx="164">
                  <c:v>0.980004500589008</c:v>
                </c:pt>
                <c:pt idx="165">
                  <c:v>0.971152087893209</c:v>
                </c:pt>
                <c:pt idx="166">
                  <c:v>0.964922813471452</c:v>
                </c:pt>
                <c:pt idx="167">
                  <c:v>0.979065274968396</c:v>
                </c:pt>
                <c:pt idx="168">
                  <c:v>0.98079952078876</c:v>
                </c:pt>
                <c:pt idx="169">
                  <c:v>0.991475263125645</c:v>
                </c:pt>
                <c:pt idx="170">
                  <c:v>0.997390527799828</c:v>
                </c:pt>
                <c:pt idx="171">
                  <c:v>0.995606872058112</c:v>
                </c:pt>
                <c:pt idx="172">
                  <c:v>1.011221817970489</c:v>
                </c:pt>
                <c:pt idx="173">
                  <c:v>1.016323034023564</c:v>
                </c:pt>
                <c:pt idx="174">
                  <c:v>1.026115517705862</c:v>
                </c:pt>
                <c:pt idx="175">
                  <c:v>1.032655875665933</c:v>
                </c:pt>
                <c:pt idx="176">
                  <c:v>1.045278696959572</c:v>
                </c:pt>
                <c:pt idx="177">
                  <c:v>1.051508144656125</c:v>
                </c:pt>
                <c:pt idx="178">
                  <c:v>1.036649856783214</c:v>
                </c:pt>
                <c:pt idx="179">
                  <c:v>1.020890778554679</c:v>
                </c:pt>
                <c:pt idx="180">
                  <c:v>1.01719692528385</c:v>
                </c:pt>
                <c:pt idx="181">
                  <c:v>1.015197733314855</c:v>
                </c:pt>
                <c:pt idx="182">
                  <c:v>1.000488195474968</c:v>
                </c:pt>
                <c:pt idx="183">
                  <c:v>1.02246588129077</c:v>
                </c:pt>
                <c:pt idx="184">
                  <c:v>1.029569953935214</c:v>
                </c:pt>
                <c:pt idx="185">
                  <c:v>1.060595640776403</c:v>
                </c:pt>
                <c:pt idx="186">
                  <c:v>1.043169576046367</c:v>
                </c:pt>
                <c:pt idx="187">
                  <c:v>1.064265751730272</c:v>
                </c:pt>
                <c:pt idx="188">
                  <c:v>1.049264250005704</c:v>
                </c:pt>
                <c:pt idx="189">
                  <c:v>1.052041866586607</c:v>
                </c:pt>
                <c:pt idx="190">
                  <c:v>1.059366659697668</c:v>
                </c:pt>
                <c:pt idx="191">
                  <c:v>1.068493045680347</c:v>
                </c:pt>
                <c:pt idx="192">
                  <c:v>1.07169298644128</c:v>
                </c:pt>
                <c:pt idx="193">
                  <c:v>1.065207990129976</c:v>
                </c:pt>
                <c:pt idx="194">
                  <c:v>1.095418634812005</c:v>
                </c:pt>
              </c:numCache>
            </c:numRef>
          </c:val>
          <c:smooth val="0"/>
        </c:ser>
        <c:ser>
          <c:idx val="2"/>
          <c:order val="2"/>
          <c:tx>
            <c:v>South</c:v>
          </c:tx>
          <c:marker>
            <c:symbol val="none"/>
          </c:marker>
          <c:cat>
            <c:numRef>
              <c:f>'Normalized Recruiting Inten MA'!$A$8:$A$202</c:f>
              <c:numCache>
                <c:formatCode>mmm\-yy</c:formatCode>
                <c:ptCount val="195"/>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pt idx="192">
                  <c:v>42795.0</c:v>
                </c:pt>
                <c:pt idx="193">
                  <c:v>42826.0</c:v>
                </c:pt>
                <c:pt idx="194">
                  <c:v>42856.0</c:v>
                </c:pt>
              </c:numCache>
            </c:numRef>
          </c:cat>
          <c:val>
            <c:numRef>
              <c:f>'Normalized Recruiting Inten MA'!$T$8:$T$400</c:f>
              <c:numCache>
                <c:formatCode>General</c:formatCode>
                <c:ptCount val="393"/>
                <c:pt idx="0">
                  <c:v>1.145351529403332</c:v>
                </c:pt>
                <c:pt idx="1">
                  <c:v>1.137564728060682</c:v>
                </c:pt>
                <c:pt idx="2">
                  <c:v>1.12404193925539</c:v>
                </c:pt>
                <c:pt idx="3">
                  <c:v>1.083214415311236</c:v>
                </c:pt>
                <c:pt idx="4">
                  <c:v>1.053033044729198</c:v>
                </c:pt>
                <c:pt idx="5">
                  <c:v>1.060809314492151</c:v>
                </c:pt>
                <c:pt idx="6">
                  <c:v>1.066307477372471</c:v>
                </c:pt>
                <c:pt idx="7">
                  <c:v>1.072395007617011</c:v>
                </c:pt>
                <c:pt idx="8">
                  <c:v>1.064008596627805</c:v>
                </c:pt>
                <c:pt idx="9">
                  <c:v>1.063041596469986</c:v>
                </c:pt>
                <c:pt idx="10">
                  <c:v>1.058156328888235</c:v>
                </c:pt>
                <c:pt idx="11">
                  <c:v>1.047209084295548</c:v>
                </c:pt>
                <c:pt idx="12">
                  <c:v>1.040906597421711</c:v>
                </c:pt>
                <c:pt idx="13">
                  <c:v>1.046849062920384</c:v>
                </c:pt>
                <c:pt idx="14">
                  <c:v>1.055047798403404</c:v>
                </c:pt>
                <c:pt idx="15">
                  <c:v>1.069678547143952</c:v>
                </c:pt>
                <c:pt idx="16">
                  <c:v>1.080439620623606</c:v>
                </c:pt>
                <c:pt idx="17">
                  <c:v>1.066076546288686</c:v>
                </c:pt>
                <c:pt idx="18">
                  <c:v>1.069275428242902</c:v>
                </c:pt>
                <c:pt idx="19">
                  <c:v>1.052485016551286</c:v>
                </c:pt>
                <c:pt idx="20">
                  <c:v>1.054890499499474</c:v>
                </c:pt>
                <c:pt idx="21">
                  <c:v>1.057790161853418</c:v>
                </c:pt>
                <c:pt idx="22">
                  <c:v>1.0641715944946</c:v>
                </c:pt>
                <c:pt idx="23">
                  <c:v>1.056275407856891</c:v>
                </c:pt>
                <c:pt idx="24">
                  <c:v>1.02372698614167</c:v>
                </c:pt>
                <c:pt idx="25">
                  <c:v>1.01508920120671</c:v>
                </c:pt>
                <c:pt idx="26">
                  <c:v>1.01224356181003</c:v>
                </c:pt>
                <c:pt idx="27">
                  <c:v>1.026446218243901</c:v>
                </c:pt>
                <c:pt idx="28">
                  <c:v>1.024274018256491</c:v>
                </c:pt>
                <c:pt idx="29">
                  <c:v>1.02692342212594</c:v>
                </c:pt>
                <c:pt idx="30">
                  <c:v>1.033528703577801</c:v>
                </c:pt>
                <c:pt idx="31">
                  <c:v>1.037245250052393</c:v>
                </c:pt>
                <c:pt idx="32">
                  <c:v>1.034386306960432</c:v>
                </c:pt>
                <c:pt idx="33">
                  <c:v>1.036183391013375</c:v>
                </c:pt>
                <c:pt idx="34">
                  <c:v>1.038475530900372</c:v>
                </c:pt>
                <c:pt idx="35">
                  <c:v>1.044440224373954</c:v>
                </c:pt>
                <c:pt idx="36">
                  <c:v>1.075220992915922</c:v>
                </c:pt>
                <c:pt idx="37">
                  <c:v>1.089849256122655</c:v>
                </c:pt>
                <c:pt idx="38">
                  <c:v>1.10974028497051</c:v>
                </c:pt>
                <c:pt idx="39">
                  <c:v>1.087258452393251</c:v>
                </c:pt>
                <c:pt idx="40">
                  <c:v>1.081048585433344</c:v>
                </c:pt>
                <c:pt idx="41">
                  <c:v>1.081531870258564</c:v>
                </c:pt>
                <c:pt idx="42">
                  <c:v>1.081453530488762</c:v>
                </c:pt>
                <c:pt idx="43">
                  <c:v>1.0810066187026</c:v>
                </c:pt>
                <c:pt idx="44">
                  <c:v>1.093694207714289</c:v>
                </c:pt>
                <c:pt idx="45">
                  <c:v>1.108118131423702</c:v>
                </c:pt>
                <c:pt idx="46">
                  <c:v>1.118326605601721</c:v>
                </c:pt>
                <c:pt idx="47">
                  <c:v>1.117719841700843</c:v>
                </c:pt>
                <c:pt idx="48">
                  <c:v>1.126392456494964</c:v>
                </c:pt>
                <c:pt idx="49">
                  <c:v>1.127392448328136</c:v>
                </c:pt>
                <c:pt idx="50">
                  <c:v>1.121168494288745</c:v>
                </c:pt>
                <c:pt idx="51">
                  <c:v>1.113599431604551</c:v>
                </c:pt>
                <c:pt idx="52">
                  <c:v>1.113923133122866</c:v>
                </c:pt>
                <c:pt idx="53">
                  <c:v>1.126490341258862</c:v>
                </c:pt>
                <c:pt idx="54">
                  <c:v>1.124641795351691</c:v>
                </c:pt>
                <c:pt idx="55">
                  <c:v>1.098810741564917</c:v>
                </c:pt>
                <c:pt idx="56">
                  <c:v>1.077284935725545</c:v>
                </c:pt>
                <c:pt idx="57">
                  <c:v>1.082092193413606</c:v>
                </c:pt>
                <c:pt idx="58">
                  <c:v>1.10703580681191</c:v>
                </c:pt>
                <c:pt idx="59">
                  <c:v>1.123795689625048</c:v>
                </c:pt>
                <c:pt idx="60">
                  <c:v>1.109740939284146</c:v>
                </c:pt>
                <c:pt idx="61">
                  <c:v>1.100261777629336</c:v>
                </c:pt>
                <c:pt idx="62">
                  <c:v>1.099774140862862</c:v>
                </c:pt>
                <c:pt idx="63">
                  <c:v>1.105345374067852</c:v>
                </c:pt>
                <c:pt idx="64">
                  <c:v>1.112748882129404</c:v>
                </c:pt>
                <c:pt idx="65">
                  <c:v>1.10356410119691</c:v>
                </c:pt>
                <c:pt idx="66">
                  <c:v>1.107951135296311</c:v>
                </c:pt>
                <c:pt idx="67">
                  <c:v>1.101962019796847</c:v>
                </c:pt>
                <c:pt idx="68">
                  <c:v>1.115159156302207</c:v>
                </c:pt>
                <c:pt idx="69">
                  <c:v>1.102279354324987</c:v>
                </c:pt>
                <c:pt idx="70">
                  <c:v>1.103231642012502</c:v>
                </c:pt>
                <c:pt idx="71">
                  <c:v>1.0644137829673</c:v>
                </c:pt>
                <c:pt idx="72">
                  <c:v>1.066420098507332</c:v>
                </c:pt>
                <c:pt idx="73">
                  <c:v>1.065010137886</c:v>
                </c:pt>
                <c:pt idx="74">
                  <c:v>1.088434587437748</c:v>
                </c:pt>
                <c:pt idx="75">
                  <c:v>1.093269631422837</c:v>
                </c:pt>
                <c:pt idx="76">
                  <c:v>1.086585744469551</c:v>
                </c:pt>
                <c:pt idx="77">
                  <c:v>1.068444867932745</c:v>
                </c:pt>
                <c:pt idx="78">
                  <c:v>1.05854336967399</c:v>
                </c:pt>
                <c:pt idx="79">
                  <c:v>1.06452452752606</c:v>
                </c:pt>
                <c:pt idx="80">
                  <c:v>1.066711260336226</c:v>
                </c:pt>
                <c:pt idx="81">
                  <c:v>1.045852351250806</c:v>
                </c:pt>
                <c:pt idx="82">
                  <c:v>1.028118330720864</c:v>
                </c:pt>
                <c:pt idx="83">
                  <c:v>1.020339219809086</c:v>
                </c:pt>
                <c:pt idx="84">
                  <c:v>1.011783403217896</c:v>
                </c:pt>
                <c:pt idx="85">
                  <c:v>0.991504482134187</c:v>
                </c:pt>
                <c:pt idx="86">
                  <c:v>0.964920511619039</c:v>
                </c:pt>
                <c:pt idx="87">
                  <c:v>0.956934539418814</c:v>
                </c:pt>
                <c:pt idx="88">
                  <c:v>0.941676858545938</c:v>
                </c:pt>
                <c:pt idx="89">
                  <c:v>0.93767761095409</c:v>
                </c:pt>
                <c:pt idx="90">
                  <c:v>0.9117870696956</c:v>
                </c:pt>
                <c:pt idx="91">
                  <c:v>0.912758557748756</c:v>
                </c:pt>
                <c:pt idx="92">
                  <c:v>0.881952407705599</c:v>
                </c:pt>
                <c:pt idx="93">
                  <c:v>0.878615333175355</c:v>
                </c:pt>
                <c:pt idx="94">
                  <c:v>0.878185968525452</c:v>
                </c:pt>
                <c:pt idx="95">
                  <c:v>0.883528191505365</c:v>
                </c:pt>
                <c:pt idx="96">
                  <c:v>0.862889845233644</c:v>
                </c:pt>
                <c:pt idx="97">
                  <c:v>0.84265846334336</c:v>
                </c:pt>
                <c:pt idx="98">
                  <c:v>0.82887743183379</c:v>
                </c:pt>
                <c:pt idx="99">
                  <c:v>0.828539549536035</c:v>
                </c:pt>
                <c:pt idx="100">
                  <c:v>0.823718815298242</c:v>
                </c:pt>
                <c:pt idx="101">
                  <c:v>0.822509817068171</c:v>
                </c:pt>
                <c:pt idx="102">
                  <c:v>0.83486838798857</c:v>
                </c:pt>
                <c:pt idx="103">
                  <c:v>0.820063397482145</c:v>
                </c:pt>
                <c:pt idx="104">
                  <c:v>0.83486181002427</c:v>
                </c:pt>
                <c:pt idx="105">
                  <c:v>0.83148927439351</c:v>
                </c:pt>
                <c:pt idx="106">
                  <c:v>0.838480762206866</c:v>
                </c:pt>
                <c:pt idx="107">
                  <c:v>0.811850826647489</c:v>
                </c:pt>
                <c:pt idx="108">
                  <c:v>0.831384253538322</c:v>
                </c:pt>
                <c:pt idx="109">
                  <c:v>0.850959848212262</c:v>
                </c:pt>
                <c:pt idx="110">
                  <c:v>0.894870442818641</c:v>
                </c:pt>
                <c:pt idx="111">
                  <c:v>0.884377582251737</c:v>
                </c:pt>
                <c:pt idx="112">
                  <c:v>0.876829123276303</c:v>
                </c:pt>
                <c:pt idx="113">
                  <c:v>0.857917990915252</c:v>
                </c:pt>
                <c:pt idx="114">
                  <c:v>0.856669205240956</c:v>
                </c:pt>
                <c:pt idx="115">
                  <c:v>0.860626138003968</c:v>
                </c:pt>
                <c:pt idx="116">
                  <c:v>0.883236937929714</c:v>
                </c:pt>
                <c:pt idx="117">
                  <c:v>0.896898185882365</c:v>
                </c:pt>
                <c:pt idx="118">
                  <c:v>0.880787957271392</c:v>
                </c:pt>
                <c:pt idx="119">
                  <c:v>0.853455659808411</c:v>
                </c:pt>
                <c:pt idx="120">
                  <c:v>0.857298582222478</c:v>
                </c:pt>
                <c:pt idx="121">
                  <c:v>0.875382439903215</c:v>
                </c:pt>
                <c:pt idx="122">
                  <c:v>0.894009244560525</c:v>
                </c:pt>
                <c:pt idx="123">
                  <c:v>0.890241707062581</c:v>
                </c:pt>
                <c:pt idx="124">
                  <c:v>0.886864224302693</c:v>
                </c:pt>
                <c:pt idx="125">
                  <c:v>0.88596784451464</c:v>
                </c:pt>
                <c:pt idx="126">
                  <c:v>0.893495762558722</c:v>
                </c:pt>
                <c:pt idx="127">
                  <c:v>0.912330113792011</c:v>
                </c:pt>
                <c:pt idx="128">
                  <c:v>0.915487902034087</c:v>
                </c:pt>
                <c:pt idx="129">
                  <c:v>0.917562899937282</c:v>
                </c:pt>
                <c:pt idx="130">
                  <c:v>0.908188384196402</c:v>
                </c:pt>
                <c:pt idx="131">
                  <c:v>0.923490934840136</c:v>
                </c:pt>
                <c:pt idx="132">
                  <c:v>0.928371635172922</c:v>
                </c:pt>
                <c:pt idx="133">
                  <c:v>0.944801823073057</c:v>
                </c:pt>
                <c:pt idx="134">
                  <c:v>0.950238562162111</c:v>
                </c:pt>
                <c:pt idx="135">
                  <c:v>0.953404792352085</c:v>
                </c:pt>
                <c:pt idx="136">
                  <c:v>0.940021033601126</c:v>
                </c:pt>
                <c:pt idx="137">
                  <c:v>0.935360444724668</c:v>
                </c:pt>
                <c:pt idx="138">
                  <c:v>0.929045859209781</c:v>
                </c:pt>
                <c:pt idx="139">
                  <c:v>0.94187797035687</c:v>
                </c:pt>
                <c:pt idx="140">
                  <c:v>0.92395876523802</c:v>
                </c:pt>
                <c:pt idx="141">
                  <c:v>0.919545452807892</c:v>
                </c:pt>
                <c:pt idx="142">
                  <c:v>0.926939985472628</c:v>
                </c:pt>
                <c:pt idx="143">
                  <c:v>0.953935956454547</c:v>
                </c:pt>
                <c:pt idx="144">
                  <c:v>0.944475665614756</c:v>
                </c:pt>
                <c:pt idx="145">
                  <c:v>0.954406763266213</c:v>
                </c:pt>
                <c:pt idx="146">
                  <c:v>0.94669367194227</c:v>
                </c:pt>
                <c:pt idx="147">
                  <c:v>0.965055694191429</c:v>
                </c:pt>
                <c:pt idx="148">
                  <c:v>0.953221375162557</c:v>
                </c:pt>
                <c:pt idx="149">
                  <c:v>0.962540254812213</c:v>
                </c:pt>
                <c:pt idx="150">
                  <c:v>0.97205222503836</c:v>
                </c:pt>
                <c:pt idx="151">
                  <c:v>0.962223889537468</c:v>
                </c:pt>
                <c:pt idx="152">
                  <c:v>0.963116688208968</c:v>
                </c:pt>
                <c:pt idx="153">
                  <c:v>0.947916694132105</c:v>
                </c:pt>
                <c:pt idx="154">
                  <c:v>0.963056969602672</c:v>
                </c:pt>
                <c:pt idx="155">
                  <c:v>0.954839825169511</c:v>
                </c:pt>
                <c:pt idx="156">
                  <c:v>0.975130009996565</c:v>
                </c:pt>
                <c:pt idx="157">
                  <c:v>0.973010042231839</c:v>
                </c:pt>
                <c:pt idx="158">
                  <c:v>0.983737785370813</c:v>
                </c:pt>
                <c:pt idx="159">
                  <c:v>0.992769990684357</c:v>
                </c:pt>
                <c:pt idx="160">
                  <c:v>1.012426433119064</c:v>
                </c:pt>
                <c:pt idx="161">
                  <c:v>1.009716971815235</c:v>
                </c:pt>
                <c:pt idx="162">
                  <c:v>1.009036533123938</c:v>
                </c:pt>
                <c:pt idx="163">
                  <c:v>1.015639496249243</c:v>
                </c:pt>
                <c:pt idx="164">
                  <c:v>1.034968392103205</c:v>
                </c:pt>
                <c:pt idx="165">
                  <c:v>1.053101306525823</c:v>
                </c:pt>
                <c:pt idx="166">
                  <c:v>1.049558621086668</c:v>
                </c:pt>
                <c:pt idx="167">
                  <c:v>1.03043298464512</c:v>
                </c:pt>
                <c:pt idx="168">
                  <c:v>1.012568683550391</c:v>
                </c:pt>
                <c:pt idx="169">
                  <c:v>1.00715376296312</c:v>
                </c:pt>
                <c:pt idx="170">
                  <c:v>1.029706366790901</c:v>
                </c:pt>
                <c:pt idx="171">
                  <c:v>1.041462550979618</c:v>
                </c:pt>
                <c:pt idx="172">
                  <c:v>1.049888223331675</c:v>
                </c:pt>
                <c:pt idx="173">
                  <c:v>1.044507798710068</c:v>
                </c:pt>
                <c:pt idx="174">
                  <c:v>1.040257634087755</c:v>
                </c:pt>
                <c:pt idx="175">
                  <c:v>1.031301279257623</c:v>
                </c:pt>
                <c:pt idx="176">
                  <c:v>1.026048304069868</c:v>
                </c:pt>
                <c:pt idx="177">
                  <c:v>1.039917440136888</c:v>
                </c:pt>
                <c:pt idx="178">
                  <c:v>1.015233634694971</c:v>
                </c:pt>
                <c:pt idx="179">
                  <c:v>1.028860349133597</c:v>
                </c:pt>
                <c:pt idx="180">
                  <c:v>1.018194647517493</c:v>
                </c:pt>
                <c:pt idx="181">
                  <c:v>1.036129819347634</c:v>
                </c:pt>
                <c:pt idx="182">
                  <c:v>1.014446657556982</c:v>
                </c:pt>
                <c:pt idx="183">
                  <c:v>0.986526571256923</c:v>
                </c:pt>
                <c:pt idx="184">
                  <c:v>1.001185566898571</c:v>
                </c:pt>
                <c:pt idx="185">
                  <c:v>1.007732044329816</c:v>
                </c:pt>
                <c:pt idx="186">
                  <c:v>1.023767954839548</c:v>
                </c:pt>
                <c:pt idx="187">
                  <c:v>1.01963849485178</c:v>
                </c:pt>
                <c:pt idx="188">
                  <c:v>1.018091520806723</c:v>
                </c:pt>
                <c:pt idx="189">
                  <c:v>1.024095797699543</c:v>
                </c:pt>
                <c:pt idx="190">
                  <c:v>1.02623682118128</c:v>
                </c:pt>
                <c:pt idx="191">
                  <c:v>1.036018393541445</c:v>
                </c:pt>
                <c:pt idx="192">
                  <c:v>1.03132220324555</c:v>
                </c:pt>
                <c:pt idx="193">
                  <c:v>1.011034615552091</c:v>
                </c:pt>
                <c:pt idx="194">
                  <c:v>1.014992434237952</c:v>
                </c:pt>
              </c:numCache>
            </c:numRef>
          </c:val>
          <c:smooth val="0"/>
        </c:ser>
        <c:ser>
          <c:idx val="3"/>
          <c:order val="3"/>
          <c:tx>
            <c:v>West</c:v>
          </c:tx>
          <c:marker>
            <c:symbol val="none"/>
          </c:marker>
          <c:cat>
            <c:numRef>
              <c:f>'Normalized Recruiting Inten MA'!$A$8:$A$202</c:f>
              <c:numCache>
                <c:formatCode>mmm\-yy</c:formatCode>
                <c:ptCount val="195"/>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pt idx="192">
                  <c:v>42795.0</c:v>
                </c:pt>
                <c:pt idx="193">
                  <c:v>42826.0</c:v>
                </c:pt>
                <c:pt idx="194">
                  <c:v>42856.0</c:v>
                </c:pt>
              </c:numCache>
            </c:numRef>
          </c:cat>
          <c:val>
            <c:numRef>
              <c:f>'Normalized Recruiting Inten MA'!$U$8:$U$400</c:f>
              <c:numCache>
                <c:formatCode>General</c:formatCode>
                <c:ptCount val="393"/>
                <c:pt idx="0">
                  <c:v>1.232867351680558</c:v>
                </c:pt>
                <c:pt idx="1">
                  <c:v>1.175296172542804</c:v>
                </c:pt>
                <c:pt idx="2">
                  <c:v>1.168733430833006</c:v>
                </c:pt>
                <c:pt idx="3">
                  <c:v>1.106647802012283</c:v>
                </c:pt>
                <c:pt idx="4">
                  <c:v>1.129255682475677</c:v>
                </c:pt>
                <c:pt idx="5">
                  <c:v>1.078895905461005</c:v>
                </c:pt>
                <c:pt idx="6">
                  <c:v>1.06657959182172</c:v>
                </c:pt>
                <c:pt idx="7">
                  <c:v>1.036811611135983</c:v>
                </c:pt>
                <c:pt idx="8">
                  <c:v>1.042126165615387</c:v>
                </c:pt>
                <c:pt idx="9">
                  <c:v>1.038855737214643</c:v>
                </c:pt>
                <c:pt idx="10">
                  <c:v>1.046114247193929</c:v>
                </c:pt>
                <c:pt idx="11">
                  <c:v>1.046923082116921</c:v>
                </c:pt>
                <c:pt idx="12">
                  <c:v>1.051481550666047</c:v>
                </c:pt>
                <c:pt idx="13">
                  <c:v>1.058176608558091</c:v>
                </c:pt>
                <c:pt idx="14">
                  <c:v>1.055586435680456</c:v>
                </c:pt>
                <c:pt idx="15">
                  <c:v>1.055383614865181</c:v>
                </c:pt>
                <c:pt idx="16">
                  <c:v>1.049187421458115</c:v>
                </c:pt>
                <c:pt idx="17">
                  <c:v>1.050208545861296</c:v>
                </c:pt>
                <c:pt idx="18">
                  <c:v>1.074777965357401</c:v>
                </c:pt>
                <c:pt idx="19">
                  <c:v>1.067246096796771</c:v>
                </c:pt>
                <c:pt idx="20">
                  <c:v>1.085505998730762</c:v>
                </c:pt>
                <c:pt idx="21">
                  <c:v>1.075677050648255</c:v>
                </c:pt>
                <c:pt idx="22">
                  <c:v>1.091876123564405</c:v>
                </c:pt>
                <c:pt idx="23">
                  <c:v>1.075570430452646</c:v>
                </c:pt>
                <c:pt idx="24">
                  <c:v>1.056503355235488</c:v>
                </c:pt>
                <c:pt idx="25">
                  <c:v>1.03374599929823</c:v>
                </c:pt>
                <c:pt idx="26">
                  <c:v>1.026678515246672</c:v>
                </c:pt>
                <c:pt idx="27">
                  <c:v>1.049795902134941</c:v>
                </c:pt>
                <c:pt idx="28">
                  <c:v>1.05860100265153</c:v>
                </c:pt>
                <c:pt idx="29">
                  <c:v>1.065806667635397</c:v>
                </c:pt>
                <c:pt idx="30">
                  <c:v>1.060174725608475</c:v>
                </c:pt>
                <c:pt idx="31">
                  <c:v>1.08269843485427</c:v>
                </c:pt>
                <c:pt idx="32">
                  <c:v>1.072984611717715</c:v>
                </c:pt>
                <c:pt idx="33">
                  <c:v>1.08622642365255</c:v>
                </c:pt>
                <c:pt idx="34">
                  <c:v>1.048555044586855</c:v>
                </c:pt>
                <c:pt idx="35">
                  <c:v>1.02877027942325</c:v>
                </c:pt>
                <c:pt idx="36">
                  <c:v>1.026112409005436</c:v>
                </c:pt>
                <c:pt idx="37">
                  <c:v>1.056608193136447</c:v>
                </c:pt>
                <c:pt idx="38">
                  <c:v>1.08311382432879</c:v>
                </c:pt>
                <c:pt idx="39">
                  <c:v>1.065420675614236</c:v>
                </c:pt>
                <c:pt idx="40">
                  <c:v>1.025993037335186</c:v>
                </c:pt>
                <c:pt idx="41">
                  <c:v>1.021975683439298</c:v>
                </c:pt>
                <c:pt idx="42">
                  <c:v>1.0131545324903</c:v>
                </c:pt>
                <c:pt idx="43">
                  <c:v>1.02589055970183</c:v>
                </c:pt>
                <c:pt idx="44">
                  <c:v>1.023345428367062</c:v>
                </c:pt>
                <c:pt idx="45">
                  <c:v>1.046048049201066</c:v>
                </c:pt>
                <c:pt idx="46">
                  <c:v>1.056278829461791</c:v>
                </c:pt>
                <c:pt idx="47">
                  <c:v>1.08342579098853</c:v>
                </c:pt>
                <c:pt idx="48">
                  <c:v>1.073921001874259</c:v>
                </c:pt>
                <c:pt idx="49">
                  <c:v>1.086506883368732</c:v>
                </c:pt>
                <c:pt idx="50">
                  <c:v>1.093064568566538</c:v>
                </c:pt>
                <c:pt idx="51">
                  <c:v>1.10932034486424</c:v>
                </c:pt>
                <c:pt idx="52">
                  <c:v>1.119375869280346</c:v>
                </c:pt>
                <c:pt idx="53">
                  <c:v>1.121873641373165</c:v>
                </c:pt>
                <c:pt idx="54">
                  <c:v>1.132061492024442</c:v>
                </c:pt>
                <c:pt idx="55">
                  <c:v>1.124890949203534</c:v>
                </c:pt>
                <c:pt idx="56">
                  <c:v>1.136626778185881</c:v>
                </c:pt>
                <c:pt idx="57">
                  <c:v>1.120309114740818</c:v>
                </c:pt>
                <c:pt idx="58">
                  <c:v>1.131761921765894</c:v>
                </c:pt>
                <c:pt idx="59">
                  <c:v>1.099633043377522</c:v>
                </c:pt>
                <c:pt idx="60">
                  <c:v>1.104220475219015</c:v>
                </c:pt>
                <c:pt idx="61">
                  <c:v>1.08370422091726</c:v>
                </c:pt>
                <c:pt idx="62">
                  <c:v>1.094303203048552</c:v>
                </c:pt>
                <c:pt idx="63">
                  <c:v>1.097542199562598</c:v>
                </c:pt>
                <c:pt idx="64">
                  <c:v>1.104535649026174</c:v>
                </c:pt>
                <c:pt idx="65">
                  <c:v>1.102966440731731</c:v>
                </c:pt>
                <c:pt idx="66">
                  <c:v>1.088521507895163</c:v>
                </c:pt>
                <c:pt idx="67">
                  <c:v>1.089037510262224</c:v>
                </c:pt>
                <c:pt idx="68">
                  <c:v>1.121932006834512</c:v>
                </c:pt>
                <c:pt idx="69">
                  <c:v>1.130491507957966</c:v>
                </c:pt>
                <c:pt idx="70">
                  <c:v>1.118333450442862</c:v>
                </c:pt>
                <c:pt idx="71">
                  <c:v>1.075433879950245</c:v>
                </c:pt>
                <c:pt idx="72">
                  <c:v>1.087339630328966</c:v>
                </c:pt>
                <c:pt idx="73">
                  <c:v>1.085336930549265</c:v>
                </c:pt>
                <c:pt idx="74">
                  <c:v>1.081870855448975</c:v>
                </c:pt>
                <c:pt idx="75">
                  <c:v>1.057720866880642</c:v>
                </c:pt>
                <c:pt idx="76">
                  <c:v>1.054256174094471</c:v>
                </c:pt>
                <c:pt idx="77">
                  <c:v>1.054824974901826</c:v>
                </c:pt>
                <c:pt idx="78">
                  <c:v>1.044639486122034</c:v>
                </c:pt>
                <c:pt idx="79">
                  <c:v>1.067653676266951</c:v>
                </c:pt>
                <c:pt idx="80">
                  <c:v>1.052899811520281</c:v>
                </c:pt>
                <c:pt idx="81">
                  <c:v>1.046640911532966</c:v>
                </c:pt>
                <c:pt idx="82">
                  <c:v>1.004738253787536</c:v>
                </c:pt>
                <c:pt idx="83">
                  <c:v>1.022073581719673</c:v>
                </c:pt>
                <c:pt idx="84">
                  <c:v>1.027667409045403</c:v>
                </c:pt>
                <c:pt idx="85">
                  <c:v>1.061488366137081</c:v>
                </c:pt>
                <c:pt idx="86">
                  <c:v>1.039985898775897</c:v>
                </c:pt>
                <c:pt idx="87">
                  <c:v>1.028559262882667</c:v>
                </c:pt>
                <c:pt idx="88">
                  <c:v>0.981996751392023</c:v>
                </c:pt>
                <c:pt idx="89">
                  <c:v>0.96700871618958</c:v>
                </c:pt>
                <c:pt idx="90">
                  <c:v>0.946507229545812</c:v>
                </c:pt>
                <c:pt idx="91">
                  <c:v>0.945261998455082</c:v>
                </c:pt>
                <c:pt idx="92">
                  <c:v>0.926666610900337</c:v>
                </c:pt>
                <c:pt idx="93">
                  <c:v>0.920340391378615</c:v>
                </c:pt>
                <c:pt idx="94">
                  <c:v>0.892454276415991</c:v>
                </c:pt>
                <c:pt idx="95">
                  <c:v>0.878509431053721</c:v>
                </c:pt>
                <c:pt idx="96">
                  <c:v>0.843895520617213</c:v>
                </c:pt>
                <c:pt idx="97">
                  <c:v>0.837750517821323</c:v>
                </c:pt>
                <c:pt idx="98">
                  <c:v>0.84513366028841</c:v>
                </c:pt>
                <c:pt idx="99">
                  <c:v>0.844273059444525</c:v>
                </c:pt>
                <c:pt idx="100">
                  <c:v>0.862001803748682</c:v>
                </c:pt>
                <c:pt idx="101">
                  <c:v>0.838074352514734</c:v>
                </c:pt>
                <c:pt idx="102">
                  <c:v>0.856120966371753</c:v>
                </c:pt>
                <c:pt idx="103">
                  <c:v>0.831841888454735</c:v>
                </c:pt>
                <c:pt idx="104">
                  <c:v>0.85869278819549</c:v>
                </c:pt>
                <c:pt idx="105">
                  <c:v>0.848765395201556</c:v>
                </c:pt>
                <c:pt idx="106">
                  <c:v>0.850484494306303</c:v>
                </c:pt>
                <c:pt idx="107">
                  <c:v>0.823052647396688</c:v>
                </c:pt>
                <c:pt idx="108">
                  <c:v>0.839228407468435</c:v>
                </c:pt>
                <c:pt idx="109">
                  <c:v>0.846889637985115</c:v>
                </c:pt>
                <c:pt idx="110">
                  <c:v>0.882914918848788</c:v>
                </c:pt>
                <c:pt idx="111">
                  <c:v>0.875580477292176</c:v>
                </c:pt>
                <c:pt idx="112">
                  <c:v>0.872756539421299</c:v>
                </c:pt>
                <c:pt idx="113">
                  <c:v>0.841613376394825</c:v>
                </c:pt>
                <c:pt idx="114">
                  <c:v>0.83158635403705</c:v>
                </c:pt>
                <c:pt idx="115">
                  <c:v>0.831718083050961</c:v>
                </c:pt>
                <c:pt idx="116">
                  <c:v>0.839615399900958</c:v>
                </c:pt>
                <c:pt idx="117">
                  <c:v>0.85688623323696</c:v>
                </c:pt>
                <c:pt idx="118">
                  <c:v>0.865644345536536</c:v>
                </c:pt>
                <c:pt idx="119">
                  <c:v>0.870763232239684</c:v>
                </c:pt>
                <c:pt idx="120">
                  <c:v>0.872031154840994</c:v>
                </c:pt>
                <c:pt idx="121">
                  <c:v>0.873324297734588</c:v>
                </c:pt>
                <c:pt idx="122">
                  <c:v>0.866398611310256</c:v>
                </c:pt>
                <c:pt idx="123">
                  <c:v>0.875687574488712</c:v>
                </c:pt>
                <c:pt idx="124">
                  <c:v>0.879444638412428</c:v>
                </c:pt>
                <c:pt idx="125">
                  <c:v>0.88902687316252</c:v>
                </c:pt>
                <c:pt idx="126">
                  <c:v>0.893642801621548</c:v>
                </c:pt>
                <c:pt idx="127">
                  <c:v>0.887451651090782</c:v>
                </c:pt>
                <c:pt idx="128">
                  <c:v>0.890084406030942</c:v>
                </c:pt>
                <c:pt idx="129">
                  <c:v>0.857594888001483</c:v>
                </c:pt>
                <c:pt idx="130">
                  <c:v>0.861258500577031</c:v>
                </c:pt>
                <c:pt idx="131">
                  <c:v>0.862240544097139</c:v>
                </c:pt>
                <c:pt idx="132">
                  <c:v>0.890341715126629</c:v>
                </c:pt>
                <c:pt idx="133">
                  <c:v>0.907087968296754</c:v>
                </c:pt>
                <c:pt idx="134">
                  <c:v>0.922259629897746</c:v>
                </c:pt>
                <c:pt idx="135">
                  <c:v>0.912475864505371</c:v>
                </c:pt>
                <c:pt idx="136">
                  <c:v>0.899648687886206</c:v>
                </c:pt>
                <c:pt idx="137">
                  <c:v>0.896564281061106</c:v>
                </c:pt>
                <c:pt idx="138">
                  <c:v>0.869859197207589</c:v>
                </c:pt>
                <c:pt idx="139">
                  <c:v>0.87576329802419</c:v>
                </c:pt>
                <c:pt idx="140">
                  <c:v>0.885661325832977</c:v>
                </c:pt>
                <c:pt idx="141">
                  <c:v>0.923036139902516</c:v>
                </c:pt>
                <c:pt idx="142">
                  <c:v>0.92090199801541</c:v>
                </c:pt>
                <c:pt idx="143">
                  <c:v>0.930021686044873</c:v>
                </c:pt>
                <c:pt idx="144">
                  <c:v>0.926424526159527</c:v>
                </c:pt>
                <c:pt idx="145">
                  <c:v>0.931854878490389</c:v>
                </c:pt>
                <c:pt idx="146">
                  <c:v>0.913588787884418</c:v>
                </c:pt>
                <c:pt idx="147">
                  <c:v>0.91849739943302</c:v>
                </c:pt>
                <c:pt idx="148">
                  <c:v>0.922169314234059</c:v>
                </c:pt>
                <c:pt idx="149">
                  <c:v>0.931823653705233</c:v>
                </c:pt>
                <c:pt idx="150">
                  <c:v>0.941365569675854</c:v>
                </c:pt>
                <c:pt idx="151">
                  <c:v>0.948072476196009</c:v>
                </c:pt>
                <c:pt idx="152">
                  <c:v>0.940086399227977</c:v>
                </c:pt>
                <c:pt idx="153">
                  <c:v>0.93660628726085</c:v>
                </c:pt>
                <c:pt idx="154">
                  <c:v>0.940805568420774</c:v>
                </c:pt>
                <c:pt idx="155">
                  <c:v>0.957163592959508</c:v>
                </c:pt>
                <c:pt idx="156">
                  <c:v>0.977901517525418</c:v>
                </c:pt>
                <c:pt idx="157">
                  <c:v>0.980541537744424</c:v>
                </c:pt>
                <c:pt idx="158">
                  <c:v>0.965670589593775</c:v>
                </c:pt>
                <c:pt idx="159">
                  <c:v>0.969449853680233</c:v>
                </c:pt>
                <c:pt idx="160">
                  <c:v>0.974440526594575</c:v>
                </c:pt>
                <c:pt idx="161">
                  <c:v>0.999330176053766</c:v>
                </c:pt>
                <c:pt idx="162">
                  <c:v>0.99774511431913</c:v>
                </c:pt>
                <c:pt idx="163">
                  <c:v>1.002975517438003</c:v>
                </c:pt>
                <c:pt idx="164">
                  <c:v>0.978760622051794</c:v>
                </c:pt>
                <c:pt idx="165">
                  <c:v>0.974225137934836</c:v>
                </c:pt>
                <c:pt idx="166">
                  <c:v>0.959005771557316</c:v>
                </c:pt>
                <c:pt idx="167">
                  <c:v>0.977000030708112</c:v>
                </c:pt>
                <c:pt idx="168">
                  <c:v>0.977086980181184</c:v>
                </c:pt>
                <c:pt idx="169">
                  <c:v>0.984224097909395</c:v>
                </c:pt>
                <c:pt idx="170">
                  <c:v>0.97940292532471</c:v>
                </c:pt>
                <c:pt idx="171">
                  <c:v>0.982640236770398</c:v>
                </c:pt>
                <c:pt idx="172">
                  <c:v>0.989750668030669</c:v>
                </c:pt>
                <c:pt idx="173">
                  <c:v>0.995597230655281</c:v>
                </c:pt>
                <c:pt idx="174">
                  <c:v>0.990306197773443</c:v>
                </c:pt>
                <c:pt idx="175">
                  <c:v>1.008707507798077</c:v>
                </c:pt>
                <c:pt idx="176">
                  <c:v>1.03065982970686</c:v>
                </c:pt>
                <c:pt idx="177">
                  <c:v>1.054790313500311</c:v>
                </c:pt>
                <c:pt idx="178">
                  <c:v>1.053023244522011</c:v>
                </c:pt>
                <c:pt idx="179">
                  <c:v>1.04339576450928</c:v>
                </c:pt>
                <c:pt idx="180">
                  <c:v>1.017256144334304</c:v>
                </c:pt>
                <c:pt idx="181">
                  <c:v>1.004399799461412</c:v>
                </c:pt>
                <c:pt idx="182">
                  <c:v>1.002107663235797</c:v>
                </c:pt>
                <c:pt idx="183">
                  <c:v>1.013226413099341</c:v>
                </c:pt>
                <c:pt idx="184">
                  <c:v>1.016392809494</c:v>
                </c:pt>
                <c:pt idx="185">
                  <c:v>1.009948887805425</c:v>
                </c:pt>
                <c:pt idx="186">
                  <c:v>0.9984638263572</c:v>
                </c:pt>
                <c:pt idx="187">
                  <c:v>0.972620540107848</c:v>
                </c:pt>
                <c:pt idx="188">
                  <c:v>0.973184782869903</c:v>
                </c:pt>
                <c:pt idx="189">
                  <c:v>0.979361144618401</c:v>
                </c:pt>
                <c:pt idx="190">
                  <c:v>1.011752579989746</c:v>
                </c:pt>
                <c:pt idx="191">
                  <c:v>0.998256690788089</c:v>
                </c:pt>
                <c:pt idx="192">
                  <c:v>1.006826922758714</c:v>
                </c:pt>
                <c:pt idx="193">
                  <c:v>0.969985493685776</c:v>
                </c:pt>
                <c:pt idx="194">
                  <c:v>0.972854538795953</c:v>
                </c:pt>
              </c:numCache>
            </c:numRef>
          </c:val>
          <c:smooth val="0"/>
        </c:ser>
        <c:dLbls>
          <c:showLegendKey val="0"/>
          <c:showVal val="0"/>
          <c:showCatName val="0"/>
          <c:showSerName val="0"/>
          <c:showPercent val="0"/>
          <c:showBubbleSize val="0"/>
        </c:dLbls>
        <c:smooth val="0"/>
        <c:axId val="1144797584"/>
        <c:axId val="1144793392"/>
      </c:lineChart>
      <c:dateAx>
        <c:axId val="1144797584"/>
        <c:scaling>
          <c:orientation val="minMax"/>
        </c:scaling>
        <c:delete val="0"/>
        <c:axPos val="b"/>
        <c:numFmt formatCode="mmm\-yy" sourceLinked="1"/>
        <c:majorTickMark val="none"/>
        <c:minorTickMark val="none"/>
        <c:tickLblPos val="nextTo"/>
        <c:crossAx val="1144793392"/>
        <c:crosses val="autoZero"/>
        <c:auto val="1"/>
        <c:lblOffset val="100"/>
        <c:baseTimeUnit val="months"/>
        <c:majorUnit val="6.0"/>
        <c:majorTimeUnit val="months"/>
      </c:dateAx>
      <c:valAx>
        <c:axId val="1144793392"/>
        <c:scaling>
          <c:orientation val="minMax"/>
          <c:min val="0.7"/>
        </c:scaling>
        <c:delete val="0"/>
        <c:axPos val="l"/>
        <c:numFmt formatCode="0.00" sourceLinked="0"/>
        <c:majorTickMark val="out"/>
        <c:minorTickMark val="none"/>
        <c:tickLblPos val="nextTo"/>
        <c:crossAx val="1144797584"/>
        <c:crosses val="autoZero"/>
        <c:crossBetween val="between"/>
        <c:majorUnit val="0.1"/>
      </c:valAx>
    </c:plotArea>
    <c:legend>
      <c:legendPos val="t"/>
      <c:layout>
        <c:manualLayout>
          <c:xMode val="edge"/>
          <c:yMode val="edge"/>
          <c:x val="0.128940069991251"/>
          <c:y val="0.154614501063487"/>
          <c:w val="0.765478406108328"/>
          <c:h val="0.0632904200068545"/>
        </c:manualLayout>
      </c:layout>
      <c:overlay val="0"/>
    </c:legend>
    <c:plotVisOnly val="1"/>
    <c:dispBlanksAs val="gap"/>
    <c:showDLblsOverMax val="0"/>
  </c:chart>
  <c:spPr>
    <a:noFill/>
    <a:ln>
      <a:noFill/>
    </a:ln>
  </c:spPr>
  <c:txPr>
    <a:bodyPr/>
    <a:lstStyle/>
    <a:p>
      <a:pPr>
        <a:defRPr sz="16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Measure of Mean Vacancy Duration by Establishment Size, </a:t>
            </a:r>
          </a:p>
          <a:p>
            <a:pPr>
              <a:defRPr sz="2400"/>
            </a:pPr>
            <a:r>
              <a:rPr lang="en-US" sz="2400"/>
              <a:t>January 2001 to February 2017</a:t>
            </a:r>
          </a:p>
        </c:rich>
      </c:tx>
      <c:layout/>
      <c:overlay val="0"/>
    </c:title>
    <c:autoTitleDeleted val="0"/>
    <c:plotArea>
      <c:layout>
        <c:manualLayout>
          <c:layoutTarget val="inner"/>
          <c:xMode val="edge"/>
          <c:yMode val="edge"/>
          <c:x val="0.052865813648294"/>
          <c:y val="0.256938433444807"/>
          <c:w val="0.92907863079615"/>
          <c:h val="0.620743753527872"/>
        </c:manualLayout>
      </c:layout>
      <c:lineChart>
        <c:grouping val="standard"/>
        <c:varyColors val="0"/>
        <c:ser>
          <c:idx val="0"/>
          <c:order val="0"/>
          <c:tx>
            <c:strRef>
              <c:f>'Mean Vacancy Duration MA'!$B$2:$B$3</c:f>
              <c:strCache>
                <c:ptCount val="2"/>
                <c:pt idx="0">
                  <c:v>1-9</c:v>
                </c:pt>
              </c:strCache>
            </c:strRef>
          </c:tx>
          <c:marker>
            <c:symbol val="none"/>
          </c:marker>
          <c:cat>
            <c:numRef>
              <c:f>'Mean Vacancy Duration MA'!$A$4:$A$197</c:f>
              <c:numCache>
                <c:formatCode>[$-409]mmm\-yy;@</c:formatCode>
                <c:ptCount val="192"/>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numCache>
            </c:numRef>
          </c:cat>
          <c:val>
            <c:numRef>
              <c:f>'Mean Vacancy Duration MA'!$B$4:$B$200</c:f>
              <c:numCache>
                <c:formatCode>General</c:formatCode>
                <c:ptCount val="195"/>
                <c:pt idx="0">
                  <c:v>29.06875264730406</c:v>
                </c:pt>
                <c:pt idx="1">
                  <c:v>25.69709689350331</c:v>
                </c:pt>
                <c:pt idx="2">
                  <c:v>24.1096919566488</c:v>
                </c:pt>
                <c:pt idx="3">
                  <c:v>24.91112455721827</c:v>
                </c:pt>
                <c:pt idx="4">
                  <c:v>26.87196319958131</c:v>
                </c:pt>
                <c:pt idx="5">
                  <c:v>27.87941937412057</c:v>
                </c:pt>
                <c:pt idx="6">
                  <c:v>27.98065044368528</c:v>
                </c:pt>
                <c:pt idx="7">
                  <c:v>27.37999259437239</c:v>
                </c:pt>
                <c:pt idx="8">
                  <c:v>26.23063973270194</c:v>
                </c:pt>
                <c:pt idx="9">
                  <c:v>22.77093495778909</c:v>
                </c:pt>
                <c:pt idx="10">
                  <c:v>22.77297921344939</c:v>
                </c:pt>
                <c:pt idx="11">
                  <c:v>20.60935575927505</c:v>
                </c:pt>
                <c:pt idx="12">
                  <c:v>20.48461959420698</c:v>
                </c:pt>
                <c:pt idx="13">
                  <c:v>17.58576004307642</c:v>
                </c:pt>
                <c:pt idx="14">
                  <c:v>18.06523934614088</c:v>
                </c:pt>
                <c:pt idx="15">
                  <c:v>17.27839458762002</c:v>
                </c:pt>
                <c:pt idx="16">
                  <c:v>14.99655359260245</c:v>
                </c:pt>
                <c:pt idx="17">
                  <c:v>13.95759683739192</c:v>
                </c:pt>
                <c:pt idx="18">
                  <c:v>13.22520079098372</c:v>
                </c:pt>
                <c:pt idx="19">
                  <c:v>14.1823256815308</c:v>
                </c:pt>
                <c:pt idx="20">
                  <c:v>14.657910832439</c:v>
                </c:pt>
                <c:pt idx="21">
                  <c:v>14.15191509449279</c:v>
                </c:pt>
                <c:pt idx="22">
                  <c:v>13.68570397210216</c:v>
                </c:pt>
                <c:pt idx="23">
                  <c:v>13.9919629969273</c:v>
                </c:pt>
                <c:pt idx="24">
                  <c:v>14.98566981023774</c:v>
                </c:pt>
                <c:pt idx="25">
                  <c:v>16.51644969414582</c:v>
                </c:pt>
                <c:pt idx="26">
                  <c:v>17.1688796328308</c:v>
                </c:pt>
                <c:pt idx="27">
                  <c:v>18.29294170225583</c:v>
                </c:pt>
                <c:pt idx="28">
                  <c:v>18.24292831070016</c:v>
                </c:pt>
                <c:pt idx="29">
                  <c:v>16.66920879899163</c:v>
                </c:pt>
                <c:pt idx="30">
                  <c:v>14.34303694747031</c:v>
                </c:pt>
                <c:pt idx="31">
                  <c:v>12.9766425355815</c:v>
                </c:pt>
                <c:pt idx="32">
                  <c:v>13.43200884269971</c:v>
                </c:pt>
                <c:pt idx="33">
                  <c:v>15.52419243818885</c:v>
                </c:pt>
                <c:pt idx="34">
                  <c:v>16.0146457027543</c:v>
                </c:pt>
                <c:pt idx="35">
                  <c:v>16.63688499494512</c:v>
                </c:pt>
                <c:pt idx="36">
                  <c:v>16.73190209389807</c:v>
                </c:pt>
                <c:pt idx="37">
                  <c:v>17.3811825015425</c:v>
                </c:pt>
                <c:pt idx="38">
                  <c:v>17.69624126313054</c:v>
                </c:pt>
                <c:pt idx="39">
                  <c:v>16.48302180270101</c:v>
                </c:pt>
                <c:pt idx="40">
                  <c:v>17.45413594101467</c:v>
                </c:pt>
                <c:pt idx="41">
                  <c:v>18.50241217564768</c:v>
                </c:pt>
                <c:pt idx="42">
                  <c:v>21.647571882307</c:v>
                </c:pt>
                <c:pt idx="43">
                  <c:v>21.07572490277271</c:v>
                </c:pt>
                <c:pt idx="44">
                  <c:v>18.87454176635414</c:v>
                </c:pt>
                <c:pt idx="45">
                  <c:v>17.56940792094978</c:v>
                </c:pt>
                <c:pt idx="46">
                  <c:v>17.57260352400351</c:v>
                </c:pt>
                <c:pt idx="47">
                  <c:v>19.26833888920502</c:v>
                </c:pt>
                <c:pt idx="48">
                  <c:v>18.08229655957106</c:v>
                </c:pt>
                <c:pt idx="49">
                  <c:v>18.4819964185551</c:v>
                </c:pt>
                <c:pt idx="50">
                  <c:v>17.0965214732072</c:v>
                </c:pt>
                <c:pt idx="51">
                  <c:v>16.35089220164021</c:v>
                </c:pt>
                <c:pt idx="52">
                  <c:v>17.12062536766891</c:v>
                </c:pt>
                <c:pt idx="53">
                  <c:v>17.33809337990516</c:v>
                </c:pt>
                <c:pt idx="54">
                  <c:v>18.72887241584793</c:v>
                </c:pt>
                <c:pt idx="55">
                  <c:v>18.73123377163542</c:v>
                </c:pt>
                <c:pt idx="56">
                  <c:v>19.33444565642289</c:v>
                </c:pt>
                <c:pt idx="57">
                  <c:v>19.91533575470408</c:v>
                </c:pt>
                <c:pt idx="58">
                  <c:v>18.99130245093889</c:v>
                </c:pt>
                <c:pt idx="59">
                  <c:v>18.36524604541866</c:v>
                </c:pt>
                <c:pt idx="60">
                  <c:v>18.11593639999777</c:v>
                </c:pt>
                <c:pt idx="61">
                  <c:v>18.17172904672622</c:v>
                </c:pt>
                <c:pt idx="62">
                  <c:v>18.68125994309301</c:v>
                </c:pt>
                <c:pt idx="63">
                  <c:v>18.50277682736483</c:v>
                </c:pt>
                <c:pt idx="64">
                  <c:v>16.73681372513888</c:v>
                </c:pt>
                <c:pt idx="65">
                  <c:v>15.91291298802975</c:v>
                </c:pt>
                <c:pt idx="66">
                  <c:v>15.0260634758648</c:v>
                </c:pt>
                <c:pt idx="67">
                  <c:v>15.97814769710916</c:v>
                </c:pt>
                <c:pt idx="68">
                  <c:v>16.35720648465358</c:v>
                </c:pt>
                <c:pt idx="69">
                  <c:v>17.19219156581999</c:v>
                </c:pt>
                <c:pt idx="70">
                  <c:v>18.82206982129239</c:v>
                </c:pt>
                <c:pt idx="71">
                  <c:v>21.12612134657611</c:v>
                </c:pt>
                <c:pt idx="72">
                  <c:v>22.77852852783136</c:v>
                </c:pt>
                <c:pt idx="73">
                  <c:v>24.38185780537571</c:v>
                </c:pt>
                <c:pt idx="74">
                  <c:v>22.64237172030134</c:v>
                </c:pt>
                <c:pt idx="75">
                  <c:v>23.8195071401942</c:v>
                </c:pt>
                <c:pt idx="76">
                  <c:v>23.29631353297731</c:v>
                </c:pt>
                <c:pt idx="77">
                  <c:v>26.67755903278408</c:v>
                </c:pt>
                <c:pt idx="78">
                  <c:v>26.41137717999035</c:v>
                </c:pt>
                <c:pt idx="79">
                  <c:v>27.03547426376742</c:v>
                </c:pt>
                <c:pt idx="80">
                  <c:v>23.97878957420884</c:v>
                </c:pt>
                <c:pt idx="81">
                  <c:v>21.6575268469295</c:v>
                </c:pt>
                <c:pt idx="82">
                  <c:v>20.60648656387967</c:v>
                </c:pt>
                <c:pt idx="83">
                  <c:v>21.23201036509166</c:v>
                </c:pt>
                <c:pt idx="84">
                  <c:v>23.73629277533734</c:v>
                </c:pt>
                <c:pt idx="85">
                  <c:v>23.04676616067444</c:v>
                </c:pt>
                <c:pt idx="86">
                  <c:v>21.68532573023249</c:v>
                </c:pt>
                <c:pt idx="87">
                  <c:v>18.27070300854265</c:v>
                </c:pt>
                <c:pt idx="88">
                  <c:v>19.1369190482824</c:v>
                </c:pt>
                <c:pt idx="89">
                  <c:v>19.13806372008294</c:v>
                </c:pt>
                <c:pt idx="90">
                  <c:v>20.95012961745462</c:v>
                </c:pt>
                <c:pt idx="91">
                  <c:v>18.69282185258069</c:v>
                </c:pt>
                <c:pt idx="92">
                  <c:v>18.69184504380252</c:v>
                </c:pt>
                <c:pt idx="93">
                  <c:v>16.76558774661073</c:v>
                </c:pt>
                <c:pt idx="94">
                  <c:v>16.02514663761837</c:v>
                </c:pt>
                <c:pt idx="95">
                  <c:v>16.09651815354189</c:v>
                </c:pt>
                <c:pt idx="96">
                  <c:v>15.15528942631711</c:v>
                </c:pt>
                <c:pt idx="97">
                  <c:v>14.70530954222352</c:v>
                </c:pt>
                <c:pt idx="98">
                  <c:v>13.57021724450163</c:v>
                </c:pt>
                <c:pt idx="99">
                  <c:v>14.6076788486439</c:v>
                </c:pt>
                <c:pt idx="100">
                  <c:v>13.49573664389654</c:v>
                </c:pt>
                <c:pt idx="101">
                  <c:v>12.43668325311231</c:v>
                </c:pt>
                <c:pt idx="102">
                  <c:v>11.32452687907527</c:v>
                </c:pt>
                <c:pt idx="103">
                  <c:v>12.18043715406094</c:v>
                </c:pt>
                <c:pt idx="104">
                  <c:v>13.048541071394</c:v>
                </c:pt>
                <c:pt idx="105">
                  <c:v>12.025159176326</c:v>
                </c:pt>
                <c:pt idx="106">
                  <c:v>12.81350732712188</c:v>
                </c:pt>
                <c:pt idx="107">
                  <c:v>12.46793581687495</c:v>
                </c:pt>
                <c:pt idx="108">
                  <c:v>13.21311121020696</c:v>
                </c:pt>
                <c:pt idx="109">
                  <c:v>14.02115419793624</c:v>
                </c:pt>
                <c:pt idx="110">
                  <c:v>17.15572204523857</c:v>
                </c:pt>
                <c:pt idx="111">
                  <c:v>18.59158681282952</c:v>
                </c:pt>
                <c:pt idx="112">
                  <c:v>18.62492219943221</c:v>
                </c:pt>
                <c:pt idx="113">
                  <c:v>16.66977425927881</c:v>
                </c:pt>
                <c:pt idx="114">
                  <c:v>15.76222945361468</c:v>
                </c:pt>
                <c:pt idx="115">
                  <c:v>15.62354646280011</c:v>
                </c:pt>
                <c:pt idx="116">
                  <c:v>16.17254566123083</c:v>
                </c:pt>
                <c:pt idx="117">
                  <c:v>16.40917177514026</c:v>
                </c:pt>
                <c:pt idx="118">
                  <c:v>17.56697265054461</c:v>
                </c:pt>
                <c:pt idx="119">
                  <c:v>16.40846139023258</c:v>
                </c:pt>
                <c:pt idx="120">
                  <c:v>17.04627818967836</c:v>
                </c:pt>
                <c:pt idx="121">
                  <c:v>15.82467690459755</c:v>
                </c:pt>
                <c:pt idx="122">
                  <c:v>16.14910517811211</c:v>
                </c:pt>
                <c:pt idx="123">
                  <c:v>15.11121899934109</c:v>
                </c:pt>
                <c:pt idx="124">
                  <c:v>15.03279617075704</c:v>
                </c:pt>
                <c:pt idx="125">
                  <c:v>15.10795142141835</c:v>
                </c:pt>
                <c:pt idx="126">
                  <c:v>16.42240191140637</c:v>
                </c:pt>
                <c:pt idx="127">
                  <c:v>17.36838483156911</c:v>
                </c:pt>
                <c:pt idx="128">
                  <c:v>17.38857142763421</c:v>
                </c:pt>
                <c:pt idx="129">
                  <c:v>17.84796290984471</c:v>
                </c:pt>
                <c:pt idx="130">
                  <c:v>20.05690391175676</c:v>
                </c:pt>
                <c:pt idx="131">
                  <c:v>21.21227992728781</c:v>
                </c:pt>
                <c:pt idx="132">
                  <c:v>21.07270429620585</c:v>
                </c:pt>
                <c:pt idx="133">
                  <c:v>18.63274869125154</c:v>
                </c:pt>
                <c:pt idx="134">
                  <c:v>17.85735003654552</c:v>
                </c:pt>
                <c:pt idx="135">
                  <c:v>17.7715376043917</c:v>
                </c:pt>
                <c:pt idx="136">
                  <c:v>16.32049804228217</c:v>
                </c:pt>
                <c:pt idx="137">
                  <c:v>16.036453544548</c:v>
                </c:pt>
                <c:pt idx="138">
                  <c:v>15.66942058172146</c:v>
                </c:pt>
                <c:pt idx="139">
                  <c:v>16.51121047365701</c:v>
                </c:pt>
                <c:pt idx="140">
                  <c:v>16.82760625664308</c:v>
                </c:pt>
                <c:pt idx="141">
                  <c:v>16.10128877322887</c:v>
                </c:pt>
                <c:pt idx="142">
                  <c:v>15.63782455656487</c:v>
                </c:pt>
                <c:pt idx="143">
                  <c:v>16.26177995259792</c:v>
                </c:pt>
                <c:pt idx="144">
                  <c:v>18.02469338999927</c:v>
                </c:pt>
                <c:pt idx="145">
                  <c:v>19.69876837312076</c:v>
                </c:pt>
                <c:pt idx="146">
                  <c:v>18.24106627223088</c:v>
                </c:pt>
                <c:pt idx="147">
                  <c:v>18.17860257951885</c:v>
                </c:pt>
                <c:pt idx="148">
                  <c:v>18.6483469371845</c:v>
                </c:pt>
                <c:pt idx="149">
                  <c:v>19.12572050340792</c:v>
                </c:pt>
                <c:pt idx="150">
                  <c:v>19.39551820407953</c:v>
                </c:pt>
                <c:pt idx="151">
                  <c:v>19.24681204947581</c:v>
                </c:pt>
                <c:pt idx="152">
                  <c:v>20.649535175843</c:v>
                </c:pt>
                <c:pt idx="153">
                  <c:v>21.04927946128786</c:v>
                </c:pt>
                <c:pt idx="154">
                  <c:v>21.10376469775131</c:v>
                </c:pt>
                <c:pt idx="155">
                  <c:v>22.05410419261183</c:v>
                </c:pt>
                <c:pt idx="156">
                  <c:v>22.33986742152024</c:v>
                </c:pt>
                <c:pt idx="157">
                  <c:v>21.07655377065836</c:v>
                </c:pt>
                <c:pt idx="158">
                  <c:v>22.13954358510427</c:v>
                </c:pt>
                <c:pt idx="159">
                  <c:v>23.49790321408467</c:v>
                </c:pt>
                <c:pt idx="160">
                  <c:v>25.34533876773725</c:v>
                </c:pt>
                <c:pt idx="161">
                  <c:v>25.77356728071886</c:v>
                </c:pt>
                <c:pt idx="162">
                  <c:v>24.19009059554412</c:v>
                </c:pt>
                <c:pt idx="163">
                  <c:v>23.70725539011346</c:v>
                </c:pt>
                <c:pt idx="164">
                  <c:v>21.40296540512687</c:v>
                </c:pt>
                <c:pt idx="165">
                  <c:v>22.82735794032529</c:v>
                </c:pt>
                <c:pt idx="166">
                  <c:v>22.99484243056721</c:v>
                </c:pt>
                <c:pt idx="167">
                  <c:v>25.61245045636285</c:v>
                </c:pt>
                <c:pt idx="168">
                  <c:v>25.73098347730146</c:v>
                </c:pt>
                <c:pt idx="169">
                  <c:v>29.41124130930535</c:v>
                </c:pt>
                <c:pt idx="170">
                  <c:v>30.09775245241387</c:v>
                </c:pt>
                <c:pt idx="171">
                  <c:v>29.05161936792491</c:v>
                </c:pt>
                <c:pt idx="172">
                  <c:v>28.3084039824526</c:v>
                </c:pt>
                <c:pt idx="173">
                  <c:v>28.37494487557082</c:v>
                </c:pt>
                <c:pt idx="174">
                  <c:v>29.83922141556398</c:v>
                </c:pt>
                <c:pt idx="175">
                  <c:v>27.79876459734384</c:v>
                </c:pt>
                <c:pt idx="176">
                  <c:v>27.16660393974997</c:v>
                </c:pt>
                <c:pt idx="177">
                  <c:v>26.22456375069129</c:v>
                </c:pt>
                <c:pt idx="178">
                  <c:v>27.05357354256194</c:v>
                </c:pt>
                <c:pt idx="179">
                  <c:v>25.93928399887427</c:v>
                </c:pt>
                <c:pt idx="180">
                  <c:v>27.27284135832307</c:v>
                </c:pt>
                <c:pt idx="181">
                  <c:v>28.83645520552389</c:v>
                </c:pt>
                <c:pt idx="182">
                  <c:v>28.86464165642392</c:v>
                </c:pt>
                <c:pt idx="183">
                  <c:v>27.56673205860618</c:v>
                </c:pt>
                <c:pt idx="184">
                  <c:v>24.22913095458404</c:v>
                </c:pt>
                <c:pt idx="185">
                  <c:v>23.09936851366726</c:v>
                </c:pt>
                <c:pt idx="186">
                  <c:v>23.33231857586618</c:v>
                </c:pt>
                <c:pt idx="187">
                  <c:v>25.38224885881463</c:v>
                </c:pt>
                <c:pt idx="188">
                  <c:v>26.90981786788528</c:v>
                </c:pt>
                <c:pt idx="189">
                  <c:v>26.07156180383072</c:v>
                </c:pt>
                <c:pt idx="190">
                  <c:v>24.44457593726423</c:v>
                </c:pt>
                <c:pt idx="191">
                  <c:v>25.41077822252619</c:v>
                </c:pt>
              </c:numCache>
            </c:numRef>
          </c:val>
          <c:smooth val="0"/>
        </c:ser>
        <c:ser>
          <c:idx val="1"/>
          <c:order val="1"/>
          <c:tx>
            <c:strRef>
              <c:f>'Mean Vacancy Duration MA'!$C$2:$C$3</c:f>
              <c:strCache>
                <c:ptCount val="2"/>
                <c:pt idx="0">
                  <c:v>10-49</c:v>
                </c:pt>
              </c:strCache>
            </c:strRef>
          </c:tx>
          <c:marker>
            <c:symbol val="none"/>
          </c:marker>
          <c:cat>
            <c:numRef>
              <c:f>'Mean Vacancy Duration MA'!$A$4:$A$197</c:f>
              <c:numCache>
                <c:formatCode>[$-409]mmm\-yy;@</c:formatCode>
                <c:ptCount val="192"/>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numCache>
            </c:numRef>
          </c:cat>
          <c:val>
            <c:numRef>
              <c:f>'Mean Vacancy Duration MA'!$C$4:$C$200</c:f>
              <c:numCache>
                <c:formatCode>General</c:formatCode>
                <c:ptCount val="195"/>
                <c:pt idx="0">
                  <c:v>18.75854743398708</c:v>
                </c:pt>
                <c:pt idx="1">
                  <c:v>18.41326681925432</c:v>
                </c:pt>
                <c:pt idx="2">
                  <c:v>18.75565454474271</c:v>
                </c:pt>
                <c:pt idx="3">
                  <c:v>19.33184525151708</c:v>
                </c:pt>
                <c:pt idx="4">
                  <c:v>19.30353959941518</c:v>
                </c:pt>
                <c:pt idx="5">
                  <c:v>18.555550442504</c:v>
                </c:pt>
                <c:pt idx="6">
                  <c:v>18.37578233048978</c:v>
                </c:pt>
                <c:pt idx="7">
                  <c:v>17.14740909487213</c:v>
                </c:pt>
                <c:pt idx="8">
                  <c:v>16.01354704004098</c:v>
                </c:pt>
                <c:pt idx="9">
                  <c:v>14.86333386244872</c:v>
                </c:pt>
                <c:pt idx="10">
                  <c:v>15.347792452457</c:v>
                </c:pt>
                <c:pt idx="11">
                  <c:v>15.21007286195007</c:v>
                </c:pt>
                <c:pt idx="12">
                  <c:v>15.84487107731961</c:v>
                </c:pt>
                <c:pt idx="13">
                  <c:v>15.30320746450403</c:v>
                </c:pt>
                <c:pt idx="14">
                  <c:v>15.13973160349074</c:v>
                </c:pt>
                <c:pt idx="15">
                  <c:v>13.93157464886934</c:v>
                </c:pt>
                <c:pt idx="16">
                  <c:v>13.85048057681747</c:v>
                </c:pt>
                <c:pt idx="17">
                  <c:v>13.99425196261837</c:v>
                </c:pt>
                <c:pt idx="18">
                  <c:v>13.96543412672688</c:v>
                </c:pt>
                <c:pt idx="19">
                  <c:v>13.68962513169438</c:v>
                </c:pt>
                <c:pt idx="20">
                  <c:v>13.6383935065084</c:v>
                </c:pt>
                <c:pt idx="21">
                  <c:v>13.25385784773941</c:v>
                </c:pt>
                <c:pt idx="22">
                  <c:v>13.40975663729711</c:v>
                </c:pt>
                <c:pt idx="23">
                  <c:v>13.53152683674428</c:v>
                </c:pt>
                <c:pt idx="24">
                  <c:v>14.29914120223243</c:v>
                </c:pt>
                <c:pt idx="25">
                  <c:v>13.98397850079731</c:v>
                </c:pt>
                <c:pt idx="26">
                  <c:v>13.67107523249715</c:v>
                </c:pt>
                <c:pt idx="27">
                  <c:v>13.53256024911</c:v>
                </c:pt>
                <c:pt idx="28">
                  <c:v>13.4205833538099</c:v>
                </c:pt>
                <c:pt idx="29">
                  <c:v>13.4945678274563</c:v>
                </c:pt>
                <c:pt idx="30">
                  <c:v>13.24379089376436</c:v>
                </c:pt>
                <c:pt idx="31">
                  <c:v>13.41216076932204</c:v>
                </c:pt>
                <c:pt idx="32">
                  <c:v>13.16704377014092</c:v>
                </c:pt>
                <c:pt idx="33">
                  <c:v>12.92102921656118</c:v>
                </c:pt>
                <c:pt idx="34">
                  <c:v>13.39481127686148</c:v>
                </c:pt>
                <c:pt idx="35">
                  <c:v>14.12355741219582</c:v>
                </c:pt>
                <c:pt idx="36">
                  <c:v>14.36169801780234</c:v>
                </c:pt>
                <c:pt idx="37">
                  <c:v>14.34898486696427</c:v>
                </c:pt>
                <c:pt idx="38">
                  <c:v>14.24235405032559</c:v>
                </c:pt>
                <c:pt idx="39">
                  <c:v>14.51346710077001</c:v>
                </c:pt>
                <c:pt idx="40">
                  <c:v>15.15205019540303</c:v>
                </c:pt>
                <c:pt idx="41">
                  <c:v>15.12876139545827</c:v>
                </c:pt>
                <c:pt idx="42">
                  <c:v>15.31900129093795</c:v>
                </c:pt>
                <c:pt idx="43">
                  <c:v>14.65323600802246</c:v>
                </c:pt>
                <c:pt idx="44">
                  <c:v>14.22379902267009</c:v>
                </c:pt>
                <c:pt idx="45">
                  <c:v>13.82600728527816</c:v>
                </c:pt>
                <c:pt idx="46">
                  <c:v>13.32051827167616</c:v>
                </c:pt>
                <c:pt idx="47">
                  <c:v>13.27246635957954</c:v>
                </c:pt>
                <c:pt idx="48">
                  <c:v>14.02299143172543</c:v>
                </c:pt>
                <c:pt idx="49">
                  <c:v>14.98383075158553</c:v>
                </c:pt>
                <c:pt idx="50">
                  <c:v>15.66547504725801</c:v>
                </c:pt>
                <c:pt idx="51">
                  <c:v>15.93626911113449</c:v>
                </c:pt>
                <c:pt idx="52">
                  <c:v>16.1264484589058</c:v>
                </c:pt>
                <c:pt idx="53">
                  <c:v>15.9827274521642</c:v>
                </c:pt>
                <c:pt idx="54">
                  <c:v>15.3846624158143</c:v>
                </c:pt>
                <c:pt idx="55">
                  <c:v>15.40722286964873</c:v>
                </c:pt>
                <c:pt idx="56">
                  <c:v>15.6710025722123</c:v>
                </c:pt>
                <c:pt idx="57">
                  <c:v>16.151317202097</c:v>
                </c:pt>
                <c:pt idx="58">
                  <c:v>16.11920223541345</c:v>
                </c:pt>
                <c:pt idx="59">
                  <c:v>15.95161220613716</c:v>
                </c:pt>
                <c:pt idx="60">
                  <c:v>16.05971583430263</c:v>
                </c:pt>
                <c:pt idx="61">
                  <c:v>16.98497194070663</c:v>
                </c:pt>
                <c:pt idx="62">
                  <c:v>17.37459660469277</c:v>
                </c:pt>
                <c:pt idx="63">
                  <c:v>17.50021241983901</c:v>
                </c:pt>
                <c:pt idx="64">
                  <c:v>16.7018965838192</c:v>
                </c:pt>
                <c:pt idx="65">
                  <c:v>17.34686993609766</c:v>
                </c:pt>
                <c:pt idx="66">
                  <c:v>18.44365890255828</c:v>
                </c:pt>
                <c:pt idx="67">
                  <c:v>19.11437036447708</c:v>
                </c:pt>
                <c:pt idx="68">
                  <c:v>18.86074081639772</c:v>
                </c:pt>
                <c:pt idx="69">
                  <c:v>17.72723203260927</c:v>
                </c:pt>
                <c:pt idx="70">
                  <c:v>17.35493450463212</c:v>
                </c:pt>
                <c:pt idx="71">
                  <c:v>17.52808700317106</c:v>
                </c:pt>
                <c:pt idx="72">
                  <c:v>17.77115351161226</c:v>
                </c:pt>
                <c:pt idx="73">
                  <c:v>18.32761172162081</c:v>
                </c:pt>
                <c:pt idx="74">
                  <c:v>18.42301720665478</c:v>
                </c:pt>
                <c:pt idx="75">
                  <c:v>18.58553916883438</c:v>
                </c:pt>
                <c:pt idx="76">
                  <c:v>18.35114077630125</c:v>
                </c:pt>
                <c:pt idx="77">
                  <c:v>18.2908806327778</c:v>
                </c:pt>
                <c:pt idx="78">
                  <c:v>18.37869364692583</c:v>
                </c:pt>
                <c:pt idx="79">
                  <c:v>17.7470886735081</c:v>
                </c:pt>
                <c:pt idx="80">
                  <c:v>17.41475663506974</c:v>
                </c:pt>
                <c:pt idx="81">
                  <c:v>17.67031597507495</c:v>
                </c:pt>
                <c:pt idx="82">
                  <c:v>18.61741839530241</c:v>
                </c:pt>
                <c:pt idx="83">
                  <c:v>18.7621770857466</c:v>
                </c:pt>
                <c:pt idx="84">
                  <c:v>18.0628989299138</c:v>
                </c:pt>
                <c:pt idx="85">
                  <c:v>17.29906834281379</c:v>
                </c:pt>
                <c:pt idx="86">
                  <c:v>17.66392614711998</c:v>
                </c:pt>
                <c:pt idx="87">
                  <c:v>17.29207426296655</c:v>
                </c:pt>
                <c:pt idx="88">
                  <c:v>17.0724376268779</c:v>
                </c:pt>
                <c:pt idx="89">
                  <c:v>16.30301691886068</c:v>
                </c:pt>
                <c:pt idx="90">
                  <c:v>16.0277773527128</c:v>
                </c:pt>
                <c:pt idx="91">
                  <c:v>15.25463774772564</c:v>
                </c:pt>
                <c:pt idx="92">
                  <c:v>14.81491403565416</c:v>
                </c:pt>
                <c:pt idx="93">
                  <c:v>14.63113379153476</c:v>
                </c:pt>
                <c:pt idx="94">
                  <c:v>14.20244076775128</c:v>
                </c:pt>
                <c:pt idx="95">
                  <c:v>13.40954423777075</c:v>
                </c:pt>
                <c:pt idx="96">
                  <c:v>13.10605234071767</c:v>
                </c:pt>
                <c:pt idx="97">
                  <c:v>12.5555229548709</c:v>
                </c:pt>
                <c:pt idx="98">
                  <c:v>12.73601391861624</c:v>
                </c:pt>
                <c:pt idx="99">
                  <c:v>13.2559042432624</c:v>
                </c:pt>
                <c:pt idx="100">
                  <c:v>13.49334026792224</c:v>
                </c:pt>
                <c:pt idx="101">
                  <c:v>13.02536163169292</c:v>
                </c:pt>
                <c:pt idx="102">
                  <c:v>12.56132219327635</c:v>
                </c:pt>
                <c:pt idx="103">
                  <c:v>12.75954589784584</c:v>
                </c:pt>
                <c:pt idx="104">
                  <c:v>12.65751947936185</c:v>
                </c:pt>
                <c:pt idx="105">
                  <c:v>12.54484090201943</c:v>
                </c:pt>
                <c:pt idx="106">
                  <c:v>12.5227605086134</c:v>
                </c:pt>
                <c:pt idx="107">
                  <c:v>13.29782815531934</c:v>
                </c:pt>
                <c:pt idx="108">
                  <c:v>13.31735204864263</c:v>
                </c:pt>
                <c:pt idx="109">
                  <c:v>13.61300729929381</c:v>
                </c:pt>
                <c:pt idx="110">
                  <c:v>13.48321294545068</c:v>
                </c:pt>
                <c:pt idx="111">
                  <c:v>13.41042325915563</c:v>
                </c:pt>
                <c:pt idx="112">
                  <c:v>13.41496502795211</c:v>
                </c:pt>
                <c:pt idx="113">
                  <c:v>14.22626002336628</c:v>
                </c:pt>
                <c:pt idx="114">
                  <c:v>14.5141614977189</c:v>
                </c:pt>
                <c:pt idx="115">
                  <c:v>14.70497725466372</c:v>
                </c:pt>
                <c:pt idx="116">
                  <c:v>14.44452074727308</c:v>
                </c:pt>
                <c:pt idx="117">
                  <c:v>14.3165899911608</c:v>
                </c:pt>
                <c:pt idx="118">
                  <c:v>14.0463066528799</c:v>
                </c:pt>
                <c:pt idx="119">
                  <c:v>13.78869389770807</c:v>
                </c:pt>
                <c:pt idx="120">
                  <c:v>13.45758472088726</c:v>
                </c:pt>
                <c:pt idx="121">
                  <c:v>13.7536259908374</c:v>
                </c:pt>
                <c:pt idx="122">
                  <c:v>13.42435130959731</c:v>
                </c:pt>
                <c:pt idx="123">
                  <c:v>13.71269284730111</c:v>
                </c:pt>
                <c:pt idx="124">
                  <c:v>14.21160821552626</c:v>
                </c:pt>
                <c:pt idx="125">
                  <c:v>14.83432424600319</c:v>
                </c:pt>
                <c:pt idx="126">
                  <c:v>15.48179007443324</c:v>
                </c:pt>
                <c:pt idx="127">
                  <c:v>15.56098882228236</c:v>
                </c:pt>
                <c:pt idx="128">
                  <c:v>15.4296600224805</c:v>
                </c:pt>
                <c:pt idx="129">
                  <c:v>15.54691046360136</c:v>
                </c:pt>
                <c:pt idx="130">
                  <c:v>15.9548971338473</c:v>
                </c:pt>
                <c:pt idx="131">
                  <c:v>16.54588696379275</c:v>
                </c:pt>
                <c:pt idx="132">
                  <c:v>17.14281059133437</c:v>
                </c:pt>
                <c:pt idx="133">
                  <c:v>17.94616069374587</c:v>
                </c:pt>
                <c:pt idx="134">
                  <c:v>18.60286055255913</c:v>
                </c:pt>
                <c:pt idx="135">
                  <c:v>19.46426188075763</c:v>
                </c:pt>
                <c:pt idx="136">
                  <c:v>20.03658754849537</c:v>
                </c:pt>
                <c:pt idx="137">
                  <c:v>19.96007365139821</c:v>
                </c:pt>
                <c:pt idx="138">
                  <c:v>19.59555879997712</c:v>
                </c:pt>
                <c:pt idx="139">
                  <c:v>18.72439527880102</c:v>
                </c:pt>
                <c:pt idx="140">
                  <c:v>18.78344884217569</c:v>
                </c:pt>
                <c:pt idx="141">
                  <c:v>18.65564594425397</c:v>
                </c:pt>
                <c:pt idx="142">
                  <c:v>18.42488003177382</c:v>
                </c:pt>
                <c:pt idx="143">
                  <c:v>18.22502870483265</c:v>
                </c:pt>
                <c:pt idx="144">
                  <c:v>18.62819330916871</c:v>
                </c:pt>
                <c:pt idx="145">
                  <c:v>18.84014325923712</c:v>
                </c:pt>
                <c:pt idx="146">
                  <c:v>19.68226707535758</c:v>
                </c:pt>
                <c:pt idx="147">
                  <c:v>19.73539291421958</c:v>
                </c:pt>
                <c:pt idx="148">
                  <c:v>19.6698300908835</c:v>
                </c:pt>
                <c:pt idx="149">
                  <c:v>19.1177772183128</c:v>
                </c:pt>
                <c:pt idx="150">
                  <c:v>19.02383036667935</c:v>
                </c:pt>
                <c:pt idx="151">
                  <c:v>19.70346502609182</c:v>
                </c:pt>
                <c:pt idx="152">
                  <c:v>19.23148136078883</c:v>
                </c:pt>
                <c:pt idx="153">
                  <c:v>18.60383735191388</c:v>
                </c:pt>
                <c:pt idx="154">
                  <c:v>17.55468478376321</c:v>
                </c:pt>
                <c:pt idx="155">
                  <c:v>17.99688213833118</c:v>
                </c:pt>
                <c:pt idx="156">
                  <c:v>18.20793127858493</c:v>
                </c:pt>
                <c:pt idx="157">
                  <c:v>19.58257899305731</c:v>
                </c:pt>
                <c:pt idx="158">
                  <c:v>20.66935220306559</c:v>
                </c:pt>
                <c:pt idx="159">
                  <c:v>21.89317790622431</c:v>
                </c:pt>
                <c:pt idx="160">
                  <c:v>21.26019565969926</c:v>
                </c:pt>
                <c:pt idx="161">
                  <c:v>21.54105357919174</c:v>
                </c:pt>
                <c:pt idx="162">
                  <c:v>21.34599750356771</c:v>
                </c:pt>
                <c:pt idx="163">
                  <c:v>22.06257562745445</c:v>
                </c:pt>
                <c:pt idx="164">
                  <c:v>21.80513816293473</c:v>
                </c:pt>
                <c:pt idx="165">
                  <c:v>21.32225338183876</c:v>
                </c:pt>
                <c:pt idx="166">
                  <c:v>22.49350175807379</c:v>
                </c:pt>
                <c:pt idx="167">
                  <c:v>23.03096449832961</c:v>
                </c:pt>
                <c:pt idx="168">
                  <c:v>23.72649212105885</c:v>
                </c:pt>
                <c:pt idx="169">
                  <c:v>22.71642342918991</c:v>
                </c:pt>
                <c:pt idx="170">
                  <c:v>22.06006535168355</c:v>
                </c:pt>
                <c:pt idx="171">
                  <c:v>21.91784731681912</c:v>
                </c:pt>
                <c:pt idx="172">
                  <c:v>22.57688894899372</c:v>
                </c:pt>
                <c:pt idx="173">
                  <c:v>23.38581570026356</c:v>
                </c:pt>
                <c:pt idx="174">
                  <c:v>24.07247477100891</c:v>
                </c:pt>
                <c:pt idx="175">
                  <c:v>24.06531533922815</c:v>
                </c:pt>
                <c:pt idx="176">
                  <c:v>23.89841037855588</c:v>
                </c:pt>
                <c:pt idx="177">
                  <c:v>23.70514644294222</c:v>
                </c:pt>
                <c:pt idx="178">
                  <c:v>24.12833266921303</c:v>
                </c:pt>
                <c:pt idx="179">
                  <c:v>24.42073264796765</c:v>
                </c:pt>
                <c:pt idx="180">
                  <c:v>25.59396168826268</c:v>
                </c:pt>
                <c:pt idx="181">
                  <c:v>25.9509321702199</c:v>
                </c:pt>
                <c:pt idx="182">
                  <c:v>26.25045433741134</c:v>
                </c:pt>
                <c:pt idx="183">
                  <c:v>25.72433503424897</c:v>
                </c:pt>
                <c:pt idx="184">
                  <c:v>25.77363879943899</c:v>
                </c:pt>
                <c:pt idx="185">
                  <c:v>26.22914926578319</c:v>
                </c:pt>
                <c:pt idx="186">
                  <c:v>26.64353789210644</c:v>
                </c:pt>
                <c:pt idx="187">
                  <c:v>26.16592143714334</c:v>
                </c:pt>
                <c:pt idx="188">
                  <c:v>25.45716953573321</c:v>
                </c:pt>
                <c:pt idx="189">
                  <c:v>24.85679016121641</c:v>
                </c:pt>
                <c:pt idx="190">
                  <c:v>24.6853037182167</c:v>
                </c:pt>
                <c:pt idx="191">
                  <c:v>24.49719902988987</c:v>
                </c:pt>
              </c:numCache>
            </c:numRef>
          </c:val>
          <c:smooth val="0"/>
        </c:ser>
        <c:ser>
          <c:idx val="2"/>
          <c:order val="2"/>
          <c:tx>
            <c:strRef>
              <c:f>'Mean Vacancy Duration MA'!$D$2:$D$3</c:f>
              <c:strCache>
                <c:ptCount val="2"/>
                <c:pt idx="0">
                  <c:v>50-249</c:v>
                </c:pt>
              </c:strCache>
            </c:strRef>
          </c:tx>
          <c:marker>
            <c:symbol val="none"/>
          </c:marker>
          <c:cat>
            <c:numRef>
              <c:f>'Mean Vacancy Duration MA'!$A$4:$A$197</c:f>
              <c:numCache>
                <c:formatCode>[$-409]mmm\-yy;@</c:formatCode>
                <c:ptCount val="192"/>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numCache>
            </c:numRef>
          </c:cat>
          <c:val>
            <c:numRef>
              <c:f>'Mean Vacancy Duration MA'!$D$4:$D$200</c:f>
              <c:numCache>
                <c:formatCode>General</c:formatCode>
                <c:ptCount val="195"/>
                <c:pt idx="0">
                  <c:v>18.1747763760574</c:v>
                </c:pt>
                <c:pt idx="1">
                  <c:v>18.69504927085351</c:v>
                </c:pt>
                <c:pt idx="2">
                  <c:v>18.35697350367024</c:v>
                </c:pt>
                <c:pt idx="3">
                  <c:v>18.51683178396848</c:v>
                </c:pt>
                <c:pt idx="4">
                  <c:v>17.33270439496772</c:v>
                </c:pt>
                <c:pt idx="5">
                  <c:v>17.16019489720218</c:v>
                </c:pt>
                <c:pt idx="6">
                  <c:v>16.38901943337432</c:v>
                </c:pt>
                <c:pt idx="7">
                  <c:v>15.08042346465414</c:v>
                </c:pt>
                <c:pt idx="8">
                  <c:v>13.63114327214151</c:v>
                </c:pt>
                <c:pt idx="9">
                  <c:v>13.49203130693713</c:v>
                </c:pt>
                <c:pt idx="10">
                  <c:v>13.71758288241381</c:v>
                </c:pt>
                <c:pt idx="11">
                  <c:v>14.1048855731508</c:v>
                </c:pt>
                <c:pt idx="12">
                  <c:v>14.0654541665765</c:v>
                </c:pt>
                <c:pt idx="13">
                  <c:v>13.91417575740614</c:v>
                </c:pt>
                <c:pt idx="14">
                  <c:v>14.10628774501913</c:v>
                </c:pt>
                <c:pt idx="15">
                  <c:v>14.31616332727227</c:v>
                </c:pt>
                <c:pt idx="16">
                  <c:v>14.62665224967272</c:v>
                </c:pt>
                <c:pt idx="17">
                  <c:v>14.9210105927527</c:v>
                </c:pt>
                <c:pt idx="18">
                  <c:v>15.25681342372168</c:v>
                </c:pt>
                <c:pt idx="19">
                  <c:v>15.9337645048602</c:v>
                </c:pt>
                <c:pt idx="20">
                  <c:v>16.02856894261784</c:v>
                </c:pt>
                <c:pt idx="21">
                  <c:v>15.13894539291054</c:v>
                </c:pt>
                <c:pt idx="22">
                  <c:v>14.94682883081198</c:v>
                </c:pt>
                <c:pt idx="23">
                  <c:v>15.13830999299078</c:v>
                </c:pt>
                <c:pt idx="24">
                  <c:v>15.83973936197538</c:v>
                </c:pt>
                <c:pt idx="25">
                  <c:v>15.70598140354126</c:v>
                </c:pt>
                <c:pt idx="26">
                  <c:v>15.66527482759438</c:v>
                </c:pt>
                <c:pt idx="27">
                  <c:v>15.72183568558408</c:v>
                </c:pt>
                <c:pt idx="28">
                  <c:v>16.09882880870182</c:v>
                </c:pt>
                <c:pt idx="29">
                  <c:v>16.16264397008721</c:v>
                </c:pt>
                <c:pt idx="30">
                  <c:v>16.18288406274657</c:v>
                </c:pt>
                <c:pt idx="31">
                  <c:v>15.75908626821217</c:v>
                </c:pt>
                <c:pt idx="32">
                  <c:v>15.56238427345487</c:v>
                </c:pt>
                <c:pt idx="33">
                  <c:v>15.41924321045851</c:v>
                </c:pt>
                <c:pt idx="34">
                  <c:v>15.85652305806264</c:v>
                </c:pt>
                <c:pt idx="35">
                  <c:v>16.17198794815661</c:v>
                </c:pt>
                <c:pt idx="36">
                  <c:v>16.13342803528933</c:v>
                </c:pt>
                <c:pt idx="37">
                  <c:v>15.73513391946175</c:v>
                </c:pt>
                <c:pt idx="38">
                  <c:v>15.78750863202164</c:v>
                </c:pt>
                <c:pt idx="39">
                  <c:v>16.64156709647525</c:v>
                </c:pt>
                <c:pt idx="40">
                  <c:v>17.33194438061902</c:v>
                </c:pt>
                <c:pt idx="41">
                  <c:v>17.12656367986093</c:v>
                </c:pt>
                <c:pt idx="42">
                  <c:v>16.57101753844153</c:v>
                </c:pt>
                <c:pt idx="43">
                  <c:v>16.44268196798211</c:v>
                </c:pt>
                <c:pt idx="44">
                  <c:v>16.0548423008484</c:v>
                </c:pt>
                <c:pt idx="45">
                  <c:v>15.73166155100911</c:v>
                </c:pt>
                <c:pt idx="46">
                  <c:v>15.65114565595489</c:v>
                </c:pt>
                <c:pt idx="47">
                  <c:v>16.27419208927627</c:v>
                </c:pt>
                <c:pt idx="48">
                  <c:v>16.85857345048092</c:v>
                </c:pt>
                <c:pt idx="49">
                  <c:v>17.2131999161879</c:v>
                </c:pt>
                <c:pt idx="50">
                  <c:v>17.38537148147633</c:v>
                </c:pt>
                <c:pt idx="51">
                  <c:v>17.50605166047712</c:v>
                </c:pt>
                <c:pt idx="52">
                  <c:v>17.37579616708156</c:v>
                </c:pt>
                <c:pt idx="53">
                  <c:v>17.67203818272081</c:v>
                </c:pt>
                <c:pt idx="54">
                  <c:v>17.92223210936723</c:v>
                </c:pt>
                <c:pt idx="55">
                  <c:v>18.46439626394018</c:v>
                </c:pt>
                <c:pt idx="56">
                  <c:v>18.49401231120851</c:v>
                </c:pt>
                <c:pt idx="57">
                  <c:v>18.51161761290972</c:v>
                </c:pt>
                <c:pt idx="58">
                  <c:v>18.01741381971557</c:v>
                </c:pt>
                <c:pt idx="59">
                  <c:v>18.12261996633478</c:v>
                </c:pt>
                <c:pt idx="60">
                  <c:v>18.66657693176564</c:v>
                </c:pt>
                <c:pt idx="61">
                  <c:v>19.84756443590772</c:v>
                </c:pt>
                <c:pt idx="62">
                  <c:v>20.16757513825598</c:v>
                </c:pt>
                <c:pt idx="63">
                  <c:v>20.09017779363795</c:v>
                </c:pt>
                <c:pt idx="64">
                  <c:v>18.97734327674906</c:v>
                </c:pt>
                <c:pt idx="65">
                  <c:v>19.20243557780702</c:v>
                </c:pt>
                <c:pt idx="66">
                  <c:v>19.50371824953497</c:v>
                </c:pt>
                <c:pt idx="67">
                  <c:v>20.1406919884041</c:v>
                </c:pt>
                <c:pt idx="68">
                  <c:v>19.39319575441452</c:v>
                </c:pt>
                <c:pt idx="69">
                  <c:v>18.95441820001934</c:v>
                </c:pt>
                <c:pt idx="70">
                  <c:v>19.23662922020328</c:v>
                </c:pt>
                <c:pt idx="71">
                  <c:v>19.98573347068405</c:v>
                </c:pt>
                <c:pt idx="72">
                  <c:v>20.16355198037293</c:v>
                </c:pt>
                <c:pt idx="73">
                  <c:v>20.2002058686495</c:v>
                </c:pt>
                <c:pt idx="74">
                  <c:v>20.5948328658947</c:v>
                </c:pt>
                <c:pt idx="75">
                  <c:v>20.72235815962567</c:v>
                </c:pt>
                <c:pt idx="76">
                  <c:v>20.313977505295</c:v>
                </c:pt>
                <c:pt idx="77">
                  <c:v>19.36973784773621</c:v>
                </c:pt>
                <c:pt idx="78">
                  <c:v>19.33038959710808</c:v>
                </c:pt>
                <c:pt idx="79">
                  <c:v>18.66813913365958</c:v>
                </c:pt>
                <c:pt idx="80">
                  <c:v>18.5013716112484</c:v>
                </c:pt>
                <c:pt idx="81">
                  <c:v>18.15500610000909</c:v>
                </c:pt>
                <c:pt idx="82">
                  <c:v>18.59663631358228</c:v>
                </c:pt>
                <c:pt idx="83">
                  <c:v>18.67364948472308</c:v>
                </c:pt>
                <c:pt idx="84">
                  <c:v>18.5106667872027</c:v>
                </c:pt>
                <c:pt idx="85">
                  <c:v>18.47812403585469</c:v>
                </c:pt>
                <c:pt idx="86">
                  <c:v>18.87646854911837</c:v>
                </c:pt>
                <c:pt idx="87">
                  <c:v>19.06903377074071</c:v>
                </c:pt>
                <c:pt idx="88">
                  <c:v>19.02805951912801</c:v>
                </c:pt>
                <c:pt idx="89">
                  <c:v>18.61783638037847</c:v>
                </c:pt>
                <c:pt idx="90">
                  <c:v>18.10831964479662</c:v>
                </c:pt>
                <c:pt idx="91">
                  <c:v>17.59313745110451</c:v>
                </c:pt>
                <c:pt idx="92">
                  <c:v>17.60224177745279</c:v>
                </c:pt>
                <c:pt idx="93">
                  <c:v>17.1857313189769</c:v>
                </c:pt>
                <c:pt idx="94">
                  <c:v>16.90880379261722</c:v>
                </c:pt>
                <c:pt idx="95">
                  <c:v>16.18817841621206</c:v>
                </c:pt>
                <c:pt idx="96">
                  <c:v>16.58068241540535</c:v>
                </c:pt>
                <c:pt idx="97">
                  <c:v>16.21114266125084</c:v>
                </c:pt>
                <c:pt idx="98">
                  <c:v>15.68341327903898</c:v>
                </c:pt>
                <c:pt idx="99">
                  <c:v>14.77895324436155</c:v>
                </c:pt>
                <c:pt idx="100">
                  <c:v>14.46904081050097</c:v>
                </c:pt>
                <c:pt idx="101">
                  <c:v>14.6528739720058</c:v>
                </c:pt>
                <c:pt idx="102">
                  <c:v>14.92435998194846</c:v>
                </c:pt>
                <c:pt idx="103">
                  <c:v>15.21166049760916</c:v>
                </c:pt>
                <c:pt idx="104">
                  <c:v>14.41467091076052</c:v>
                </c:pt>
                <c:pt idx="105">
                  <c:v>14.1307823248906</c:v>
                </c:pt>
                <c:pt idx="106">
                  <c:v>13.92787263397063</c:v>
                </c:pt>
                <c:pt idx="107">
                  <c:v>14.922625800149</c:v>
                </c:pt>
                <c:pt idx="108">
                  <c:v>14.849078676807</c:v>
                </c:pt>
                <c:pt idx="109">
                  <c:v>15.2575573347946</c:v>
                </c:pt>
                <c:pt idx="110">
                  <c:v>15.27021222832137</c:v>
                </c:pt>
                <c:pt idx="111">
                  <c:v>15.53066744774002</c:v>
                </c:pt>
                <c:pt idx="112">
                  <c:v>15.28665490299746</c:v>
                </c:pt>
                <c:pt idx="113">
                  <c:v>15.807898920921</c:v>
                </c:pt>
                <c:pt idx="114">
                  <c:v>16.28349642410361</c:v>
                </c:pt>
                <c:pt idx="115">
                  <c:v>16.4817528176138</c:v>
                </c:pt>
                <c:pt idx="116">
                  <c:v>15.65400891718673</c:v>
                </c:pt>
                <c:pt idx="117">
                  <c:v>15.01804222346308</c:v>
                </c:pt>
                <c:pt idx="118">
                  <c:v>15.13400527287661</c:v>
                </c:pt>
                <c:pt idx="119">
                  <c:v>15.87597420450504</c:v>
                </c:pt>
                <c:pt idx="120">
                  <c:v>16.97973407960481</c:v>
                </c:pt>
                <c:pt idx="121">
                  <c:v>17.51896453310785</c:v>
                </c:pt>
                <c:pt idx="122">
                  <c:v>18.65722395975776</c:v>
                </c:pt>
                <c:pt idx="123">
                  <c:v>19.35600380914194</c:v>
                </c:pt>
                <c:pt idx="124">
                  <c:v>20.35452978407815</c:v>
                </c:pt>
                <c:pt idx="125">
                  <c:v>20.0419746167375</c:v>
                </c:pt>
                <c:pt idx="126">
                  <c:v>19.53321576151618</c:v>
                </c:pt>
                <c:pt idx="127">
                  <c:v>18.73160205625302</c:v>
                </c:pt>
                <c:pt idx="128">
                  <c:v>18.61724825793769</c:v>
                </c:pt>
                <c:pt idx="129">
                  <c:v>18.77710014749623</c:v>
                </c:pt>
                <c:pt idx="130">
                  <c:v>18.96888225417744</c:v>
                </c:pt>
                <c:pt idx="131">
                  <c:v>18.85889941507114</c:v>
                </c:pt>
                <c:pt idx="132">
                  <c:v>19.23563685069475</c:v>
                </c:pt>
                <c:pt idx="133">
                  <c:v>19.43161692007346</c:v>
                </c:pt>
                <c:pt idx="134">
                  <c:v>19.29978592859289</c:v>
                </c:pt>
                <c:pt idx="135">
                  <c:v>19.04834401879626</c:v>
                </c:pt>
                <c:pt idx="136">
                  <c:v>19.42642095024912</c:v>
                </c:pt>
                <c:pt idx="137">
                  <c:v>19.68398987063188</c:v>
                </c:pt>
                <c:pt idx="138">
                  <c:v>19.83493548237234</c:v>
                </c:pt>
                <c:pt idx="139">
                  <c:v>19.80501920283197</c:v>
                </c:pt>
                <c:pt idx="140">
                  <c:v>19.77152275787223</c:v>
                </c:pt>
                <c:pt idx="141">
                  <c:v>19.82774499262697</c:v>
                </c:pt>
                <c:pt idx="142">
                  <c:v>20.13850917820937</c:v>
                </c:pt>
                <c:pt idx="143">
                  <c:v>20.9618173878845</c:v>
                </c:pt>
                <c:pt idx="144">
                  <c:v>21.74172383511477</c:v>
                </c:pt>
                <c:pt idx="145">
                  <c:v>21.57890540886964</c:v>
                </c:pt>
                <c:pt idx="146">
                  <c:v>21.27841645212867</c:v>
                </c:pt>
                <c:pt idx="147">
                  <c:v>21.06979438657052</c:v>
                </c:pt>
                <c:pt idx="148">
                  <c:v>21.33381902007021</c:v>
                </c:pt>
                <c:pt idx="149">
                  <c:v>21.31906537353631</c:v>
                </c:pt>
                <c:pt idx="150">
                  <c:v>20.54564170024637</c:v>
                </c:pt>
                <c:pt idx="151">
                  <c:v>20.25016009388084</c:v>
                </c:pt>
                <c:pt idx="152">
                  <c:v>20.4675687184783</c:v>
                </c:pt>
                <c:pt idx="153">
                  <c:v>20.68937216447743</c:v>
                </c:pt>
                <c:pt idx="154">
                  <c:v>20.29931473133007</c:v>
                </c:pt>
                <c:pt idx="155">
                  <c:v>19.81388838503301</c:v>
                </c:pt>
                <c:pt idx="156">
                  <c:v>19.96752729919335</c:v>
                </c:pt>
                <c:pt idx="157">
                  <c:v>20.60656084289967</c:v>
                </c:pt>
                <c:pt idx="158">
                  <c:v>21.19725345897017</c:v>
                </c:pt>
                <c:pt idx="159">
                  <c:v>21.40702948593648</c:v>
                </c:pt>
                <c:pt idx="160">
                  <c:v>21.08880752588767</c:v>
                </c:pt>
                <c:pt idx="161">
                  <c:v>21.40024579832362</c:v>
                </c:pt>
                <c:pt idx="162">
                  <c:v>21.62251410458818</c:v>
                </c:pt>
                <c:pt idx="163">
                  <c:v>21.99118250921186</c:v>
                </c:pt>
                <c:pt idx="164">
                  <c:v>21.75254818101372</c:v>
                </c:pt>
                <c:pt idx="165">
                  <c:v>21.56332419668015</c:v>
                </c:pt>
                <c:pt idx="166">
                  <c:v>21.31847007228679</c:v>
                </c:pt>
                <c:pt idx="167">
                  <c:v>21.15275979327809</c:v>
                </c:pt>
                <c:pt idx="168">
                  <c:v>21.47545878155574</c:v>
                </c:pt>
                <c:pt idx="169">
                  <c:v>22.20130792934381</c:v>
                </c:pt>
                <c:pt idx="170">
                  <c:v>23.08820396248975</c:v>
                </c:pt>
                <c:pt idx="171">
                  <c:v>24.00624551042816</c:v>
                </c:pt>
                <c:pt idx="172">
                  <c:v>24.69575303465102</c:v>
                </c:pt>
                <c:pt idx="173">
                  <c:v>25.11250916921661</c:v>
                </c:pt>
                <c:pt idx="174">
                  <c:v>24.80989683079443</c:v>
                </c:pt>
                <c:pt idx="175">
                  <c:v>24.32314471489038</c:v>
                </c:pt>
                <c:pt idx="176">
                  <c:v>23.26368529377467</c:v>
                </c:pt>
                <c:pt idx="177">
                  <c:v>22.78997155235749</c:v>
                </c:pt>
                <c:pt idx="178">
                  <c:v>23.4416103100446</c:v>
                </c:pt>
                <c:pt idx="179">
                  <c:v>23.7872472767352</c:v>
                </c:pt>
                <c:pt idx="180">
                  <c:v>24.42304712601332</c:v>
                </c:pt>
                <c:pt idx="181">
                  <c:v>24.61821201616546</c:v>
                </c:pt>
                <c:pt idx="182">
                  <c:v>25.47632045156145</c:v>
                </c:pt>
                <c:pt idx="183">
                  <c:v>25.40797934784156</c:v>
                </c:pt>
                <c:pt idx="184">
                  <c:v>25.28556573267481</c:v>
                </c:pt>
                <c:pt idx="185">
                  <c:v>25.13737769536094</c:v>
                </c:pt>
                <c:pt idx="186">
                  <c:v>25.447152217639</c:v>
                </c:pt>
                <c:pt idx="187">
                  <c:v>25.09071609766442</c:v>
                </c:pt>
                <c:pt idx="188">
                  <c:v>24.94237122528653</c:v>
                </c:pt>
                <c:pt idx="189">
                  <c:v>24.85394625984004</c:v>
                </c:pt>
                <c:pt idx="190">
                  <c:v>24.61824778212337</c:v>
                </c:pt>
                <c:pt idx="191">
                  <c:v>24.8300895439665</c:v>
                </c:pt>
              </c:numCache>
            </c:numRef>
          </c:val>
          <c:smooth val="0"/>
        </c:ser>
        <c:ser>
          <c:idx val="3"/>
          <c:order val="3"/>
          <c:tx>
            <c:strRef>
              <c:f>'Mean Vacancy Duration MA'!$E$2:$E$3</c:f>
              <c:strCache>
                <c:ptCount val="2"/>
                <c:pt idx="0">
                  <c:v>250-999</c:v>
                </c:pt>
              </c:strCache>
            </c:strRef>
          </c:tx>
          <c:marker>
            <c:symbol val="none"/>
          </c:marker>
          <c:cat>
            <c:numRef>
              <c:f>'Mean Vacancy Duration MA'!$A$4:$A$197</c:f>
              <c:numCache>
                <c:formatCode>[$-409]mmm\-yy;@</c:formatCode>
                <c:ptCount val="192"/>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numCache>
            </c:numRef>
          </c:cat>
          <c:val>
            <c:numRef>
              <c:f>'Mean Vacancy Duration MA'!$E$4:$E$200</c:f>
              <c:numCache>
                <c:formatCode>General</c:formatCode>
                <c:ptCount val="195"/>
                <c:pt idx="0">
                  <c:v>24.54060838827042</c:v>
                </c:pt>
                <c:pt idx="1">
                  <c:v>26.50584153193992</c:v>
                </c:pt>
                <c:pt idx="2">
                  <c:v>25.81601591511563</c:v>
                </c:pt>
                <c:pt idx="3">
                  <c:v>24.87617032126188</c:v>
                </c:pt>
                <c:pt idx="4">
                  <c:v>23.18213436761721</c:v>
                </c:pt>
                <c:pt idx="5">
                  <c:v>22.03302890013087</c:v>
                </c:pt>
                <c:pt idx="6">
                  <c:v>21.69729674742896</c:v>
                </c:pt>
                <c:pt idx="7">
                  <c:v>21.0057576835645</c:v>
                </c:pt>
                <c:pt idx="8">
                  <c:v>20.26215454321672</c:v>
                </c:pt>
                <c:pt idx="9">
                  <c:v>19.76577434856815</c:v>
                </c:pt>
                <c:pt idx="10">
                  <c:v>19.15343344327402</c:v>
                </c:pt>
                <c:pt idx="11">
                  <c:v>19.76081293161727</c:v>
                </c:pt>
                <c:pt idx="12">
                  <c:v>20.01983035920168</c:v>
                </c:pt>
                <c:pt idx="13">
                  <c:v>20.60497898416241</c:v>
                </c:pt>
                <c:pt idx="14">
                  <c:v>20.75523254392888</c:v>
                </c:pt>
                <c:pt idx="15">
                  <c:v>21.28050815647897</c:v>
                </c:pt>
                <c:pt idx="16">
                  <c:v>20.8406876210447</c:v>
                </c:pt>
                <c:pt idx="17">
                  <c:v>20.74192212841464</c:v>
                </c:pt>
                <c:pt idx="18">
                  <c:v>20.12074687590629</c:v>
                </c:pt>
                <c:pt idx="19">
                  <c:v>21.15216106108641</c:v>
                </c:pt>
                <c:pt idx="20">
                  <c:v>20.79168293494148</c:v>
                </c:pt>
                <c:pt idx="21">
                  <c:v>20.43863906028746</c:v>
                </c:pt>
                <c:pt idx="22">
                  <c:v>21.19284636977258</c:v>
                </c:pt>
                <c:pt idx="23">
                  <c:v>21.75746669966636</c:v>
                </c:pt>
                <c:pt idx="24">
                  <c:v>22.48031821537905</c:v>
                </c:pt>
                <c:pt idx="25">
                  <c:v>20.43670160346021</c:v>
                </c:pt>
                <c:pt idx="26">
                  <c:v>19.56741934341132</c:v>
                </c:pt>
                <c:pt idx="27">
                  <c:v>18.72684796800392</c:v>
                </c:pt>
                <c:pt idx="28">
                  <c:v>19.1621370283754</c:v>
                </c:pt>
                <c:pt idx="29">
                  <c:v>19.84783912111767</c:v>
                </c:pt>
                <c:pt idx="30">
                  <c:v>19.87384754877397</c:v>
                </c:pt>
                <c:pt idx="31">
                  <c:v>19.43486239126054</c:v>
                </c:pt>
                <c:pt idx="32">
                  <c:v>18.82054621879752</c:v>
                </c:pt>
                <c:pt idx="33">
                  <c:v>18.22734550942927</c:v>
                </c:pt>
                <c:pt idx="34">
                  <c:v>18.71043793403743</c:v>
                </c:pt>
                <c:pt idx="35">
                  <c:v>19.45507328210556</c:v>
                </c:pt>
                <c:pt idx="36">
                  <c:v>19.71334444516861</c:v>
                </c:pt>
                <c:pt idx="37">
                  <c:v>19.67843308431464</c:v>
                </c:pt>
                <c:pt idx="38">
                  <c:v>19.56541156040678</c:v>
                </c:pt>
                <c:pt idx="39">
                  <c:v>20.28226178756728</c:v>
                </c:pt>
                <c:pt idx="40">
                  <c:v>20.96415838177171</c:v>
                </c:pt>
                <c:pt idx="41">
                  <c:v>20.42217435786232</c:v>
                </c:pt>
                <c:pt idx="42">
                  <c:v>20.86820635777588</c:v>
                </c:pt>
                <c:pt idx="43">
                  <c:v>20.5997685968589</c:v>
                </c:pt>
                <c:pt idx="44">
                  <c:v>20.07924232640581</c:v>
                </c:pt>
                <c:pt idx="45">
                  <c:v>19.09037905812238</c:v>
                </c:pt>
                <c:pt idx="46">
                  <c:v>18.98050020355008</c:v>
                </c:pt>
                <c:pt idx="47">
                  <c:v>19.74783780292368</c:v>
                </c:pt>
                <c:pt idx="48">
                  <c:v>20.77985962835593</c:v>
                </c:pt>
                <c:pt idx="49">
                  <c:v>21.29574430887535</c:v>
                </c:pt>
                <c:pt idx="50">
                  <c:v>21.74941776978467</c:v>
                </c:pt>
                <c:pt idx="51">
                  <c:v>22.0806007435617</c:v>
                </c:pt>
                <c:pt idx="52">
                  <c:v>22.29481416056498</c:v>
                </c:pt>
                <c:pt idx="53">
                  <c:v>22.29730121709212</c:v>
                </c:pt>
                <c:pt idx="54">
                  <c:v>23.11210672958024</c:v>
                </c:pt>
                <c:pt idx="55">
                  <c:v>24.46754541103716</c:v>
                </c:pt>
                <c:pt idx="56">
                  <c:v>26.19160208019299</c:v>
                </c:pt>
                <c:pt idx="57">
                  <c:v>26.30521781358616</c:v>
                </c:pt>
                <c:pt idx="58">
                  <c:v>26.00758600641183</c:v>
                </c:pt>
                <c:pt idx="59">
                  <c:v>26.09150599820363</c:v>
                </c:pt>
                <c:pt idx="60">
                  <c:v>25.98409779370336</c:v>
                </c:pt>
                <c:pt idx="61">
                  <c:v>26.10854675867463</c:v>
                </c:pt>
                <c:pt idx="62">
                  <c:v>24.7249736688717</c:v>
                </c:pt>
                <c:pt idx="63">
                  <c:v>24.5163864601845</c:v>
                </c:pt>
                <c:pt idx="64">
                  <c:v>23.74602938296458</c:v>
                </c:pt>
                <c:pt idx="65">
                  <c:v>24.30749936864344</c:v>
                </c:pt>
                <c:pt idx="66">
                  <c:v>25.02483980600121</c:v>
                </c:pt>
                <c:pt idx="67">
                  <c:v>26.12072927503989</c:v>
                </c:pt>
                <c:pt idx="68">
                  <c:v>25.58252506222361</c:v>
                </c:pt>
                <c:pt idx="69">
                  <c:v>26.04200462965787</c:v>
                </c:pt>
                <c:pt idx="70">
                  <c:v>25.23828752279846</c:v>
                </c:pt>
                <c:pt idx="71">
                  <c:v>25.63352385542566</c:v>
                </c:pt>
                <c:pt idx="72">
                  <c:v>24.95141150963872</c:v>
                </c:pt>
                <c:pt idx="73">
                  <c:v>25.79208294988766</c:v>
                </c:pt>
                <c:pt idx="74">
                  <c:v>27.13179806247444</c:v>
                </c:pt>
                <c:pt idx="75">
                  <c:v>27.19597926832186</c:v>
                </c:pt>
                <c:pt idx="76">
                  <c:v>26.76938839993932</c:v>
                </c:pt>
                <c:pt idx="77">
                  <c:v>26.051320621018</c:v>
                </c:pt>
                <c:pt idx="78">
                  <c:v>26.05235233414828</c:v>
                </c:pt>
                <c:pt idx="79">
                  <c:v>25.60582704729152</c:v>
                </c:pt>
                <c:pt idx="80">
                  <c:v>25.11811791873971</c:v>
                </c:pt>
                <c:pt idx="81">
                  <c:v>24.86249346950266</c:v>
                </c:pt>
                <c:pt idx="82">
                  <c:v>24.46847526529472</c:v>
                </c:pt>
                <c:pt idx="83">
                  <c:v>24.33878214268309</c:v>
                </c:pt>
                <c:pt idx="84">
                  <c:v>24.57931038034307</c:v>
                </c:pt>
                <c:pt idx="85">
                  <c:v>24.77273018347762</c:v>
                </c:pt>
                <c:pt idx="86">
                  <c:v>25.66194693092329</c:v>
                </c:pt>
                <c:pt idx="87">
                  <c:v>25.89824388082628</c:v>
                </c:pt>
                <c:pt idx="88">
                  <c:v>26.33210290885608</c:v>
                </c:pt>
                <c:pt idx="89">
                  <c:v>26.54714869394037</c:v>
                </c:pt>
                <c:pt idx="90">
                  <c:v>25.47871116001172</c:v>
                </c:pt>
                <c:pt idx="91">
                  <c:v>24.4308858489026</c:v>
                </c:pt>
                <c:pt idx="92">
                  <c:v>23.55245836420545</c:v>
                </c:pt>
                <c:pt idx="93">
                  <c:v>23.15083722167952</c:v>
                </c:pt>
                <c:pt idx="94">
                  <c:v>22.53894091462561</c:v>
                </c:pt>
                <c:pt idx="95">
                  <c:v>20.88536727024222</c:v>
                </c:pt>
                <c:pt idx="96">
                  <c:v>19.94257293179356</c:v>
                </c:pt>
                <c:pt idx="97">
                  <c:v>18.71879248133595</c:v>
                </c:pt>
                <c:pt idx="98">
                  <c:v>17.70704476505732</c:v>
                </c:pt>
                <c:pt idx="99">
                  <c:v>16.89965023224604</c:v>
                </c:pt>
                <c:pt idx="100">
                  <c:v>16.6396976820809</c:v>
                </c:pt>
                <c:pt idx="101">
                  <c:v>17.06877497902057</c:v>
                </c:pt>
                <c:pt idx="102">
                  <c:v>16.92162905625817</c:v>
                </c:pt>
                <c:pt idx="103">
                  <c:v>17.48620304678217</c:v>
                </c:pt>
                <c:pt idx="104">
                  <c:v>16.589396730563</c:v>
                </c:pt>
                <c:pt idx="105">
                  <c:v>17.13275049605241</c:v>
                </c:pt>
                <c:pt idx="106">
                  <c:v>17.60571033835846</c:v>
                </c:pt>
                <c:pt idx="107">
                  <c:v>19.54259351088068</c:v>
                </c:pt>
                <c:pt idx="108">
                  <c:v>19.57418731473973</c:v>
                </c:pt>
                <c:pt idx="109">
                  <c:v>20.20066304627532</c:v>
                </c:pt>
                <c:pt idx="110">
                  <c:v>20.39618012919507</c:v>
                </c:pt>
                <c:pt idx="111">
                  <c:v>21.23837891355495</c:v>
                </c:pt>
                <c:pt idx="112">
                  <c:v>21.95136503000575</c:v>
                </c:pt>
                <c:pt idx="113">
                  <c:v>21.87900261812315</c:v>
                </c:pt>
                <c:pt idx="114">
                  <c:v>22.86781437081492</c:v>
                </c:pt>
                <c:pt idx="115">
                  <c:v>23.31986849245543</c:v>
                </c:pt>
                <c:pt idx="116">
                  <c:v>23.91857594918656</c:v>
                </c:pt>
                <c:pt idx="117">
                  <c:v>24.00858053806531</c:v>
                </c:pt>
                <c:pt idx="118">
                  <c:v>24.00282305391907</c:v>
                </c:pt>
                <c:pt idx="119">
                  <c:v>24.97087448184974</c:v>
                </c:pt>
                <c:pt idx="120">
                  <c:v>24.91754994126862</c:v>
                </c:pt>
                <c:pt idx="121">
                  <c:v>25.35294933876521</c:v>
                </c:pt>
                <c:pt idx="122">
                  <c:v>25.06205611736275</c:v>
                </c:pt>
                <c:pt idx="123">
                  <c:v>25.59954275514663</c:v>
                </c:pt>
                <c:pt idx="124">
                  <c:v>25.69043758389277</c:v>
                </c:pt>
                <c:pt idx="125">
                  <c:v>25.53875463174748</c:v>
                </c:pt>
                <c:pt idx="126">
                  <c:v>25.83755068888048</c:v>
                </c:pt>
                <c:pt idx="127">
                  <c:v>26.0918794626514</c:v>
                </c:pt>
                <c:pt idx="128">
                  <c:v>25.58297760558213</c:v>
                </c:pt>
                <c:pt idx="129">
                  <c:v>24.95278232245832</c:v>
                </c:pt>
                <c:pt idx="130">
                  <c:v>24.32873953780122</c:v>
                </c:pt>
                <c:pt idx="131">
                  <c:v>24.81352896551032</c:v>
                </c:pt>
                <c:pt idx="132">
                  <c:v>25.27956475028864</c:v>
                </c:pt>
                <c:pt idx="133">
                  <c:v>25.76009209186038</c:v>
                </c:pt>
                <c:pt idx="134">
                  <c:v>26.7917018269513</c:v>
                </c:pt>
                <c:pt idx="135">
                  <c:v>26.72272245107595</c:v>
                </c:pt>
                <c:pt idx="136">
                  <c:v>27.10238762453332</c:v>
                </c:pt>
                <c:pt idx="137">
                  <c:v>26.55963988336692</c:v>
                </c:pt>
                <c:pt idx="138">
                  <c:v>26.31366671041733</c:v>
                </c:pt>
                <c:pt idx="139">
                  <c:v>25.44424128721144</c:v>
                </c:pt>
                <c:pt idx="140">
                  <c:v>24.94900875132522</c:v>
                </c:pt>
                <c:pt idx="141">
                  <c:v>25.00177458018563</c:v>
                </c:pt>
                <c:pt idx="142">
                  <c:v>25.0146044258431</c:v>
                </c:pt>
                <c:pt idx="143">
                  <c:v>24.95891399722014</c:v>
                </c:pt>
                <c:pt idx="144">
                  <c:v>25.06613079958781</c:v>
                </c:pt>
                <c:pt idx="145">
                  <c:v>24.27929933716596</c:v>
                </c:pt>
                <c:pt idx="146">
                  <c:v>23.73018249030891</c:v>
                </c:pt>
                <c:pt idx="147">
                  <c:v>23.05168025168024</c:v>
                </c:pt>
                <c:pt idx="148">
                  <c:v>22.36144426432952</c:v>
                </c:pt>
                <c:pt idx="149">
                  <c:v>22.64907021882881</c:v>
                </c:pt>
                <c:pt idx="150">
                  <c:v>22.43669789735867</c:v>
                </c:pt>
                <c:pt idx="151">
                  <c:v>24.68583640962471</c:v>
                </c:pt>
                <c:pt idx="152">
                  <c:v>24.99309582753988</c:v>
                </c:pt>
                <c:pt idx="153">
                  <c:v>25.2804889976802</c:v>
                </c:pt>
                <c:pt idx="154">
                  <c:v>24.64718998505811</c:v>
                </c:pt>
                <c:pt idx="155">
                  <c:v>24.83560454359633</c:v>
                </c:pt>
                <c:pt idx="156">
                  <c:v>25.00513617445376</c:v>
                </c:pt>
                <c:pt idx="157">
                  <c:v>25.755033739671</c:v>
                </c:pt>
                <c:pt idx="158">
                  <c:v>25.4744687574074</c:v>
                </c:pt>
                <c:pt idx="159">
                  <c:v>26.3257805682459</c:v>
                </c:pt>
                <c:pt idx="160">
                  <c:v>26.43010057024813</c:v>
                </c:pt>
                <c:pt idx="161">
                  <c:v>27.82925586312311</c:v>
                </c:pt>
                <c:pt idx="162">
                  <c:v>28.15388295742025</c:v>
                </c:pt>
                <c:pt idx="163">
                  <c:v>27.6907957922175</c:v>
                </c:pt>
                <c:pt idx="164">
                  <c:v>27.36179883460623</c:v>
                </c:pt>
                <c:pt idx="165">
                  <c:v>26.73308955241468</c:v>
                </c:pt>
                <c:pt idx="166">
                  <c:v>27.18896057868047</c:v>
                </c:pt>
                <c:pt idx="167">
                  <c:v>27.4902452168215</c:v>
                </c:pt>
                <c:pt idx="168">
                  <c:v>28.72693031635107</c:v>
                </c:pt>
                <c:pt idx="169">
                  <c:v>30.01103694745063</c:v>
                </c:pt>
                <c:pt idx="170">
                  <c:v>31.24045590732855</c:v>
                </c:pt>
                <c:pt idx="171">
                  <c:v>31.61258695133156</c:v>
                </c:pt>
                <c:pt idx="172">
                  <c:v>31.55315590064664</c:v>
                </c:pt>
                <c:pt idx="173">
                  <c:v>31.14103626474837</c:v>
                </c:pt>
                <c:pt idx="174">
                  <c:v>31.30803514731629</c:v>
                </c:pt>
                <c:pt idx="175">
                  <c:v>30.89509583188577</c:v>
                </c:pt>
                <c:pt idx="176">
                  <c:v>29.61037599397348</c:v>
                </c:pt>
                <c:pt idx="177">
                  <c:v>27.94794959435264</c:v>
                </c:pt>
                <c:pt idx="178">
                  <c:v>28.06069699416737</c:v>
                </c:pt>
                <c:pt idx="179">
                  <c:v>29.41283564614304</c:v>
                </c:pt>
                <c:pt idx="180">
                  <c:v>31.16055277363781</c:v>
                </c:pt>
                <c:pt idx="181">
                  <c:v>31.1977095222263</c:v>
                </c:pt>
                <c:pt idx="182">
                  <c:v>30.86562626007716</c:v>
                </c:pt>
                <c:pt idx="183">
                  <c:v>31.16207922560509</c:v>
                </c:pt>
                <c:pt idx="184">
                  <c:v>31.29989735260581</c:v>
                </c:pt>
                <c:pt idx="185">
                  <c:v>31.07616800442955</c:v>
                </c:pt>
                <c:pt idx="186">
                  <c:v>30.34767690179252</c:v>
                </c:pt>
                <c:pt idx="187">
                  <c:v>29.63371762334266</c:v>
                </c:pt>
                <c:pt idx="188">
                  <c:v>29.80139545850411</c:v>
                </c:pt>
                <c:pt idx="189">
                  <c:v>29.93170895680414</c:v>
                </c:pt>
                <c:pt idx="190">
                  <c:v>29.95109699375568</c:v>
                </c:pt>
                <c:pt idx="191">
                  <c:v>29.41275077542403</c:v>
                </c:pt>
              </c:numCache>
            </c:numRef>
          </c:val>
          <c:smooth val="0"/>
        </c:ser>
        <c:ser>
          <c:idx val="4"/>
          <c:order val="4"/>
          <c:tx>
            <c:strRef>
              <c:f>'Mean Vacancy Duration MA'!$F$2:$F$3</c:f>
              <c:strCache>
                <c:ptCount val="2"/>
                <c:pt idx="0">
                  <c:v>1000-4999</c:v>
                </c:pt>
              </c:strCache>
            </c:strRef>
          </c:tx>
          <c:marker>
            <c:symbol val="none"/>
          </c:marker>
          <c:cat>
            <c:numRef>
              <c:f>'Mean Vacancy Duration MA'!$A$4:$A$197</c:f>
              <c:numCache>
                <c:formatCode>[$-409]mmm\-yy;@</c:formatCode>
                <c:ptCount val="192"/>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numCache>
            </c:numRef>
          </c:cat>
          <c:val>
            <c:numRef>
              <c:f>'Mean Vacancy Duration MA'!$F$4:$F$200</c:f>
              <c:numCache>
                <c:formatCode>General</c:formatCode>
                <c:ptCount val="195"/>
                <c:pt idx="0">
                  <c:v>43.32313940629766</c:v>
                </c:pt>
                <c:pt idx="1">
                  <c:v>42.47953407426701</c:v>
                </c:pt>
                <c:pt idx="2">
                  <c:v>40.15672228376332</c:v>
                </c:pt>
                <c:pt idx="3">
                  <c:v>39.95198281881475</c:v>
                </c:pt>
                <c:pt idx="4">
                  <c:v>40.13624566549365</c:v>
                </c:pt>
                <c:pt idx="5">
                  <c:v>42.05996438244322</c:v>
                </c:pt>
                <c:pt idx="6">
                  <c:v>41.58274400787629</c:v>
                </c:pt>
                <c:pt idx="7">
                  <c:v>41.19857566870552</c:v>
                </c:pt>
                <c:pt idx="8">
                  <c:v>37.70637847346259</c:v>
                </c:pt>
                <c:pt idx="9">
                  <c:v>35.15283071413412</c:v>
                </c:pt>
                <c:pt idx="10">
                  <c:v>34.26006955147284</c:v>
                </c:pt>
                <c:pt idx="11">
                  <c:v>35.18906835306424</c:v>
                </c:pt>
                <c:pt idx="12">
                  <c:v>36.17767061737893</c:v>
                </c:pt>
                <c:pt idx="13">
                  <c:v>35.6808374752922</c:v>
                </c:pt>
                <c:pt idx="14">
                  <c:v>34.8586012616889</c:v>
                </c:pt>
                <c:pt idx="15">
                  <c:v>35.16327510336481</c:v>
                </c:pt>
                <c:pt idx="16">
                  <c:v>35.67516789163299</c:v>
                </c:pt>
                <c:pt idx="17">
                  <c:v>35.14478964768161</c:v>
                </c:pt>
                <c:pt idx="18">
                  <c:v>34.07569483380431</c:v>
                </c:pt>
                <c:pt idx="19">
                  <c:v>34.18941040782142</c:v>
                </c:pt>
                <c:pt idx="20">
                  <c:v>34.31501486541248</c:v>
                </c:pt>
                <c:pt idx="21">
                  <c:v>34.81632627642981</c:v>
                </c:pt>
                <c:pt idx="22">
                  <c:v>35.67711096076457</c:v>
                </c:pt>
                <c:pt idx="23">
                  <c:v>36.51361180589954</c:v>
                </c:pt>
                <c:pt idx="24">
                  <c:v>35.96982278797535</c:v>
                </c:pt>
                <c:pt idx="25">
                  <c:v>35.0732243041755</c:v>
                </c:pt>
                <c:pt idx="26">
                  <c:v>34.6913472026191</c:v>
                </c:pt>
                <c:pt idx="27">
                  <c:v>33.51849238509178</c:v>
                </c:pt>
                <c:pt idx="28">
                  <c:v>32.54492236390664</c:v>
                </c:pt>
                <c:pt idx="29">
                  <c:v>33.17001518914243</c:v>
                </c:pt>
                <c:pt idx="30">
                  <c:v>33.38765831683754</c:v>
                </c:pt>
                <c:pt idx="31">
                  <c:v>32.79247379092296</c:v>
                </c:pt>
                <c:pt idx="32">
                  <c:v>31.9996746336572</c:v>
                </c:pt>
                <c:pt idx="33">
                  <c:v>32.23704441320051</c:v>
                </c:pt>
                <c:pt idx="34">
                  <c:v>34.57795101146419</c:v>
                </c:pt>
                <c:pt idx="35">
                  <c:v>35.02162283960684</c:v>
                </c:pt>
                <c:pt idx="36">
                  <c:v>33.41080989805186</c:v>
                </c:pt>
                <c:pt idx="37">
                  <c:v>31.4584630037874</c:v>
                </c:pt>
                <c:pt idx="38">
                  <c:v>30.58556603289152</c:v>
                </c:pt>
                <c:pt idx="39">
                  <c:v>32.65988867147699</c:v>
                </c:pt>
                <c:pt idx="40">
                  <c:v>33.53659897111046</c:v>
                </c:pt>
                <c:pt idx="41">
                  <c:v>33.63596950118133</c:v>
                </c:pt>
                <c:pt idx="42">
                  <c:v>34.57179744547015</c:v>
                </c:pt>
                <c:pt idx="43">
                  <c:v>35.16433672855166</c:v>
                </c:pt>
                <c:pt idx="44">
                  <c:v>34.83250498334687</c:v>
                </c:pt>
                <c:pt idx="45">
                  <c:v>31.66611155720595</c:v>
                </c:pt>
                <c:pt idx="46">
                  <c:v>30.97841305432082</c:v>
                </c:pt>
                <c:pt idx="47">
                  <c:v>30.92649100017147</c:v>
                </c:pt>
                <c:pt idx="48">
                  <c:v>33.0993236700175</c:v>
                </c:pt>
                <c:pt idx="49">
                  <c:v>33.02664436073459</c:v>
                </c:pt>
                <c:pt idx="50">
                  <c:v>35.00735223971765</c:v>
                </c:pt>
                <c:pt idx="51">
                  <c:v>35.97123323588962</c:v>
                </c:pt>
                <c:pt idx="52">
                  <c:v>37.14882286190552</c:v>
                </c:pt>
                <c:pt idx="53">
                  <c:v>36.41117237231813</c:v>
                </c:pt>
                <c:pt idx="54">
                  <c:v>36.37964623644493</c:v>
                </c:pt>
                <c:pt idx="55">
                  <c:v>38.71309188537391</c:v>
                </c:pt>
                <c:pt idx="56">
                  <c:v>39.75657822616234</c:v>
                </c:pt>
                <c:pt idx="57">
                  <c:v>40.97842467196834</c:v>
                </c:pt>
                <c:pt idx="58">
                  <c:v>39.9091349684853</c:v>
                </c:pt>
                <c:pt idx="59">
                  <c:v>41.48568927692352</c:v>
                </c:pt>
                <c:pt idx="60">
                  <c:v>42.55095331344491</c:v>
                </c:pt>
                <c:pt idx="61">
                  <c:v>45.33378315882005</c:v>
                </c:pt>
                <c:pt idx="62">
                  <c:v>44.74116353613211</c:v>
                </c:pt>
                <c:pt idx="63">
                  <c:v>46.33755563423917</c:v>
                </c:pt>
                <c:pt idx="64">
                  <c:v>44.18650550311747</c:v>
                </c:pt>
                <c:pt idx="65">
                  <c:v>45.92169424261184</c:v>
                </c:pt>
                <c:pt idx="66">
                  <c:v>44.80096532770901</c:v>
                </c:pt>
                <c:pt idx="67">
                  <c:v>45.23618684518337</c:v>
                </c:pt>
                <c:pt idx="68">
                  <c:v>43.59029922121794</c:v>
                </c:pt>
                <c:pt idx="69">
                  <c:v>42.9393221665146</c:v>
                </c:pt>
                <c:pt idx="70">
                  <c:v>41.74402570370162</c:v>
                </c:pt>
                <c:pt idx="71">
                  <c:v>41.47481803427945</c:v>
                </c:pt>
                <c:pt idx="72">
                  <c:v>41.81458246692964</c:v>
                </c:pt>
                <c:pt idx="73">
                  <c:v>42.63579899498416</c:v>
                </c:pt>
                <c:pt idx="74">
                  <c:v>42.24540931277698</c:v>
                </c:pt>
                <c:pt idx="75">
                  <c:v>42.13660193530703</c:v>
                </c:pt>
                <c:pt idx="76">
                  <c:v>41.76238174164584</c:v>
                </c:pt>
                <c:pt idx="77">
                  <c:v>43.23636630846988</c:v>
                </c:pt>
                <c:pt idx="78">
                  <c:v>43.59454643910984</c:v>
                </c:pt>
                <c:pt idx="79">
                  <c:v>43.16954074042652</c:v>
                </c:pt>
                <c:pt idx="80">
                  <c:v>41.60908195392945</c:v>
                </c:pt>
                <c:pt idx="81">
                  <c:v>40.69433512072433</c:v>
                </c:pt>
                <c:pt idx="82">
                  <c:v>40.6325673955968</c:v>
                </c:pt>
                <c:pt idx="83">
                  <c:v>40.83018486794045</c:v>
                </c:pt>
                <c:pt idx="84">
                  <c:v>39.93044162952265</c:v>
                </c:pt>
                <c:pt idx="85">
                  <c:v>39.13792944928154</c:v>
                </c:pt>
                <c:pt idx="86">
                  <c:v>38.7983613233557</c:v>
                </c:pt>
                <c:pt idx="87">
                  <c:v>38.5827002363813</c:v>
                </c:pt>
                <c:pt idx="88">
                  <c:v>38.1067400799624</c:v>
                </c:pt>
                <c:pt idx="89">
                  <c:v>37.10743126083824</c:v>
                </c:pt>
                <c:pt idx="90">
                  <c:v>36.13593739483586</c:v>
                </c:pt>
                <c:pt idx="91">
                  <c:v>34.61467479751281</c:v>
                </c:pt>
                <c:pt idx="92">
                  <c:v>32.47963095896486</c:v>
                </c:pt>
                <c:pt idx="93">
                  <c:v>28.51969542822161</c:v>
                </c:pt>
                <c:pt idx="94">
                  <c:v>28.04206706496522</c:v>
                </c:pt>
                <c:pt idx="95">
                  <c:v>28.73080092269116</c:v>
                </c:pt>
                <c:pt idx="96">
                  <c:v>31.76556230397642</c:v>
                </c:pt>
                <c:pt idx="97">
                  <c:v>33.7413613438279</c:v>
                </c:pt>
                <c:pt idx="98">
                  <c:v>32.72078315145249</c:v>
                </c:pt>
                <c:pt idx="99">
                  <c:v>31.49284342832472</c:v>
                </c:pt>
                <c:pt idx="100">
                  <c:v>27.6739424623202</c:v>
                </c:pt>
                <c:pt idx="101">
                  <c:v>29.06380075463077</c:v>
                </c:pt>
                <c:pt idx="102">
                  <c:v>29.66900007722926</c:v>
                </c:pt>
                <c:pt idx="103">
                  <c:v>31.08162610851194</c:v>
                </c:pt>
                <c:pt idx="104">
                  <c:v>29.52473898229185</c:v>
                </c:pt>
                <c:pt idx="105">
                  <c:v>30.3254030239188</c:v>
                </c:pt>
                <c:pt idx="106">
                  <c:v>32.10697694550393</c:v>
                </c:pt>
                <c:pt idx="107">
                  <c:v>33.24414400528389</c:v>
                </c:pt>
                <c:pt idx="108">
                  <c:v>31.69394934535705</c:v>
                </c:pt>
                <c:pt idx="109">
                  <c:v>29.83566255188181</c:v>
                </c:pt>
                <c:pt idx="110">
                  <c:v>29.87302423334102</c:v>
                </c:pt>
                <c:pt idx="111">
                  <c:v>30.52282324966061</c:v>
                </c:pt>
                <c:pt idx="112">
                  <c:v>32.27639851479534</c:v>
                </c:pt>
                <c:pt idx="113">
                  <c:v>32.1568301085868</c:v>
                </c:pt>
                <c:pt idx="114">
                  <c:v>32.81680658137169</c:v>
                </c:pt>
                <c:pt idx="115">
                  <c:v>32.57474933716394</c:v>
                </c:pt>
                <c:pt idx="116">
                  <c:v>33.69322400075696</c:v>
                </c:pt>
                <c:pt idx="117">
                  <c:v>34.55134632513406</c:v>
                </c:pt>
                <c:pt idx="118">
                  <c:v>34.58730977591944</c:v>
                </c:pt>
                <c:pt idx="119">
                  <c:v>33.97047408111243</c:v>
                </c:pt>
                <c:pt idx="120">
                  <c:v>34.2933128402745</c:v>
                </c:pt>
                <c:pt idx="121">
                  <c:v>36.0353157869049</c:v>
                </c:pt>
                <c:pt idx="122">
                  <c:v>36.72152041343706</c:v>
                </c:pt>
                <c:pt idx="123">
                  <c:v>36.96700698388108</c:v>
                </c:pt>
                <c:pt idx="124">
                  <c:v>36.0427191447651</c:v>
                </c:pt>
                <c:pt idx="125">
                  <c:v>35.51416417445066</c:v>
                </c:pt>
                <c:pt idx="126">
                  <c:v>35.05560390723268</c:v>
                </c:pt>
                <c:pt idx="127">
                  <c:v>33.97210583698218</c:v>
                </c:pt>
                <c:pt idx="128">
                  <c:v>33.93100992012517</c:v>
                </c:pt>
                <c:pt idx="129">
                  <c:v>33.34648335718104</c:v>
                </c:pt>
                <c:pt idx="130">
                  <c:v>32.66601645974867</c:v>
                </c:pt>
                <c:pt idx="131">
                  <c:v>32.031856295386</c:v>
                </c:pt>
                <c:pt idx="132">
                  <c:v>32.68117044878988</c:v>
                </c:pt>
                <c:pt idx="133">
                  <c:v>34.05351958094062</c:v>
                </c:pt>
                <c:pt idx="134">
                  <c:v>36.1105257064977</c:v>
                </c:pt>
                <c:pt idx="135">
                  <c:v>37.21989643129787</c:v>
                </c:pt>
                <c:pt idx="136">
                  <c:v>37.86639770074314</c:v>
                </c:pt>
                <c:pt idx="137">
                  <c:v>38.44713772652922</c:v>
                </c:pt>
                <c:pt idx="138">
                  <c:v>39.64048466899644</c:v>
                </c:pt>
                <c:pt idx="139">
                  <c:v>39.31639713781279</c:v>
                </c:pt>
                <c:pt idx="140">
                  <c:v>36.6277139049088</c:v>
                </c:pt>
                <c:pt idx="141">
                  <c:v>34.69620611081721</c:v>
                </c:pt>
                <c:pt idx="142">
                  <c:v>34.09901962086181</c:v>
                </c:pt>
                <c:pt idx="143">
                  <c:v>36.66684907797276</c:v>
                </c:pt>
                <c:pt idx="144">
                  <c:v>37.54254135651264</c:v>
                </c:pt>
                <c:pt idx="145">
                  <c:v>38.21130531318092</c:v>
                </c:pt>
                <c:pt idx="146">
                  <c:v>37.48539739435753</c:v>
                </c:pt>
                <c:pt idx="147">
                  <c:v>36.71352757158073</c:v>
                </c:pt>
                <c:pt idx="148">
                  <c:v>36.02355120315785</c:v>
                </c:pt>
                <c:pt idx="149">
                  <c:v>36.38411658969408</c:v>
                </c:pt>
                <c:pt idx="150">
                  <c:v>36.76672732797005</c:v>
                </c:pt>
                <c:pt idx="151">
                  <c:v>37.7710972777987</c:v>
                </c:pt>
                <c:pt idx="152">
                  <c:v>37.91937553833692</c:v>
                </c:pt>
                <c:pt idx="153">
                  <c:v>37.72915629430755</c:v>
                </c:pt>
                <c:pt idx="154">
                  <c:v>36.86209589851344</c:v>
                </c:pt>
                <c:pt idx="155">
                  <c:v>36.87772059768174</c:v>
                </c:pt>
                <c:pt idx="156">
                  <c:v>36.57058969139342</c:v>
                </c:pt>
                <c:pt idx="157">
                  <c:v>37.26885353705742</c:v>
                </c:pt>
                <c:pt idx="158">
                  <c:v>36.39727460167524</c:v>
                </c:pt>
                <c:pt idx="159">
                  <c:v>36.84637675822869</c:v>
                </c:pt>
                <c:pt idx="160">
                  <c:v>37.1591001869403</c:v>
                </c:pt>
                <c:pt idx="161">
                  <c:v>37.33815980769324</c:v>
                </c:pt>
                <c:pt idx="162">
                  <c:v>36.61913315434386</c:v>
                </c:pt>
                <c:pt idx="163">
                  <c:v>36.12112782656988</c:v>
                </c:pt>
                <c:pt idx="164">
                  <c:v>36.80126302832187</c:v>
                </c:pt>
                <c:pt idx="165">
                  <c:v>36.75356221028496</c:v>
                </c:pt>
                <c:pt idx="166">
                  <c:v>37.95538516926474</c:v>
                </c:pt>
                <c:pt idx="167">
                  <c:v>38.73506803068914</c:v>
                </c:pt>
                <c:pt idx="168">
                  <c:v>40.14277859603363</c:v>
                </c:pt>
                <c:pt idx="169">
                  <c:v>41.04372845797678</c:v>
                </c:pt>
                <c:pt idx="170">
                  <c:v>42.42826210353417</c:v>
                </c:pt>
                <c:pt idx="171">
                  <c:v>43.038203816091</c:v>
                </c:pt>
                <c:pt idx="172">
                  <c:v>42.85813009330614</c:v>
                </c:pt>
                <c:pt idx="173">
                  <c:v>41.68154257139859</c:v>
                </c:pt>
                <c:pt idx="174">
                  <c:v>41.66344697663837</c:v>
                </c:pt>
                <c:pt idx="175">
                  <c:v>40.33067605196899</c:v>
                </c:pt>
                <c:pt idx="176">
                  <c:v>38.45934336450762</c:v>
                </c:pt>
                <c:pt idx="177">
                  <c:v>36.0777417269334</c:v>
                </c:pt>
                <c:pt idx="178">
                  <c:v>37.02390226535028</c:v>
                </c:pt>
                <c:pt idx="179">
                  <c:v>38.15680439542081</c:v>
                </c:pt>
                <c:pt idx="180">
                  <c:v>39.552785885154</c:v>
                </c:pt>
                <c:pt idx="181">
                  <c:v>38.45360330544352</c:v>
                </c:pt>
                <c:pt idx="182">
                  <c:v>38.97891873797718</c:v>
                </c:pt>
                <c:pt idx="183">
                  <c:v>39.69262361613823</c:v>
                </c:pt>
                <c:pt idx="184">
                  <c:v>40.89271424775522</c:v>
                </c:pt>
                <c:pt idx="185">
                  <c:v>40.77575931655263</c:v>
                </c:pt>
                <c:pt idx="186">
                  <c:v>40.33485671434201</c:v>
                </c:pt>
                <c:pt idx="187">
                  <c:v>39.52969988822051</c:v>
                </c:pt>
                <c:pt idx="188">
                  <c:v>38.30045795819905</c:v>
                </c:pt>
                <c:pt idx="189">
                  <c:v>38.13398964527708</c:v>
                </c:pt>
                <c:pt idx="190">
                  <c:v>38.27993264315946</c:v>
                </c:pt>
                <c:pt idx="191">
                  <c:v>38.8765224003217</c:v>
                </c:pt>
              </c:numCache>
            </c:numRef>
          </c:val>
          <c:smooth val="0"/>
        </c:ser>
        <c:ser>
          <c:idx val="5"/>
          <c:order val="5"/>
          <c:tx>
            <c:v>5000+</c:v>
          </c:tx>
          <c:marker>
            <c:symbol val="none"/>
          </c:marker>
          <c:cat>
            <c:numRef>
              <c:f>'Mean Vacancy Duration MA'!$A$4:$A$197</c:f>
              <c:numCache>
                <c:formatCode>[$-409]mmm\-yy;@</c:formatCode>
                <c:ptCount val="192"/>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numCache>
            </c:numRef>
          </c:cat>
          <c:val>
            <c:numRef>
              <c:f>'Mean Vacancy Duration MA'!$G$4:$G$200</c:f>
              <c:numCache>
                <c:formatCode>General</c:formatCode>
                <c:ptCount val="195"/>
                <c:pt idx="0">
                  <c:v>35.30323945500716</c:v>
                </c:pt>
                <c:pt idx="1">
                  <c:v>33.78400712570258</c:v>
                </c:pt>
                <c:pt idx="2">
                  <c:v>36.42734343051151</c:v>
                </c:pt>
                <c:pt idx="3">
                  <c:v>43.05378253131889</c:v>
                </c:pt>
                <c:pt idx="4">
                  <c:v>45.79728435468596</c:v>
                </c:pt>
                <c:pt idx="5">
                  <c:v>47.374400524515</c:v>
                </c:pt>
                <c:pt idx="6">
                  <c:v>46.630270163608</c:v>
                </c:pt>
                <c:pt idx="7">
                  <c:v>47.80424338641574</c:v>
                </c:pt>
                <c:pt idx="8">
                  <c:v>49.28072797320409</c:v>
                </c:pt>
                <c:pt idx="9">
                  <c:v>51.92408911253574</c:v>
                </c:pt>
                <c:pt idx="10">
                  <c:v>49.04226322667213</c:v>
                </c:pt>
                <c:pt idx="11">
                  <c:v>52.12483951451705</c:v>
                </c:pt>
                <c:pt idx="12">
                  <c:v>51.64603532953947</c:v>
                </c:pt>
                <c:pt idx="13">
                  <c:v>60.11673489944751</c:v>
                </c:pt>
                <c:pt idx="14">
                  <c:v>58.76846731601683</c:v>
                </c:pt>
                <c:pt idx="15">
                  <c:v>60.09282585266853</c:v>
                </c:pt>
                <c:pt idx="16">
                  <c:v>58.2990186822591</c:v>
                </c:pt>
                <c:pt idx="17">
                  <c:v>60.57917843986882</c:v>
                </c:pt>
                <c:pt idx="18">
                  <c:v>57.74621673061264</c:v>
                </c:pt>
                <c:pt idx="19">
                  <c:v>56.07167140719977</c:v>
                </c:pt>
                <c:pt idx="20">
                  <c:v>53.65158000346683</c:v>
                </c:pt>
                <c:pt idx="21">
                  <c:v>51.64223440735477</c:v>
                </c:pt>
                <c:pt idx="22">
                  <c:v>48.1681439162831</c:v>
                </c:pt>
                <c:pt idx="23">
                  <c:v>52.3055560219956</c:v>
                </c:pt>
                <c:pt idx="24">
                  <c:v>55.645041041342</c:v>
                </c:pt>
                <c:pt idx="25">
                  <c:v>59.19385758795283</c:v>
                </c:pt>
                <c:pt idx="26">
                  <c:v>55.64531701115111</c:v>
                </c:pt>
                <c:pt idx="27">
                  <c:v>50.62062251780154</c:v>
                </c:pt>
                <c:pt idx="28">
                  <c:v>45.1177545648392</c:v>
                </c:pt>
                <c:pt idx="29">
                  <c:v>41.30354267087535</c:v>
                </c:pt>
                <c:pt idx="30">
                  <c:v>40.54951020845737</c:v>
                </c:pt>
                <c:pt idx="31">
                  <c:v>40.39100957174854</c:v>
                </c:pt>
                <c:pt idx="32">
                  <c:v>37.62352477838245</c:v>
                </c:pt>
                <c:pt idx="33">
                  <c:v>40.64520985302872</c:v>
                </c:pt>
                <c:pt idx="34">
                  <c:v>42.22981201871127</c:v>
                </c:pt>
                <c:pt idx="35">
                  <c:v>44.8984764120098</c:v>
                </c:pt>
                <c:pt idx="36">
                  <c:v>38.3922925923686</c:v>
                </c:pt>
                <c:pt idx="37">
                  <c:v>43.47123676732854</c:v>
                </c:pt>
                <c:pt idx="38">
                  <c:v>45.40296477973653</c:v>
                </c:pt>
                <c:pt idx="39">
                  <c:v>52.86468341668394</c:v>
                </c:pt>
                <c:pt idx="40">
                  <c:v>53.32435579363553</c:v>
                </c:pt>
                <c:pt idx="41">
                  <c:v>53.56797965803511</c:v>
                </c:pt>
                <c:pt idx="42">
                  <c:v>53.31131461552925</c:v>
                </c:pt>
                <c:pt idx="43">
                  <c:v>51.78095938527965</c:v>
                </c:pt>
                <c:pt idx="44">
                  <c:v>49.80862330416542</c:v>
                </c:pt>
                <c:pt idx="45">
                  <c:v>44.98021506482337</c:v>
                </c:pt>
                <c:pt idx="46">
                  <c:v>40.32726774968766</c:v>
                </c:pt>
                <c:pt idx="47">
                  <c:v>38.51800565354743</c:v>
                </c:pt>
                <c:pt idx="48">
                  <c:v>40.88409015687409</c:v>
                </c:pt>
                <c:pt idx="49">
                  <c:v>42.082230034683</c:v>
                </c:pt>
                <c:pt idx="50">
                  <c:v>43.43340147776034</c:v>
                </c:pt>
                <c:pt idx="51">
                  <c:v>42.2135933277391</c:v>
                </c:pt>
                <c:pt idx="52">
                  <c:v>43.24563268364214</c:v>
                </c:pt>
                <c:pt idx="53">
                  <c:v>43.06564831907073</c:v>
                </c:pt>
                <c:pt idx="54">
                  <c:v>42.64667105496481</c:v>
                </c:pt>
                <c:pt idx="55">
                  <c:v>40.32921336014269</c:v>
                </c:pt>
                <c:pt idx="56">
                  <c:v>38.6559787664079</c:v>
                </c:pt>
                <c:pt idx="57">
                  <c:v>39.34114266729987</c:v>
                </c:pt>
                <c:pt idx="58">
                  <c:v>38.0232947882964</c:v>
                </c:pt>
                <c:pt idx="59">
                  <c:v>44.18927261955446</c:v>
                </c:pt>
                <c:pt idx="60">
                  <c:v>42.98499048854779</c:v>
                </c:pt>
                <c:pt idx="61">
                  <c:v>43.14649564775565</c:v>
                </c:pt>
                <c:pt idx="62">
                  <c:v>36.84100623350939</c:v>
                </c:pt>
                <c:pt idx="63">
                  <c:v>38.74666650670859</c:v>
                </c:pt>
                <c:pt idx="64">
                  <c:v>38.81509440241879</c:v>
                </c:pt>
                <c:pt idx="65">
                  <c:v>37.4719848960688</c:v>
                </c:pt>
                <c:pt idx="66">
                  <c:v>37.29280479722475</c:v>
                </c:pt>
                <c:pt idx="67">
                  <c:v>37.3761161499819</c:v>
                </c:pt>
                <c:pt idx="68">
                  <c:v>39.95766288389411</c:v>
                </c:pt>
                <c:pt idx="69">
                  <c:v>38.54760279720261</c:v>
                </c:pt>
                <c:pt idx="70">
                  <c:v>39.056894214499</c:v>
                </c:pt>
                <c:pt idx="71">
                  <c:v>37.98622774502886</c:v>
                </c:pt>
                <c:pt idx="72">
                  <c:v>38.04673069698642</c:v>
                </c:pt>
                <c:pt idx="73">
                  <c:v>38.51744598125914</c:v>
                </c:pt>
                <c:pt idx="74">
                  <c:v>39.3236081500235</c:v>
                </c:pt>
                <c:pt idx="75">
                  <c:v>40.65653737325304</c:v>
                </c:pt>
                <c:pt idx="76">
                  <c:v>40.50107085216985</c:v>
                </c:pt>
                <c:pt idx="77">
                  <c:v>42.04087183566746</c:v>
                </c:pt>
                <c:pt idx="78">
                  <c:v>41.68847239851242</c:v>
                </c:pt>
                <c:pt idx="79">
                  <c:v>40.57517094306717</c:v>
                </c:pt>
                <c:pt idx="80">
                  <c:v>39.26301161525674</c:v>
                </c:pt>
                <c:pt idx="81">
                  <c:v>39.10165421768339</c:v>
                </c:pt>
                <c:pt idx="82">
                  <c:v>39.48722373937463</c:v>
                </c:pt>
                <c:pt idx="83">
                  <c:v>39.2801396021724</c:v>
                </c:pt>
                <c:pt idx="84">
                  <c:v>39.86648829615283</c:v>
                </c:pt>
                <c:pt idx="85">
                  <c:v>43.1126309234795</c:v>
                </c:pt>
                <c:pt idx="86">
                  <c:v>43.12567328229352</c:v>
                </c:pt>
                <c:pt idx="87">
                  <c:v>42.91405306274903</c:v>
                </c:pt>
                <c:pt idx="88">
                  <c:v>41.89939770593105</c:v>
                </c:pt>
                <c:pt idx="89">
                  <c:v>42.87392802486422</c:v>
                </c:pt>
                <c:pt idx="90">
                  <c:v>42.35318195590129</c:v>
                </c:pt>
                <c:pt idx="91">
                  <c:v>41.1805880702997</c:v>
                </c:pt>
                <c:pt idx="92">
                  <c:v>38.46821619211493</c:v>
                </c:pt>
                <c:pt idx="93">
                  <c:v>34.55023160946229</c:v>
                </c:pt>
                <c:pt idx="94">
                  <c:v>32.04449645633214</c:v>
                </c:pt>
                <c:pt idx="95">
                  <c:v>30.3897234380917</c:v>
                </c:pt>
                <c:pt idx="96">
                  <c:v>31.76483454548107</c:v>
                </c:pt>
                <c:pt idx="97">
                  <c:v>39.32166730183658</c:v>
                </c:pt>
                <c:pt idx="98">
                  <c:v>44.49571360387906</c:v>
                </c:pt>
                <c:pt idx="99">
                  <c:v>46.06717500851897</c:v>
                </c:pt>
                <c:pt idx="100">
                  <c:v>41.1372118929471</c:v>
                </c:pt>
                <c:pt idx="101">
                  <c:v>41.42966655270394</c:v>
                </c:pt>
                <c:pt idx="102">
                  <c:v>42.50756224135682</c:v>
                </c:pt>
                <c:pt idx="103">
                  <c:v>43.40076130897008</c:v>
                </c:pt>
                <c:pt idx="104">
                  <c:v>41.0331877162735</c:v>
                </c:pt>
                <c:pt idx="105">
                  <c:v>42.89340627061269</c:v>
                </c:pt>
                <c:pt idx="106">
                  <c:v>45.30904253854059</c:v>
                </c:pt>
                <c:pt idx="107">
                  <c:v>49.6185937119782</c:v>
                </c:pt>
                <c:pt idx="108">
                  <c:v>50.28011895151556</c:v>
                </c:pt>
                <c:pt idx="109">
                  <c:v>50.92998663263663</c:v>
                </c:pt>
                <c:pt idx="110">
                  <c:v>51.40162032319895</c:v>
                </c:pt>
                <c:pt idx="111">
                  <c:v>52.37972981029834</c:v>
                </c:pt>
                <c:pt idx="112">
                  <c:v>52.63083544243284</c:v>
                </c:pt>
                <c:pt idx="113">
                  <c:v>53.04571579166272</c:v>
                </c:pt>
                <c:pt idx="114">
                  <c:v>55.09700929386694</c:v>
                </c:pt>
                <c:pt idx="115">
                  <c:v>57.05427601161954</c:v>
                </c:pt>
                <c:pt idx="116">
                  <c:v>56.82529263180542</c:v>
                </c:pt>
                <c:pt idx="117">
                  <c:v>61.28752429937501</c:v>
                </c:pt>
                <c:pt idx="118">
                  <c:v>58.00618213234632</c:v>
                </c:pt>
                <c:pt idx="119">
                  <c:v>57.79500920367658</c:v>
                </c:pt>
                <c:pt idx="120">
                  <c:v>54.32054975187214</c:v>
                </c:pt>
                <c:pt idx="121">
                  <c:v>57.71623148911424</c:v>
                </c:pt>
                <c:pt idx="122">
                  <c:v>60.11930238994847</c:v>
                </c:pt>
                <c:pt idx="123">
                  <c:v>60.78254459402472</c:v>
                </c:pt>
                <c:pt idx="124">
                  <c:v>62.72753974272713</c:v>
                </c:pt>
                <c:pt idx="125">
                  <c:v>62.42363236729162</c:v>
                </c:pt>
                <c:pt idx="126">
                  <c:v>61.47208046999443</c:v>
                </c:pt>
                <c:pt idx="127">
                  <c:v>59.2816760060759</c:v>
                </c:pt>
                <c:pt idx="128">
                  <c:v>59.40276553824238</c:v>
                </c:pt>
                <c:pt idx="129">
                  <c:v>62.88588713989989</c:v>
                </c:pt>
                <c:pt idx="130">
                  <c:v>58.30103887253092</c:v>
                </c:pt>
                <c:pt idx="131">
                  <c:v>57.24925583839712</c:v>
                </c:pt>
                <c:pt idx="132">
                  <c:v>53.03098116487687</c:v>
                </c:pt>
                <c:pt idx="133">
                  <c:v>55.81999342405279</c:v>
                </c:pt>
                <c:pt idx="134">
                  <c:v>54.5689302891199</c:v>
                </c:pt>
                <c:pt idx="135">
                  <c:v>52.97512907158281</c:v>
                </c:pt>
                <c:pt idx="136">
                  <c:v>51.86805181913377</c:v>
                </c:pt>
                <c:pt idx="137">
                  <c:v>51.63071176404296</c:v>
                </c:pt>
                <c:pt idx="138">
                  <c:v>52.6297788543005</c:v>
                </c:pt>
                <c:pt idx="139">
                  <c:v>54.1187599472558</c:v>
                </c:pt>
                <c:pt idx="140">
                  <c:v>53.76851377650665</c:v>
                </c:pt>
                <c:pt idx="141">
                  <c:v>52.18631230424374</c:v>
                </c:pt>
                <c:pt idx="142">
                  <c:v>51.2618911671083</c:v>
                </c:pt>
                <c:pt idx="143">
                  <c:v>53.47906060865353</c:v>
                </c:pt>
                <c:pt idx="144">
                  <c:v>55.6988764472787</c:v>
                </c:pt>
                <c:pt idx="145">
                  <c:v>56.91552239520092</c:v>
                </c:pt>
                <c:pt idx="146">
                  <c:v>55.13931465652942</c:v>
                </c:pt>
                <c:pt idx="147">
                  <c:v>56.85745090372633</c:v>
                </c:pt>
                <c:pt idx="148">
                  <c:v>57.85484877704715</c:v>
                </c:pt>
                <c:pt idx="149">
                  <c:v>59.63656178526774</c:v>
                </c:pt>
                <c:pt idx="150">
                  <c:v>57.35478528332999</c:v>
                </c:pt>
                <c:pt idx="151">
                  <c:v>56.62762853859232</c:v>
                </c:pt>
                <c:pt idx="152">
                  <c:v>56.53972958285757</c:v>
                </c:pt>
                <c:pt idx="153">
                  <c:v>56.41817070879452</c:v>
                </c:pt>
                <c:pt idx="154">
                  <c:v>57.6908044919069</c:v>
                </c:pt>
                <c:pt idx="155">
                  <c:v>58.80478943283379</c:v>
                </c:pt>
                <c:pt idx="156">
                  <c:v>58.39539816332288</c:v>
                </c:pt>
                <c:pt idx="157">
                  <c:v>55.37958674794444</c:v>
                </c:pt>
                <c:pt idx="158">
                  <c:v>52.9714201360188</c:v>
                </c:pt>
                <c:pt idx="159">
                  <c:v>53.16850467537097</c:v>
                </c:pt>
                <c:pt idx="160">
                  <c:v>56.95149083646261</c:v>
                </c:pt>
                <c:pt idx="161">
                  <c:v>59.21834461243677</c:v>
                </c:pt>
                <c:pt idx="162">
                  <c:v>60.1351134368934</c:v>
                </c:pt>
                <c:pt idx="163">
                  <c:v>59.47803303537307</c:v>
                </c:pt>
                <c:pt idx="164">
                  <c:v>59.66047201646221</c:v>
                </c:pt>
                <c:pt idx="165">
                  <c:v>58.0257109732008</c:v>
                </c:pt>
                <c:pt idx="166">
                  <c:v>58.57685059135165</c:v>
                </c:pt>
                <c:pt idx="167">
                  <c:v>58.29964561494233</c:v>
                </c:pt>
                <c:pt idx="168">
                  <c:v>59.8071886621841</c:v>
                </c:pt>
                <c:pt idx="169">
                  <c:v>59.45064684307125</c:v>
                </c:pt>
                <c:pt idx="170">
                  <c:v>60.39531231365837</c:v>
                </c:pt>
                <c:pt idx="171">
                  <c:v>60.7754223031658</c:v>
                </c:pt>
                <c:pt idx="172">
                  <c:v>59.6937953180258</c:v>
                </c:pt>
                <c:pt idx="173">
                  <c:v>57.56867280667523</c:v>
                </c:pt>
                <c:pt idx="174">
                  <c:v>58.92122639997774</c:v>
                </c:pt>
                <c:pt idx="175">
                  <c:v>60.80128306628641</c:v>
                </c:pt>
                <c:pt idx="176">
                  <c:v>58.26795423241571</c:v>
                </c:pt>
                <c:pt idx="177">
                  <c:v>56.16183258223251</c:v>
                </c:pt>
                <c:pt idx="178">
                  <c:v>54.7030491897989</c:v>
                </c:pt>
                <c:pt idx="179">
                  <c:v>57.56858596810067</c:v>
                </c:pt>
                <c:pt idx="180">
                  <c:v>59.92803131373392</c:v>
                </c:pt>
                <c:pt idx="181">
                  <c:v>61.36304235350533</c:v>
                </c:pt>
                <c:pt idx="182">
                  <c:v>61.68585074601322</c:v>
                </c:pt>
                <c:pt idx="183">
                  <c:v>60.49168794731179</c:v>
                </c:pt>
                <c:pt idx="184">
                  <c:v>59.84533493771892</c:v>
                </c:pt>
                <c:pt idx="185">
                  <c:v>57.59051398717394</c:v>
                </c:pt>
                <c:pt idx="186">
                  <c:v>56.8944827748903</c:v>
                </c:pt>
                <c:pt idx="187">
                  <c:v>55.93543252694675</c:v>
                </c:pt>
                <c:pt idx="188">
                  <c:v>56.96950246561728</c:v>
                </c:pt>
                <c:pt idx="189">
                  <c:v>58.74785036322397</c:v>
                </c:pt>
                <c:pt idx="190">
                  <c:v>58.80766677482984</c:v>
                </c:pt>
                <c:pt idx="191">
                  <c:v>60.89154455772656</c:v>
                </c:pt>
              </c:numCache>
            </c:numRef>
          </c:val>
          <c:smooth val="0"/>
        </c:ser>
        <c:dLbls>
          <c:showLegendKey val="0"/>
          <c:showVal val="0"/>
          <c:showCatName val="0"/>
          <c:showSerName val="0"/>
          <c:showPercent val="0"/>
          <c:showBubbleSize val="0"/>
        </c:dLbls>
        <c:smooth val="0"/>
        <c:axId val="1562916720"/>
        <c:axId val="1562920688"/>
      </c:lineChart>
      <c:dateAx>
        <c:axId val="1562916720"/>
        <c:scaling>
          <c:orientation val="minMax"/>
        </c:scaling>
        <c:delete val="0"/>
        <c:axPos val="b"/>
        <c:numFmt formatCode="[$-409]mmm\-yy;@" sourceLinked="1"/>
        <c:majorTickMark val="none"/>
        <c:minorTickMark val="none"/>
        <c:tickLblPos val="nextTo"/>
        <c:crossAx val="1562920688"/>
        <c:crosses val="autoZero"/>
        <c:auto val="1"/>
        <c:lblOffset val="100"/>
        <c:baseTimeUnit val="months"/>
        <c:majorUnit val="6.0"/>
        <c:majorTimeUnit val="months"/>
      </c:dateAx>
      <c:valAx>
        <c:axId val="1562920688"/>
        <c:scaling>
          <c:orientation val="minMax"/>
          <c:min val="5.0"/>
        </c:scaling>
        <c:delete val="0"/>
        <c:axPos val="l"/>
        <c:numFmt formatCode="0" sourceLinked="0"/>
        <c:majorTickMark val="out"/>
        <c:minorTickMark val="none"/>
        <c:tickLblPos val="nextTo"/>
        <c:crossAx val="1562916720"/>
        <c:crosses val="autoZero"/>
        <c:crossBetween val="between"/>
      </c:valAx>
    </c:plotArea>
    <c:legend>
      <c:legendPos val="t"/>
      <c:layout>
        <c:manualLayout>
          <c:xMode val="edge"/>
          <c:yMode val="edge"/>
          <c:x val="0.192738356059822"/>
          <c:y val="0.186879973801064"/>
          <c:w val="0.755564809223707"/>
          <c:h val="0.0632904200068545"/>
        </c:manualLayout>
      </c:layout>
      <c:overlay val="0"/>
    </c:legend>
    <c:plotVisOnly val="1"/>
    <c:dispBlanksAs val="gap"/>
    <c:showDLblsOverMax val="0"/>
  </c:chart>
  <c:spPr>
    <a:noFill/>
    <a:ln>
      <a:noFill/>
    </a:ln>
  </c:spPr>
  <c:txPr>
    <a:bodyPr/>
    <a:lstStyle/>
    <a:p>
      <a:pPr>
        <a:defRPr sz="16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Recruiting Intensity Index by Establishment Size, </a:t>
            </a:r>
          </a:p>
          <a:p>
            <a:pPr>
              <a:defRPr sz="2400"/>
            </a:pPr>
            <a:r>
              <a:rPr lang="en-US" sz="2400"/>
              <a:t>January 2001 to February 2017</a:t>
            </a:r>
          </a:p>
        </c:rich>
      </c:tx>
      <c:layout/>
      <c:overlay val="0"/>
    </c:title>
    <c:autoTitleDeleted val="0"/>
    <c:plotArea>
      <c:layout>
        <c:manualLayout>
          <c:layoutTarget val="inner"/>
          <c:xMode val="edge"/>
          <c:yMode val="edge"/>
          <c:x val="0.0545948115136121"/>
          <c:y val="0.22042854043677"/>
          <c:w val="0.9242896948985"/>
          <c:h val="0.65072633356078"/>
        </c:manualLayout>
      </c:layout>
      <c:lineChart>
        <c:grouping val="standard"/>
        <c:varyColors val="0"/>
        <c:ser>
          <c:idx val="0"/>
          <c:order val="0"/>
          <c:tx>
            <c:strRef>
              <c:f>'Normalized Recruiting Inten MA'!$B$2</c:f>
              <c:strCache>
                <c:ptCount val="1"/>
                <c:pt idx="0">
                  <c:v>1-9</c:v>
                </c:pt>
              </c:strCache>
            </c:strRef>
          </c:tx>
          <c:marker>
            <c:symbol val="none"/>
          </c:marker>
          <c:cat>
            <c:numRef>
              <c:f>'Normalized Recruiting Inten MA'!$A$3:$A$197</c:f>
              <c:numCache>
                <c:formatCode>[$-409]mmm\-yy;@</c:formatCode>
                <c:ptCount val="192"/>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numCache>
            </c:numRef>
          </c:cat>
          <c:val>
            <c:numRef>
              <c:f>'Normalized Recruiting Inten MA'!$B$3:$B$200</c:f>
              <c:numCache>
                <c:formatCode>General</c:formatCode>
                <c:ptCount val="195"/>
                <c:pt idx="0">
                  <c:v>1.01346942321996</c:v>
                </c:pt>
                <c:pt idx="1">
                  <c:v>1.006372624444637</c:v>
                </c:pt>
                <c:pt idx="2">
                  <c:v>0.985151137071938</c:v>
                </c:pt>
                <c:pt idx="3">
                  <c:v>0.949295100956337</c:v>
                </c:pt>
                <c:pt idx="4">
                  <c:v>0.927858869276866</c:v>
                </c:pt>
                <c:pt idx="5">
                  <c:v>0.934955668052189</c:v>
                </c:pt>
                <c:pt idx="6">
                  <c:v>0.956545902982648</c:v>
                </c:pt>
                <c:pt idx="7">
                  <c:v>0.977982134662119</c:v>
                </c:pt>
                <c:pt idx="8">
                  <c:v>0.977982134662119</c:v>
                </c:pt>
                <c:pt idx="9">
                  <c:v>1.006418355417693</c:v>
                </c:pt>
                <c:pt idx="10">
                  <c:v>0.984982123738222</c:v>
                </c:pt>
                <c:pt idx="11">
                  <c:v>0.984982123738222</c:v>
                </c:pt>
                <c:pt idx="12">
                  <c:v>0.956545902982648</c:v>
                </c:pt>
                <c:pt idx="13">
                  <c:v>0.949349432036746</c:v>
                </c:pt>
                <c:pt idx="14">
                  <c:v>0.92798683207628</c:v>
                </c:pt>
                <c:pt idx="15">
                  <c:v>0.949349432036746</c:v>
                </c:pt>
                <c:pt idx="16">
                  <c:v>1.006232730853146</c:v>
                </c:pt>
                <c:pt idx="17">
                  <c:v>0.999062300358817</c:v>
                </c:pt>
                <c:pt idx="18">
                  <c:v>0.999062300358817</c:v>
                </c:pt>
                <c:pt idx="19">
                  <c:v>0.956545902982648</c:v>
                </c:pt>
                <c:pt idx="20">
                  <c:v>0.942126098546518</c:v>
                </c:pt>
                <c:pt idx="21">
                  <c:v>0.956250787143893</c:v>
                </c:pt>
                <c:pt idx="22">
                  <c:v>1.019728277373901</c:v>
                </c:pt>
                <c:pt idx="23">
                  <c:v>1.048463678335853</c:v>
                </c:pt>
                <c:pt idx="24">
                  <c:v>1.034338989738478</c:v>
                </c:pt>
                <c:pt idx="25">
                  <c:v>1.006348788066311</c:v>
                </c:pt>
                <c:pt idx="26">
                  <c:v>1.006348788066311</c:v>
                </c:pt>
                <c:pt idx="27">
                  <c:v>0.984986188105845</c:v>
                </c:pt>
                <c:pt idx="28">
                  <c:v>0.949498899548005</c:v>
                </c:pt>
                <c:pt idx="29">
                  <c:v>0.970789954272085</c:v>
                </c:pt>
                <c:pt idx="30">
                  <c:v>0.999226175027659</c:v>
                </c:pt>
                <c:pt idx="31">
                  <c:v>1.027662395783233</c:v>
                </c:pt>
                <c:pt idx="32">
                  <c:v>1.020588774988124</c:v>
                </c:pt>
                <c:pt idx="33">
                  <c:v>1.013515154193016</c:v>
                </c:pt>
                <c:pt idx="34">
                  <c:v>1.020566221995283</c:v>
                </c:pt>
                <c:pt idx="35">
                  <c:v>0.984836720594586</c:v>
                </c:pt>
                <c:pt idx="36">
                  <c:v>0.991910341389695</c:v>
                </c:pt>
                <c:pt idx="37">
                  <c:v>1.026847209511141</c:v>
                </c:pt>
                <c:pt idx="38">
                  <c:v>1.062576710911838</c:v>
                </c:pt>
                <c:pt idx="39">
                  <c:v>1.076656887532432</c:v>
                </c:pt>
                <c:pt idx="40">
                  <c:v>1.055756843298128</c:v>
                </c:pt>
                <c:pt idx="41">
                  <c:v>1.069881531895503</c:v>
                </c:pt>
                <c:pt idx="42">
                  <c:v>1.034510300550827</c:v>
                </c:pt>
                <c:pt idx="43">
                  <c:v>1.083007565947905</c:v>
                </c:pt>
                <c:pt idx="44">
                  <c:v>1.124871717416103</c:v>
                </c:pt>
                <c:pt idx="45">
                  <c:v>1.17423752361056</c:v>
                </c:pt>
                <c:pt idx="46">
                  <c:v>1.146640302447786</c:v>
                </c:pt>
                <c:pt idx="47">
                  <c:v>1.139713019101034</c:v>
                </c:pt>
                <c:pt idx="48">
                  <c:v>1.174351677477277</c:v>
                </c:pt>
                <c:pt idx="49">
                  <c:v>1.167405011027998</c:v>
                </c:pt>
                <c:pt idx="50">
                  <c:v>1.188130484950903</c:v>
                </c:pt>
                <c:pt idx="51">
                  <c:v>1.17433229437475</c:v>
                </c:pt>
                <c:pt idx="52">
                  <c:v>1.146342092702583</c:v>
                </c:pt>
                <c:pt idx="53">
                  <c:v>1.139452250443946</c:v>
                </c:pt>
                <c:pt idx="54">
                  <c:v>1.118611782643856</c:v>
                </c:pt>
                <c:pt idx="55">
                  <c:v>1.104487094046481</c:v>
                </c:pt>
                <c:pt idx="56">
                  <c:v>1.076738277928874</c:v>
                </c:pt>
                <c:pt idx="57">
                  <c:v>1.0486635264585</c:v>
                </c:pt>
                <c:pt idx="58">
                  <c:v>1.076825038943016</c:v>
                </c:pt>
                <c:pt idx="59">
                  <c:v>1.076825038943016</c:v>
                </c:pt>
                <c:pt idx="60">
                  <c:v>1.104899790413391</c:v>
                </c:pt>
                <c:pt idx="61">
                  <c:v>1.118853168198417</c:v>
                </c:pt>
                <c:pt idx="62">
                  <c:v>1.104858593348637</c:v>
                </c:pt>
                <c:pt idx="63">
                  <c:v>1.090864018498857</c:v>
                </c:pt>
                <c:pt idx="64">
                  <c:v>1.090864018498857</c:v>
                </c:pt>
                <c:pt idx="65">
                  <c:v>1.08383490968053</c:v>
                </c:pt>
                <c:pt idx="66">
                  <c:v>1.069754733059934</c:v>
                </c:pt>
                <c:pt idx="67">
                  <c:v>1.020543044015068</c:v>
                </c:pt>
                <c:pt idx="68">
                  <c:v>1.013491976212801</c:v>
                </c:pt>
                <c:pt idx="69">
                  <c:v>0.992200921488721</c:v>
                </c:pt>
                <c:pt idx="70">
                  <c:v>0.977935120303579</c:v>
                </c:pt>
                <c:pt idx="71">
                  <c:v>0.956644065579498</c:v>
                </c:pt>
                <c:pt idx="72">
                  <c:v>0.97086149950847</c:v>
                </c:pt>
                <c:pt idx="73">
                  <c:v>0.97086149950847</c:v>
                </c:pt>
                <c:pt idx="74">
                  <c:v>1.041067773503016</c:v>
                </c:pt>
                <c:pt idx="75">
                  <c:v>1.026850339574043</c:v>
                </c:pt>
                <c:pt idx="76">
                  <c:v>1.041116140759186</c:v>
                </c:pt>
                <c:pt idx="77">
                  <c:v>0.956594270238818</c:v>
                </c:pt>
                <c:pt idx="78">
                  <c:v>0.956594270238818</c:v>
                </c:pt>
                <c:pt idx="79">
                  <c:v>0.963691069014141</c:v>
                </c:pt>
                <c:pt idx="80">
                  <c:v>1.006348788066311</c:v>
                </c:pt>
                <c:pt idx="81">
                  <c:v>1.027639842790391</c:v>
                </c:pt>
                <c:pt idx="82">
                  <c:v>1.0347134635855</c:v>
                </c:pt>
                <c:pt idx="83">
                  <c:v>1.013491976212801</c:v>
                </c:pt>
                <c:pt idx="84">
                  <c:v>0.948934721687067</c:v>
                </c:pt>
                <c:pt idx="85">
                  <c:v>0.941861100891958</c:v>
                </c:pt>
                <c:pt idx="86">
                  <c:v>0.934740465738309</c:v>
                </c:pt>
                <c:pt idx="87">
                  <c:v>1.006348788066311</c:v>
                </c:pt>
                <c:pt idx="88">
                  <c:v>0.948865154335684</c:v>
                </c:pt>
                <c:pt idx="89">
                  <c:v>0.970156209059765</c:v>
                </c:pt>
                <c:pt idx="90">
                  <c:v>0.905827617201701</c:v>
                </c:pt>
                <c:pt idx="91">
                  <c:v>0.984465048348031</c:v>
                </c:pt>
                <c:pt idx="92">
                  <c:v>0.977391427552922</c:v>
                </c:pt>
                <c:pt idx="93">
                  <c:v>1.048749128229315</c:v>
                </c:pt>
                <c:pt idx="94">
                  <c:v>1.062743703079095</c:v>
                </c:pt>
                <c:pt idx="95">
                  <c:v>1.07686839167647</c:v>
                </c:pt>
                <c:pt idx="96">
                  <c:v>1.07686839167647</c:v>
                </c:pt>
                <c:pt idx="97">
                  <c:v>1.013186988956192</c:v>
                </c:pt>
                <c:pt idx="98">
                  <c:v>0.963332798958121</c:v>
                </c:pt>
                <c:pt idx="99">
                  <c:v>0.862673993710633</c:v>
                </c:pt>
                <c:pt idx="100">
                  <c:v>0.862673993710633</c:v>
                </c:pt>
                <c:pt idx="101">
                  <c:v>0.869870464656536</c:v>
                </c:pt>
                <c:pt idx="102">
                  <c:v>0.935158038559347</c:v>
                </c:pt>
                <c:pt idx="103">
                  <c:v>0.949473635085169</c:v>
                </c:pt>
                <c:pt idx="104">
                  <c:v>0.942277164139267</c:v>
                </c:pt>
                <c:pt idx="105">
                  <c:v>0.949397799292916</c:v>
                </c:pt>
                <c:pt idx="106">
                  <c:v>0.920662398330964</c:v>
                </c:pt>
                <c:pt idx="107">
                  <c:v>0.949295100956337</c:v>
                </c:pt>
                <c:pt idx="108">
                  <c:v>0.95639189973166</c:v>
                </c:pt>
                <c:pt idx="109">
                  <c:v>0.97081170416779</c:v>
                </c:pt>
                <c:pt idx="110">
                  <c:v>0.920424869212487</c:v>
                </c:pt>
                <c:pt idx="111">
                  <c:v>0.877472034321563</c:v>
                </c:pt>
                <c:pt idx="112">
                  <c:v>0.877472034321563</c:v>
                </c:pt>
                <c:pt idx="113">
                  <c:v>0.913593068091724</c:v>
                </c:pt>
                <c:pt idx="114">
                  <c:v>0.942328469053676</c:v>
                </c:pt>
                <c:pt idx="115">
                  <c:v>0.942328469053676</c:v>
                </c:pt>
                <c:pt idx="116">
                  <c:v>0.942328469053676</c:v>
                </c:pt>
                <c:pt idx="117">
                  <c:v>0.970670591580023</c:v>
                </c:pt>
                <c:pt idx="118">
                  <c:v>0.934410608401809</c:v>
                </c:pt>
                <c:pt idx="119">
                  <c:v>0.941555774433302</c:v>
                </c:pt>
                <c:pt idx="120">
                  <c:v>0.906068485875461</c:v>
                </c:pt>
                <c:pt idx="121">
                  <c:v>0.935131998107774</c:v>
                </c:pt>
                <c:pt idx="122">
                  <c:v>0.942252633261423</c:v>
                </c:pt>
                <c:pt idx="123">
                  <c:v>0.963615233221888</c:v>
                </c:pt>
                <c:pt idx="124">
                  <c:v>0.977982134662119</c:v>
                </c:pt>
                <c:pt idx="125">
                  <c:v>0.977982134662119</c:v>
                </c:pt>
                <c:pt idx="126">
                  <c:v>0.963764700733147</c:v>
                </c:pt>
                <c:pt idx="127">
                  <c:v>0.949397799292916</c:v>
                </c:pt>
                <c:pt idx="128">
                  <c:v>0.942277164139267</c:v>
                </c:pt>
                <c:pt idx="129">
                  <c:v>0.935131998107774</c:v>
                </c:pt>
                <c:pt idx="130">
                  <c:v>0.920657596247781</c:v>
                </c:pt>
                <c:pt idx="131">
                  <c:v>0.920657596247781</c:v>
                </c:pt>
                <c:pt idx="132">
                  <c:v>0.934923397432923</c:v>
                </c:pt>
                <c:pt idx="133">
                  <c:v>0.963764700733147</c:v>
                </c:pt>
                <c:pt idx="134">
                  <c:v>0.992106823259494</c:v>
                </c:pt>
                <c:pt idx="135">
                  <c:v>0.999203622034817</c:v>
                </c:pt>
                <c:pt idx="136">
                  <c:v>1.020566221995283</c:v>
                </c:pt>
                <c:pt idx="137">
                  <c:v>0.992224099468935</c:v>
                </c:pt>
                <c:pt idx="138">
                  <c:v>0.985127300693612</c:v>
                </c:pt>
                <c:pt idx="139">
                  <c:v>0.978030501918289</c:v>
                </c:pt>
                <c:pt idx="140">
                  <c:v>0.978030501918289</c:v>
                </c:pt>
                <c:pt idx="141">
                  <c:v>0.97090986676464</c:v>
                </c:pt>
                <c:pt idx="142">
                  <c:v>0.97090986676464</c:v>
                </c:pt>
                <c:pt idx="143">
                  <c:v>0.978030501918289</c:v>
                </c:pt>
                <c:pt idx="144">
                  <c:v>0.985151137071938</c:v>
                </c:pt>
                <c:pt idx="145">
                  <c:v>0.963714905392467</c:v>
                </c:pt>
                <c:pt idx="146">
                  <c:v>0.984936392765165</c:v>
                </c:pt>
                <c:pt idx="147">
                  <c:v>0.9418292882798</c:v>
                </c:pt>
                <c:pt idx="148">
                  <c:v>0.920158415473905</c:v>
                </c:pt>
                <c:pt idx="149">
                  <c:v>0.934195239361046</c:v>
                </c:pt>
                <c:pt idx="150">
                  <c:v>0.955866112166941</c:v>
                </c:pt>
                <c:pt idx="151">
                  <c:v>0.970340514026933</c:v>
                </c:pt>
                <c:pt idx="152">
                  <c:v>0.884695367811791</c:v>
                </c:pt>
                <c:pt idx="153">
                  <c:v>0.848435384633576</c:v>
                </c:pt>
                <c:pt idx="154">
                  <c:v>0.841212051143348</c:v>
                </c:pt>
                <c:pt idx="155">
                  <c:v>0.848491781613286</c:v>
                </c:pt>
                <c:pt idx="156">
                  <c:v>0.855801161515668</c:v>
                </c:pt>
                <c:pt idx="157">
                  <c:v>0.877391396446127</c:v>
                </c:pt>
                <c:pt idx="158">
                  <c:v>0.855462203391768</c:v>
                </c:pt>
                <c:pt idx="159">
                  <c:v>0.862741933861705</c:v>
                </c:pt>
                <c:pt idx="160">
                  <c:v>0.862741933861705</c:v>
                </c:pt>
                <c:pt idx="161">
                  <c:v>0.891922195285829</c:v>
                </c:pt>
                <c:pt idx="162">
                  <c:v>0.920763498586052</c:v>
                </c:pt>
                <c:pt idx="163">
                  <c:v>0.927908664617546</c:v>
                </c:pt>
                <c:pt idx="164">
                  <c:v>0.97086149950847</c:v>
                </c:pt>
                <c:pt idx="165">
                  <c:v>0.942020196208247</c:v>
                </c:pt>
                <c:pt idx="166">
                  <c:v>0.956237630137219</c:v>
                </c:pt>
                <c:pt idx="167">
                  <c:v>0.934875030176753</c:v>
                </c:pt>
                <c:pt idx="168">
                  <c:v>0.97086149950847</c:v>
                </c:pt>
                <c:pt idx="169">
                  <c:v>0.942328469053676</c:v>
                </c:pt>
                <c:pt idx="170">
                  <c:v>0.942328469053676</c:v>
                </c:pt>
                <c:pt idx="171">
                  <c:v>0.942328469053676</c:v>
                </c:pt>
                <c:pt idx="172">
                  <c:v>0.935131998107774</c:v>
                </c:pt>
                <c:pt idx="173">
                  <c:v>0.942277164139267</c:v>
                </c:pt>
                <c:pt idx="174">
                  <c:v>0.935131998107774</c:v>
                </c:pt>
                <c:pt idx="175">
                  <c:v>0.977935120303579</c:v>
                </c:pt>
                <c:pt idx="176">
                  <c:v>0.99215255423255</c:v>
                </c:pt>
                <c:pt idx="177">
                  <c:v>1.013515154193016</c:v>
                </c:pt>
                <c:pt idx="178">
                  <c:v>0.977908502943113</c:v>
                </c:pt>
                <c:pt idx="179">
                  <c:v>0.963691069014141</c:v>
                </c:pt>
                <c:pt idx="180">
                  <c:v>0.956594270238818</c:v>
                </c:pt>
                <c:pt idx="181">
                  <c:v>0.927643666962986</c:v>
                </c:pt>
                <c:pt idx="182">
                  <c:v>0.920498500931493</c:v>
                </c:pt>
                <c:pt idx="183">
                  <c:v>0.90623269974635</c:v>
                </c:pt>
                <c:pt idx="184">
                  <c:v>0.977841022074352</c:v>
                </c:pt>
                <c:pt idx="185">
                  <c:v>0.977841022074352</c:v>
                </c:pt>
                <c:pt idx="186">
                  <c:v>0.956250787143893</c:v>
                </c:pt>
                <c:pt idx="187">
                  <c:v>0.913593068091724</c:v>
                </c:pt>
                <c:pt idx="188">
                  <c:v>0.920738234123217</c:v>
                </c:pt>
                <c:pt idx="189">
                  <c:v>0.984844866429845</c:v>
                </c:pt>
                <c:pt idx="190">
                  <c:v>1.020451517679748</c:v>
                </c:pt>
                <c:pt idx="191">
                  <c:v>1.020451517679748</c:v>
                </c:pt>
              </c:numCache>
            </c:numRef>
          </c:val>
          <c:smooth val="0"/>
        </c:ser>
        <c:ser>
          <c:idx val="1"/>
          <c:order val="1"/>
          <c:tx>
            <c:strRef>
              <c:f>'Normalized Recruiting Inten MA'!$C$2</c:f>
              <c:strCache>
                <c:ptCount val="1"/>
                <c:pt idx="0">
                  <c:v>10-49</c:v>
                </c:pt>
              </c:strCache>
            </c:strRef>
          </c:tx>
          <c:marker>
            <c:symbol val="none"/>
          </c:marker>
          <c:cat>
            <c:numRef>
              <c:f>'Normalized Recruiting Inten MA'!$A$3:$A$197</c:f>
              <c:numCache>
                <c:formatCode>[$-409]mmm\-yy;@</c:formatCode>
                <c:ptCount val="192"/>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numCache>
            </c:numRef>
          </c:cat>
          <c:val>
            <c:numRef>
              <c:f>'Normalized Recruiting Inten MA'!$C$3:$C$200</c:f>
              <c:numCache>
                <c:formatCode>General</c:formatCode>
                <c:ptCount val="195"/>
                <c:pt idx="0">
                  <c:v>1.120427912242021</c:v>
                </c:pt>
                <c:pt idx="1">
                  <c:v>1.138742680173091</c:v>
                </c:pt>
                <c:pt idx="2">
                  <c:v>1.138742680173091</c:v>
                </c:pt>
                <c:pt idx="3">
                  <c:v>1.108216150364256</c:v>
                </c:pt>
                <c:pt idx="4">
                  <c:v>1.083747816621658</c:v>
                </c:pt>
                <c:pt idx="5">
                  <c:v>1.058978805711235</c:v>
                </c:pt>
                <c:pt idx="6">
                  <c:v>1.046594975295452</c:v>
                </c:pt>
                <c:pt idx="7">
                  <c:v>1.052748541106981</c:v>
                </c:pt>
                <c:pt idx="8">
                  <c:v>1.046489504059495</c:v>
                </c:pt>
                <c:pt idx="9">
                  <c:v>1.033998852328898</c:v>
                </c:pt>
                <c:pt idx="10">
                  <c:v>1.00297080437099</c:v>
                </c:pt>
                <c:pt idx="11">
                  <c:v>1.015461456101586</c:v>
                </c:pt>
                <c:pt idx="12">
                  <c:v>0.990135210745224</c:v>
                </c:pt>
                <c:pt idx="13">
                  <c:v>0.99639424779271</c:v>
                </c:pt>
                <c:pt idx="14">
                  <c:v>0.99639424779271</c:v>
                </c:pt>
                <c:pt idx="15">
                  <c:v>1.03421114487967</c:v>
                </c:pt>
                <c:pt idx="16">
                  <c:v>1.04044275956278</c:v>
                </c:pt>
                <c:pt idx="17">
                  <c:v>1.046647677550646</c:v>
                </c:pt>
                <c:pt idx="18">
                  <c:v>1.052852595538513</c:v>
                </c:pt>
                <c:pt idx="19">
                  <c:v>1.052852595538513</c:v>
                </c:pt>
                <c:pt idx="20">
                  <c:v>1.052852595538513</c:v>
                </c:pt>
                <c:pt idx="21">
                  <c:v>1.059031507966429</c:v>
                </c:pt>
                <c:pt idx="22">
                  <c:v>1.071415338382212</c:v>
                </c:pt>
                <c:pt idx="23">
                  <c:v>1.058978805711235</c:v>
                </c:pt>
                <c:pt idx="24">
                  <c:v>1.015154847709548</c:v>
                </c:pt>
                <c:pt idx="25">
                  <c:v>0.990280365563168</c:v>
                </c:pt>
                <c:pt idx="26">
                  <c:v>0.990280365563168</c:v>
                </c:pt>
                <c:pt idx="27">
                  <c:v>1.021720493149072</c:v>
                </c:pt>
                <c:pt idx="28">
                  <c:v>1.03421114487967</c:v>
                </c:pt>
                <c:pt idx="29">
                  <c:v>1.03421114487967</c:v>
                </c:pt>
                <c:pt idx="30">
                  <c:v>1.046594975295452</c:v>
                </c:pt>
                <c:pt idx="31">
                  <c:v>1.052799893283319</c:v>
                </c:pt>
                <c:pt idx="32">
                  <c:v>1.065236425954296</c:v>
                </c:pt>
                <c:pt idx="33">
                  <c:v>1.077518839850643</c:v>
                </c:pt>
                <c:pt idx="34">
                  <c:v>1.083697752278559</c:v>
                </c:pt>
                <c:pt idx="35">
                  <c:v>1.089876664706475</c:v>
                </c:pt>
                <c:pt idx="36">
                  <c:v>1.09598139585557</c:v>
                </c:pt>
                <c:pt idx="37">
                  <c:v>1.102134961667098</c:v>
                </c:pt>
                <c:pt idx="38">
                  <c:v>1.108288527478627</c:v>
                </c:pt>
                <c:pt idx="39">
                  <c:v>1.096054948244715</c:v>
                </c:pt>
                <c:pt idx="40">
                  <c:v>1.071285937334292</c:v>
                </c:pt>
                <c:pt idx="41">
                  <c:v>1.07741478541911</c:v>
                </c:pt>
                <c:pt idx="42">
                  <c:v>1.071261219607581</c:v>
                </c:pt>
                <c:pt idx="43">
                  <c:v>1.089876664706475</c:v>
                </c:pt>
                <c:pt idx="44">
                  <c:v>1.083747816621657</c:v>
                </c:pt>
                <c:pt idx="45">
                  <c:v>1.089901382433186</c:v>
                </c:pt>
                <c:pt idx="46">
                  <c:v>1.114369716175785</c:v>
                </c:pt>
                <c:pt idx="47">
                  <c:v>1.120498564260603</c:v>
                </c:pt>
                <c:pt idx="48">
                  <c:v>1.108166086021158</c:v>
                </c:pt>
                <c:pt idx="49">
                  <c:v>1.095980166174905</c:v>
                </c:pt>
                <c:pt idx="50">
                  <c:v>1.095980166174905</c:v>
                </c:pt>
                <c:pt idx="51">
                  <c:v>1.102159078602822</c:v>
                </c:pt>
                <c:pt idx="52">
                  <c:v>1.102159078602822</c:v>
                </c:pt>
                <c:pt idx="53">
                  <c:v>1.102159078602822</c:v>
                </c:pt>
                <c:pt idx="54">
                  <c:v>1.126627412345421</c:v>
                </c:pt>
                <c:pt idx="55">
                  <c:v>1.120498564260603</c:v>
                </c:pt>
                <c:pt idx="56">
                  <c:v>1.126603295409697</c:v>
                </c:pt>
                <c:pt idx="57">
                  <c:v>1.108288527478627</c:v>
                </c:pt>
                <c:pt idx="58">
                  <c:v>1.102134961667098</c:v>
                </c:pt>
                <c:pt idx="59">
                  <c:v>1.108216150364256</c:v>
                </c:pt>
                <c:pt idx="60">
                  <c:v>1.114344998449074</c:v>
                </c:pt>
                <c:pt idx="61">
                  <c:v>1.09572955335018</c:v>
                </c:pt>
                <c:pt idx="62">
                  <c:v>1.071261219607581</c:v>
                </c:pt>
                <c:pt idx="63">
                  <c:v>1.052799893283319</c:v>
                </c:pt>
                <c:pt idx="64">
                  <c:v>1.071415338382212</c:v>
                </c:pt>
                <c:pt idx="65">
                  <c:v>1.059031507966429</c:v>
                </c:pt>
                <c:pt idx="66">
                  <c:v>1.040335938247966</c:v>
                </c:pt>
                <c:pt idx="67">
                  <c:v>1.03415702582005</c:v>
                </c:pt>
                <c:pt idx="68">
                  <c:v>1.052694422047361</c:v>
                </c:pt>
                <c:pt idx="69">
                  <c:v>1.089851318090087</c:v>
                </c:pt>
                <c:pt idx="70">
                  <c:v>1.096030230518004</c:v>
                </c:pt>
                <c:pt idx="71">
                  <c:v>1.083697752278559</c:v>
                </c:pt>
                <c:pt idx="72">
                  <c:v>1.071415338382212</c:v>
                </c:pt>
                <c:pt idx="73">
                  <c:v>1.046540856235833</c:v>
                </c:pt>
                <c:pt idx="74">
                  <c:v>1.034104323564855</c:v>
                </c:pt>
                <c:pt idx="75">
                  <c:v>1.015488878465961</c:v>
                </c:pt>
                <c:pt idx="76">
                  <c:v>1.015488878465961</c:v>
                </c:pt>
                <c:pt idx="77">
                  <c:v>1.015488878465961</c:v>
                </c:pt>
                <c:pt idx="78">
                  <c:v>1.021720493149072</c:v>
                </c:pt>
                <c:pt idx="79">
                  <c:v>1.03421114487967</c:v>
                </c:pt>
                <c:pt idx="80">
                  <c:v>1.03421114487967</c:v>
                </c:pt>
                <c:pt idx="81">
                  <c:v>1.021720493149072</c:v>
                </c:pt>
                <c:pt idx="82">
                  <c:v>0.996626409200622</c:v>
                </c:pt>
                <c:pt idx="83">
                  <c:v>0.990367372153136</c:v>
                </c:pt>
                <c:pt idx="84">
                  <c:v>0.990367372153136</c:v>
                </c:pt>
                <c:pt idx="85">
                  <c:v>1.00297080437099</c:v>
                </c:pt>
                <c:pt idx="86">
                  <c:v>0.984021328515682</c:v>
                </c:pt>
                <c:pt idx="87">
                  <c:v>0.984021328515682</c:v>
                </c:pt>
                <c:pt idx="88">
                  <c:v>0.965071852660374</c:v>
                </c:pt>
                <c:pt idx="89">
                  <c:v>0.95869508315932</c:v>
                </c:pt>
                <c:pt idx="90">
                  <c:v>0.933368837802958</c:v>
                </c:pt>
                <c:pt idx="91">
                  <c:v>0.933368837802958</c:v>
                </c:pt>
                <c:pt idx="92">
                  <c:v>0.914044470861993</c:v>
                </c:pt>
                <c:pt idx="93">
                  <c:v>0.907636032922669</c:v>
                </c:pt>
                <c:pt idx="94">
                  <c:v>0.907636032922669</c:v>
                </c:pt>
                <c:pt idx="95">
                  <c:v>0.926960399863634</c:v>
                </c:pt>
                <c:pt idx="96">
                  <c:v>0.920519296354038</c:v>
                </c:pt>
                <c:pt idx="97">
                  <c:v>0.907734088913659</c:v>
                </c:pt>
                <c:pt idx="98">
                  <c:v>0.888409721972694</c:v>
                </c:pt>
                <c:pt idx="99">
                  <c:v>0.881934896480649</c:v>
                </c:pt>
                <c:pt idx="100">
                  <c:v>0.881934896480649</c:v>
                </c:pt>
                <c:pt idx="101">
                  <c:v>0.89485082548229</c:v>
                </c:pt>
                <c:pt idx="102">
                  <c:v>0.901325650974336</c:v>
                </c:pt>
                <c:pt idx="103">
                  <c:v>0.868771344972232</c:v>
                </c:pt>
                <c:pt idx="104">
                  <c:v>0.862330241462635</c:v>
                </c:pt>
                <c:pt idx="105">
                  <c:v>0.849345747529006</c:v>
                </c:pt>
                <c:pt idx="106">
                  <c:v>0.888308491470433</c:v>
                </c:pt>
                <c:pt idx="107">
                  <c:v>0.888308491470433</c:v>
                </c:pt>
                <c:pt idx="108">
                  <c:v>0.901292985404063</c:v>
                </c:pt>
                <c:pt idx="109">
                  <c:v>0.888443443955142</c:v>
                </c:pt>
                <c:pt idx="110">
                  <c:v>0.888443443955142</c:v>
                </c:pt>
                <c:pt idx="111">
                  <c:v>0.888443443955142</c:v>
                </c:pt>
                <c:pt idx="112">
                  <c:v>0.888443443955142</c:v>
                </c:pt>
                <c:pt idx="113">
                  <c:v>0.862330241462635</c:v>
                </c:pt>
                <c:pt idx="114">
                  <c:v>0.862330241462635</c:v>
                </c:pt>
                <c:pt idx="115">
                  <c:v>0.868771344972232</c:v>
                </c:pt>
                <c:pt idx="116">
                  <c:v>0.901325650974336</c:v>
                </c:pt>
                <c:pt idx="117">
                  <c:v>0.907766754483932</c:v>
                </c:pt>
                <c:pt idx="118">
                  <c:v>0.901325650974336</c:v>
                </c:pt>
                <c:pt idx="119">
                  <c:v>0.901325650974336</c:v>
                </c:pt>
                <c:pt idx="120">
                  <c:v>0.933060334270021</c:v>
                </c:pt>
                <c:pt idx="121">
                  <c:v>0.926585508777976</c:v>
                </c:pt>
                <c:pt idx="122">
                  <c:v>0.926585508777976</c:v>
                </c:pt>
                <c:pt idx="123">
                  <c:v>0.907636032922669</c:v>
                </c:pt>
                <c:pt idx="124">
                  <c:v>0.92055196192431</c:v>
                </c:pt>
                <c:pt idx="125">
                  <c:v>0.914110858414714</c:v>
                </c:pt>
                <c:pt idx="126">
                  <c:v>0.894884547464739</c:v>
                </c:pt>
                <c:pt idx="127">
                  <c:v>0.881968618463097</c:v>
                </c:pt>
                <c:pt idx="128">
                  <c:v>0.894818159912018</c:v>
                </c:pt>
                <c:pt idx="129">
                  <c:v>0.907667701360938</c:v>
                </c:pt>
                <c:pt idx="130">
                  <c:v>0.926992068301904</c:v>
                </c:pt>
                <c:pt idx="131">
                  <c:v>0.926992068301904</c:v>
                </c:pt>
                <c:pt idx="132">
                  <c:v>0.939714881440413</c:v>
                </c:pt>
                <c:pt idx="133">
                  <c:v>0.920390514499447</c:v>
                </c:pt>
                <c:pt idx="134">
                  <c:v>0.913982076560123</c:v>
                </c:pt>
                <c:pt idx="135">
                  <c:v>0.888409721972694</c:v>
                </c:pt>
                <c:pt idx="136">
                  <c:v>0.88190005353111</c:v>
                </c:pt>
                <c:pt idx="137">
                  <c:v>0.88190005353111</c:v>
                </c:pt>
                <c:pt idx="138">
                  <c:v>0.88190005353111</c:v>
                </c:pt>
                <c:pt idx="139">
                  <c:v>0.901325650974336</c:v>
                </c:pt>
                <c:pt idx="140">
                  <c:v>0.901325650974336</c:v>
                </c:pt>
                <c:pt idx="141">
                  <c:v>0.907766754483932</c:v>
                </c:pt>
                <c:pt idx="142">
                  <c:v>0.92055196192431</c:v>
                </c:pt>
                <c:pt idx="143">
                  <c:v>0.939683213002143</c:v>
                </c:pt>
                <c:pt idx="144">
                  <c:v>0.939683213002143</c:v>
                </c:pt>
                <c:pt idx="145">
                  <c:v>0.939683213002143</c:v>
                </c:pt>
                <c:pt idx="146">
                  <c:v>0.914110858414714</c:v>
                </c:pt>
                <c:pt idx="147">
                  <c:v>0.920519296354037</c:v>
                </c:pt>
                <c:pt idx="148">
                  <c:v>0.920519296354038</c:v>
                </c:pt>
                <c:pt idx="149">
                  <c:v>0.939745607304012</c:v>
                </c:pt>
                <c:pt idx="150">
                  <c:v>0.952468420442521</c:v>
                </c:pt>
                <c:pt idx="151">
                  <c:v>0.952468420442521</c:v>
                </c:pt>
                <c:pt idx="152">
                  <c:v>0.971417896297829</c:v>
                </c:pt>
                <c:pt idx="153">
                  <c:v>0.965071852660374</c:v>
                </c:pt>
                <c:pt idx="154">
                  <c:v>0.95869508315932</c:v>
                </c:pt>
                <c:pt idx="155">
                  <c:v>0.933368837802958</c:v>
                </c:pt>
                <c:pt idx="156">
                  <c:v>0.939714881440413</c:v>
                </c:pt>
                <c:pt idx="157">
                  <c:v>0.933306443501089</c:v>
                </c:pt>
                <c:pt idx="158">
                  <c:v>0.933306443501089</c:v>
                </c:pt>
                <c:pt idx="159">
                  <c:v>0.914175192423256</c:v>
                </c:pt>
                <c:pt idx="160">
                  <c:v>0.933306443501089</c:v>
                </c:pt>
                <c:pt idx="161">
                  <c:v>0.946029256639597</c:v>
                </c:pt>
                <c:pt idx="162">
                  <c:v>0.971476717749345</c:v>
                </c:pt>
                <c:pt idx="163">
                  <c:v>0.971476717749345</c:v>
                </c:pt>
                <c:pt idx="164">
                  <c:v>0.965130674111891</c:v>
                </c:pt>
                <c:pt idx="165">
                  <c:v>0.983908548028425</c:v>
                </c:pt>
                <c:pt idx="166">
                  <c:v>0.971185734889917</c:v>
                </c:pt>
                <c:pt idx="167">
                  <c:v>0.971185734889917</c:v>
                </c:pt>
                <c:pt idx="168">
                  <c:v>0.952407860973382</c:v>
                </c:pt>
                <c:pt idx="169">
                  <c:v>0.977734106329744</c:v>
                </c:pt>
                <c:pt idx="170">
                  <c:v>0.996683582185051</c:v>
                </c:pt>
                <c:pt idx="171">
                  <c:v>1.00297080437099</c:v>
                </c:pt>
                <c:pt idx="172">
                  <c:v>0.996683582185051</c:v>
                </c:pt>
                <c:pt idx="173">
                  <c:v>0.990396359999113</c:v>
                </c:pt>
                <c:pt idx="174">
                  <c:v>0.990396359999113</c:v>
                </c:pt>
                <c:pt idx="175">
                  <c:v>1.002942619232537</c:v>
                </c:pt>
                <c:pt idx="176">
                  <c:v>1.009229841418475</c:v>
                </c:pt>
                <c:pt idx="177">
                  <c:v>1.021720493149072</c:v>
                </c:pt>
                <c:pt idx="178">
                  <c:v>1.015461456101586</c:v>
                </c:pt>
                <c:pt idx="179">
                  <c:v>1.03415702582005</c:v>
                </c:pt>
                <c:pt idx="180">
                  <c:v>1.021666374089453</c:v>
                </c:pt>
                <c:pt idx="181">
                  <c:v>1.0090629418716</c:v>
                </c:pt>
                <c:pt idx="182">
                  <c:v>0.971417896297829</c:v>
                </c:pt>
                <c:pt idx="183">
                  <c:v>0.958814464079976</c:v>
                </c:pt>
                <c:pt idx="184">
                  <c:v>0.965130674111891</c:v>
                </c:pt>
                <c:pt idx="185">
                  <c:v>0.971476717749345</c:v>
                </c:pt>
                <c:pt idx="186">
                  <c:v>0.971476717749345</c:v>
                </c:pt>
                <c:pt idx="187">
                  <c:v>0.971476717749345</c:v>
                </c:pt>
                <c:pt idx="188">
                  <c:v>0.984080149967198</c:v>
                </c:pt>
                <c:pt idx="189">
                  <c:v>0.996683582185051</c:v>
                </c:pt>
                <c:pt idx="190">
                  <c:v>0.996683582185051</c:v>
                </c:pt>
                <c:pt idx="191">
                  <c:v>0.996683582185051</c:v>
                </c:pt>
              </c:numCache>
            </c:numRef>
          </c:val>
          <c:smooth val="0"/>
        </c:ser>
        <c:ser>
          <c:idx val="2"/>
          <c:order val="2"/>
          <c:tx>
            <c:strRef>
              <c:f>'Normalized Recruiting Inten MA'!$D$2</c:f>
              <c:strCache>
                <c:ptCount val="1"/>
                <c:pt idx="0">
                  <c:v>50-249</c:v>
                </c:pt>
              </c:strCache>
            </c:strRef>
          </c:tx>
          <c:marker>
            <c:symbol val="none"/>
          </c:marker>
          <c:cat>
            <c:numRef>
              <c:f>'Normalized Recruiting Inten MA'!$A$3:$A$197</c:f>
              <c:numCache>
                <c:formatCode>[$-409]mmm\-yy;@</c:formatCode>
                <c:ptCount val="192"/>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numCache>
            </c:numRef>
          </c:cat>
          <c:val>
            <c:numRef>
              <c:f>'Normalized Recruiting Inten MA'!$D$3:$D$200</c:f>
              <c:numCache>
                <c:formatCode>General</c:formatCode>
                <c:ptCount val="195"/>
                <c:pt idx="0">
                  <c:v>1.235281250851332</c:v>
                </c:pt>
                <c:pt idx="1">
                  <c:v>1.202726498666016</c:v>
                </c:pt>
                <c:pt idx="2">
                  <c:v>1.19733726680796</c:v>
                </c:pt>
                <c:pt idx="3">
                  <c:v>1.164926536123484</c:v>
                </c:pt>
                <c:pt idx="4">
                  <c:v>1.175875894873631</c:v>
                </c:pt>
                <c:pt idx="5">
                  <c:v>1.148563045927066</c:v>
                </c:pt>
                <c:pt idx="6">
                  <c:v>1.143075672219953</c:v>
                </c:pt>
                <c:pt idx="7">
                  <c:v>1.12107293412955</c:v>
                </c:pt>
                <c:pt idx="8">
                  <c:v>1.109965619261651</c:v>
                </c:pt>
                <c:pt idx="9">
                  <c:v>1.076472081955357</c:v>
                </c:pt>
                <c:pt idx="10">
                  <c:v>1.065309470291673</c:v>
                </c:pt>
                <c:pt idx="11">
                  <c:v>1.065309470291673</c:v>
                </c:pt>
                <c:pt idx="12">
                  <c:v>1.07096298765084</c:v>
                </c:pt>
                <c:pt idx="13">
                  <c:v>1.082125599314524</c:v>
                </c:pt>
                <c:pt idx="14">
                  <c:v>1.087692906966808</c:v>
                </c:pt>
                <c:pt idx="15">
                  <c:v>1.093316935909993</c:v>
                </c:pt>
                <c:pt idx="16">
                  <c:v>1.08774962825771</c:v>
                </c:pt>
                <c:pt idx="17">
                  <c:v>1.07096298765084</c:v>
                </c:pt>
                <c:pt idx="18">
                  <c:v>1.07096298765084</c:v>
                </c:pt>
                <c:pt idx="19">
                  <c:v>1.065367683639438</c:v>
                </c:pt>
                <c:pt idx="20">
                  <c:v>1.082154324246308</c:v>
                </c:pt>
                <c:pt idx="21">
                  <c:v>1.082154324246308</c:v>
                </c:pt>
                <c:pt idx="22">
                  <c:v>1.082154324246308</c:v>
                </c:pt>
                <c:pt idx="23">
                  <c:v>1.065367683639438</c:v>
                </c:pt>
                <c:pt idx="24">
                  <c:v>1.04840633069554</c:v>
                </c:pt>
                <c:pt idx="25">
                  <c:v>1.037128784393188</c:v>
                </c:pt>
                <c:pt idx="26">
                  <c:v>1.025791460392476</c:v>
                </c:pt>
                <c:pt idx="27">
                  <c:v>1.031475267034021</c:v>
                </c:pt>
                <c:pt idx="28">
                  <c:v>1.025791460392476</c:v>
                </c:pt>
                <c:pt idx="29">
                  <c:v>1.031475267034021</c:v>
                </c:pt>
                <c:pt idx="30">
                  <c:v>1.037128784393188</c:v>
                </c:pt>
                <c:pt idx="31">
                  <c:v>1.042812591034732</c:v>
                </c:pt>
                <c:pt idx="32">
                  <c:v>1.037128784393188</c:v>
                </c:pt>
                <c:pt idx="33">
                  <c:v>1.031475267034021</c:v>
                </c:pt>
                <c:pt idx="34">
                  <c:v>1.031475267034021</c:v>
                </c:pt>
                <c:pt idx="35">
                  <c:v>1.037159073675565</c:v>
                </c:pt>
                <c:pt idx="36">
                  <c:v>1.059599231641603</c:v>
                </c:pt>
                <c:pt idx="37">
                  <c:v>1.076472081955357</c:v>
                </c:pt>
                <c:pt idx="38">
                  <c:v>1.082125599314524</c:v>
                </c:pt>
                <c:pt idx="39">
                  <c:v>1.048286697829924</c:v>
                </c:pt>
                <c:pt idx="40">
                  <c:v>1.037067364875336</c:v>
                </c:pt>
                <c:pt idx="41">
                  <c:v>1.048286697829924</c:v>
                </c:pt>
                <c:pt idx="42">
                  <c:v>1.076558291662241</c:v>
                </c:pt>
                <c:pt idx="43">
                  <c:v>1.070904774303074</c:v>
                </c:pt>
                <c:pt idx="44">
                  <c:v>1.065309470291673</c:v>
                </c:pt>
                <c:pt idx="45">
                  <c:v>1.070876777943956</c:v>
                </c:pt>
                <c:pt idx="46">
                  <c:v>1.070876777943956</c:v>
                </c:pt>
                <c:pt idx="47">
                  <c:v>1.076472081955357</c:v>
                </c:pt>
                <c:pt idx="48">
                  <c:v>1.070904774303074</c:v>
                </c:pt>
                <c:pt idx="49">
                  <c:v>1.082182320605427</c:v>
                </c:pt>
                <c:pt idx="50">
                  <c:v>1.076587016594025</c:v>
                </c:pt>
                <c:pt idx="51">
                  <c:v>1.093207703586565</c:v>
                </c:pt>
                <c:pt idx="52">
                  <c:v>1.098803007597966</c:v>
                </c:pt>
                <c:pt idx="53">
                  <c:v>1.098803007597966</c:v>
                </c:pt>
                <c:pt idx="54">
                  <c:v>1.093289635473325</c:v>
                </c:pt>
                <c:pt idx="55">
                  <c:v>1.082070302518738</c:v>
                </c:pt>
                <c:pt idx="56">
                  <c:v>1.082070302518738</c:v>
                </c:pt>
                <c:pt idx="57">
                  <c:v>1.054090137337085</c:v>
                </c:pt>
                <c:pt idx="58">
                  <c:v>1.054090137337085</c:v>
                </c:pt>
                <c:pt idx="59">
                  <c:v>1.059685441348487</c:v>
                </c:pt>
                <c:pt idx="60">
                  <c:v>1.07096298765084</c:v>
                </c:pt>
                <c:pt idx="61">
                  <c:v>1.07096298765084</c:v>
                </c:pt>
                <c:pt idx="62">
                  <c:v>1.076530295303123</c:v>
                </c:pt>
                <c:pt idx="63">
                  <c:v>1.082125599314524</c:v>
                </c:pt>
                <c:pt idx="64">
                  <c:v>1.098912239921395</c:v>
                </c:pt>
                <c:pt idx="65">
                  <c:v>1.082125599314524</c:v>
                </c:pt>
                <c:pt idx="66">
                  <c:v>1.082125599314524</c:v>
                </c:pt>
                <c:pt idx="67">
                  <c:v>1.076558291662241</c:v>
                </c:pt>
                <c:pt idx="68">
                  <c:v>1.104398311609368</c:v>
                </c:pt>
                <c:pt idx="69">
                  <c:v>1.104398311609368</c:v>
                </c:pt>
                <c:pt idx="70">
                  <c:v>1.093178978654781</c:v>
                </c:pt>
                <c:pt idx="71">
                  <c:v>1.054001634706942</c:v>
                </c:pt>
                <c:pt idx="72">
                  <c:v>1.054001634706942</c:v>
                </c:pt>
                <c:pt idx="73">
                  <c:v>1.054001634706942</c:v>
                </c:pt>
                <c:pt idx="74">
                  <c:v>1.059685441348487</c:v>
                </c:pt>
                <c:pt idx="75">
                  <c:v>1.0484661083939</c:v>
                </c:pt>
                <c:pt idx="76">
                  <c:v>1.037128784393188</c:v>
                </c:pt>
                <c:pt idx="77">
                  <c:v>1.037128784393188</c:v>
                </c:pt>
                <c:pt idx="78">
                  <c:v>1.031475267034021</c:v>
                </c:pt>
                <c:pt idx="79">
                  <c:v>1.05403192398932</c:v>
                </c:pt>
                <c:pt idx="80">
                  <c:v>1.059685441348487</c:v>
                </c:pt>
                <c:pt idx="81">
                  <c:v>1.054001634706942</c:v>
                </c:pt>
                <c:pt idx="82">
                  <c:v>1.019983089756036</c:v>
                </c:pt>
                <c:pt idx="83">
                  <c:v>1.008645765755324</c:v>
                </c:pt>
                <c:pt idx="84">
                  <c:v>0.997183877759717</c:v>
                </c:pt>
                <c:pt idx="85">
                  <c:v>0.997183877759717</c:v>
                </c:pt>
                <c:pt idx="86">
                  <c:v>0.974128273621292</c:v>
                </c:pt>
                <c:pt idx="87">
                  <c:v>0.956685778139923</c:v>
                </c:pt>
                <c:pt idx="88">
                  <c:v>0.939243282658554</c:v>
                </c:pt>
                <c:pt idx="89">
                  <c:v>0.933394503320003</c:v>
                </c:pt>
                <c:pt idx="90">
                  <c:v>0.927509672761105</c:v>
                </c:pt>
                <c:pt idx="91">
                  <c:v>0.915702804958211</c:v>
                </c:pt>
                <c:pt idx="92">
                  <c:v>0.879810081629436</c:v>
                </c:pt>
                <c:pt idx="93">
                  <c:v>0.867927576460978</c:v>
                </c:pt>
                <c:pt idx="94">
                  <c:v>0.8499256050905</c:v>
                </c:pt>
                <c:pt idx="95">
                  <c:v>0.856009489245904</c:v>
                </c:pt>
                <c:pt idx="96">
                  <c:v>0.819360774241076</c:v>
                </c:pt>
                <c:pt idx="97">
                  <c:v>0.794753562682263</c:v>
                </c:pt>
                <c:pt idx="98">
                  <c:v>0.788669678526859</c:v>
                </c:pt>
                <c:pt idx="99">
                  <c:v>0.801064977735179</c:v>
                </c:pt>
                <c:pt idx="100">
                  <c:v>0.813460276943499</c:v>
                </c:pt>
                <c:pt idx="101">
                  <c:v>0.79493694954009</c:v>
                </c:pt>
                <c:pt idx="102">
                  <c:v>0.801064977735179</c:v>
                </c:pt>
                <c:pt idx="103">
                  <c:v>0.801064977735179</c:v>
                </c:pt>
                <c:pt idx="104">
                  <c:v>0.837713692740007</c:v>
                </c:pt>
                <c:pt idx="105">
                  <c:v>0.837713692740007</c:v>
                </c:pt>
                <c:pt idx="106">
                  <c:v>0.843841720935096</c:v>
                </c:pt>
                <c:pt idx="107">
                  <c:v>0.813414459711805</c:v>
                </c:pt>
                <c:pt idx="108">
                  <c:v>0.837500315237687</c:v>
                </c:pt>
                <c:pt idx="109">
                  <c:v>0.855625702839106</c:v>
                </c:pt>
                <c:pt idx="110">
                  <c:v>0.874011460616382</c:v>
                </c:pt>
                <c:pt idx="111">
                  <c:v>0.874011460616382</c:v>
                </c:pt>
                <c:pt idx="112">
                  <c:v>0.891778796343739</c:v>
                </c:pt>
                <c:pt idx="113">
                  <c:v>0.891778796343739</c:v>
                </c:pt>
                <c:pt idx="114">
                  <c:v>0.87377682497326</c:v>
                </c:pt>
                <c:pt idx="115">
                  <c:v>0.85000929208055</c:v>
                </c:pt>
                <c:pt idx="116">
                  <c:v>0.862050795526564</c:v>
                </c:pt>
                <c:pt idx="117">
                  <c:v>0.874092298972579</c:v>
                </c:pt>
                <c:pt idx="118">
                  <c:v>0.880092496137932</c:v>
                </c:pt>
                <c:pt idx="119">
                  <c:v>0.886052964062396</c:v>
                </c:pt>
                <c:pt idx="120">
                  <c:v>0.903820299789753</c:v>
                </c:pt>
                <c:pt idx="121">
                  <c:v>0.927436414855661</c:v>
                </c:pt>
                <c:pt idx="122">
                  <c:v>0.909434443485183</c:v>
                </c:pt>
                <c:pt idx="123">
                  <c:v>0.891667107757826</c:v>
                </c:pt>
                <c:pt idx="124">
                  <c:v>0.874011460616382</c:v>
                </c:pt>
                <c:pt idx="125">
                  <c:v>0.89201343198686</c:v>
                </c:pt>
                <c:pt idx="126">
                  <c:v>0.921443367516185</c:v>
                </c:pt>
                <c:pt idx="127">
                  <c:v>0.939099014657629</c:v>
                </c:pt>
                <c:pt idx="128">
                  <c:v>0.939099014657629</c:v>
                </c:pt>
                <c:pt idx="129">
                  <c:v>0.909669079128304</c:v>
                </c:pt>
                <c:pt idx="130">
                  <c:v>0.903820299789753</c:v>
                </c:pt>
                <c:pt idx="131">
                  <c:v>0.915627167592646</c:v>
                </c:pt>
                <c:pt idx="132">
                  <c:v>0.939243282658554</c:v>
                </c:pt>
                <c:pt idx="133">
                  <c:v>0.933358452099655</c:v>
                </c:pt>
                <c:pt idx="134">
                  <c:v>0.933358452099655</c:v>
                </c:pt>
                <c:pt idx="135">
                  <c:v>0.921624842202206</c:v>
                </c:pt>
                <c:pt idx="136">
                  <c:v>0.909742337033748</c:v>
                </c:pt>
                <c:pt idx="137">
                  <c:v>0.909742337033748</c:v>
                </c:pt>
                <c:pt idx="138">
                  <c:v>0.89785983186529</c:v>
                </c:pt>
                <c:pt idx="139">
                  <c:v>0.89785983186529</c:v>
                </c:pt>
                <c:pt idx="140">
                  <c:v>0.897859831865289</c:v>
                </c:pt>
                <c:pt idx="141">
                  <c:v>0.909742337033748</c:v>
                </c:pt>
                <c:pt idx="142">
                  <c:v>0.915702804958211</c:v>
                </c:pt>
                <c:pt idx="143">
                  <c:v>0.909817974399313</c:v>
                </c:pt>
                <c:pt idx="144">
                  <c:v>0.897935469230854</c:v>
                </c:pt>
                <c:pt idx="145">
                  <c:v>0.903857506474849</c:v>
                </c:pt>
                <c:pt idx="146">
                  <c:v>0.915591116372298</c:v>
                </c:pt>
                <c:pt idx="147">
                  <c:v>0.927473621540757</c:v>
                </c:pt>
                <c:pt idx="148">
                  <c:v>0.921551584296762</c:v>
                </c:pt>
                <c:pt idx="149">
                  <c:v>0.915702804958211</c:v>
                </c:pt>
                <c:pt idx="150">
                  <c:v>0.92158763551711</c:v>
                </c:pt>
                <c:pt idx="151">
                  <c:v>0.927509672761105</c:v>
                </c:pt>
                <c:pt idx="152">
                  <c:v>0.921624842202206</c:v>
                </c:pt>
                <c:pt idx="153">
                  <c:v>0.921624842202206</c:v>
                </c:pt>
                <c:pt idx="154">
                  <c:v>0.939172272563073</c:v>
                </c:pt>
                <c:pt idx="155">
                  <c:v>0.96249959860334</c:v>
                </c:pt>
                <c:pt idx="156">
                  <c:v>0.979942094084709</c:v>
                </c:pt>
                <c:pt idx="157">
                  <c:v>0.997183877759717</c:v>
                </c:pt>
                <c:pt idx="158">
                  <c:v>1.008645765755324</c:v>
                </c:pt>
                <c:pt idx="159">
                  <c:v>1.020107653750931</c:v>
                </c:pt>
                <c:pt idx="160">
                  <c:v>1.031444977751643</c:v>
                </c:pt>
                <c:pt idx="161">
                  <c:v>1.019983089756036</c:v>
                </c:pt>
                <c:pt idx="162">
                  <c:v>1.019983089756036</c:v>
                </c:pt>
                <c:pt idx="163">
                  <c:v>1.019983089756036</c:v>
                </c:pt>
                <c:pt idx="164">
                  <c:v>1.037128784393188</c:v>
                </c:pt>
                <c:pt idx="165">
                  <c:v>1.0484661083939</c:v>
                </c:pt>
                <c:pt idx="166">
                  <c:v>1.042812591034732</c:v>
                </c:pt>
                <c:pt idx="167">
                  <c:v>1.037128784393188</c:v>
                </c:pt>
                <c:pt idx="168">
                  <c:v>1.025791460392476</c:v>
                </c:pt>
                <c:pt idx="169">
                  <c:v>1.008645765755324</c:v>
                </c:pt>
                <c:pt idx="170">
                  <c:v>0.997183877759717</c:v>
                </c:pt>
                <c:pt idx="171">
                  <c:v>0.985721989764109</c:v>
                </c:pt>
                <c:pt idx="172">
                  <c:v>0.997183877759717</c:v>
                </c:pt>
                <c:pt idx="173">
                  <c:v>0.997183877759717</c:v>
                </c:pt>
                <c:pt idx="174">
                  <c:v>1.008645765755324</c:v>
                </c:pt>
                <c:pt idx="175">
                  <c:v>1.008645765755324</c:v>
                </c:pt>
                <c:pt idx="176">
                  <c:v>1.020107653750931</c:v>
                </c:pt>
                <c:pt idx="177">
                  <c:v>1.025791460392476</c:v>
                </c:pt>
                <c:pt idx="178">
                  <c:v>1.01432957239687</c:v>
                </c:pt>
                <c:pt idx="179">
                  <c:v>1.02566689639758</c:v>
                </c:pt>
                <c:pt idx="180">
                  <c:v>1.02566689639758</c:v>
                </c:pt>
                <c:pt idx="181">
                  <c:v>1.02566689639758</c:v>
                </c:pt>
                <c:pt idx="182">
                  <c:v>0.997087788721861</c:v>
                </c:pt>
                <c:pt idx="183">
                  <c:v>0.979942094084709</c:v>
                </c:pt>
                <c:pt idx="184">
                  <c:v>0.979942094084709</c:v>
                </c:pt>
                <c:pt idx="185">
                  <c:v>0.991468940882698</c:v>
                </c:pt>
                <c:pt idx="186">
                  <c:v>0.991468940882698</c:v>
                </c:pt>
                <c:pt idx="187">
                  <c:v>0.991468940882698</c:v>
                </c:pt>
                <c:pt idx="188">
                  <c:v>0.985721989764109</c:v>
                </c:pt>
                <c:pt idx="189">
                  <c:v>0.991468940882698</c:v>
                </c:pt>
                <c:pt idx="190">
                  <c:v>1.00861463551985</c:v>
                </c:pt>
                <c:pt idx="191">
                  <c:v>1.020076523515457</c:v>
                </c:pt>
              </c:numCache>
            </c:numRef>
          </c:val>
          <c:smooth val="0"/>
        </c:ser>
        <c:ser>
          <c:idx val="3"/>
          <c:order val="3"/>
          <c:tx>
            <c:strRef>
              <c:f>'Normalized Recruiting Inten MA'!$E$2</c:f>
              <c:strCache>
                <c:ptCount val="1"/>
                <c:pt idx="0">
                  <c:v>250-999</c:v>
                </c:pt>
              </c:strCache>
            </c:strRef>
          </c:tx>
          <c:marker>
            <c:symbol val="none"/>
          </c:marker>
          <c:cat>
            <c:numRef>
              <c:f>'Normalized Recruiting Inten MA'!$A$3:$A$197</c:f>
              <c:numCache>
                <c:formatCode>[$-409]mmm\-yy;@</c:formatCode>
                <c:ptCount val="192"/>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numCache>
            </c:numRef>
          </c:cat>
          <c:val>
            <c:numRef>
              <c:f>'Normalized Recruiting Inten MA'!$E$3:$E$200</c:f>
              <c:numCache>
                <c:formatCode>General</c:formatCode>
                <c:ptCount val="195"/>
                <c:pt idx="0">
                  <c:v>1.132993811206341</c:v>
                </c:pt>
                <c:pt idx="1">
                  <c:v>1.030797566411294</c:v>
                </c:pt>
                <c:pt idx="2">
                  <c:v>1.015774647696262</c:v>
                </c:pt>
                <c:pt idx="3">
                  <c:v>0.992926415733216</c:v>
                </c:pt>
                <c:pt idx="4">
                  <c:v>0.992926415733216</c:v>
                </c:pt>
                <c:pt idx="5">
                  <c:v>1.007949334448248</c:v>
                </c:pt>
                <c:pt idx="6">
                  <c:v>1.038329031210758</c:v>
                </c:pt>
                <c:pt idx="7">
                  <c:v>1.038329031210758</c:v>
                </c:pt>
                <c:pt idx="8">
                  <c:v>1.030837577295191</c:v>
                </c:pt>
                <c:pt idx="9">
                  <c:v>1.023306112495726</c:v>
                </c:pt>
                <c:pt idx="10">
                  <c:v>1.067918859796453</c:v>
                </c:pt>
                <c:pt idx="11">
                  <c:v>1.07541031371202</c:v>
                </c:pt>
                <c:pt idx="12">
                  <c:v>1.090433232427052</c:v>
                </c:pt>
                <c:pt idx="13">
                  <c:v>1.083089926883092</c:v>
                </c:pt>
                <c:pt idx="14">
                  <c:v>1.09054262735178</c:v>
                </c:pt>
                <c:pt idx="15">
                  <c:v>1.075519708636747</c:v>
                </c:pt>
                <c:pt idx="16">
                  <c:v>1.075519708636747</c:v>
                </c:pt>
                <c:pt idx="17">
                  <c:v>1.060575554252493</c:v>
                </c:pt>
                <c:pt idx="18">
                  <c:v>1.083051173436212</c:v>
                </c:pt>
                <c:pt idx="19">
                  <c:v>1.060804650394477</c:v>
                </c:pt>
                <c:pt idx="20">
                  <c:v>1.075748804778732</c:v>
                </c:pt>
                <c:pt idx="21">
                  <c:v>1.068296104310045</c:v>
                </c:pt>
                <c:pt idx="22">
                  <c:v>1.053273185595013</c:v>
                </c:pt>
                <c:pt idx="23">
                  <c:v>1.045820485126326</c:v>
                </c:pt>
                <c:pt idx="24">
                  <c:v>1.007949334448248</c:v>
                </c:pt>
                <c:pt idx="25">
                  <c:v>1.015480799247713</c:v>
                </c:pt>
                <c:pt idx="26">
                  <c:v>1.000457880532681</c:v>
                </c:pt>
                <c:pt idx="27">
                  <c:v>1.045781731679446</c:v>
                </c:pt>
                <c:pt idx="28">
                  <c:v>1.045781731679446</c:v>
                </c:pt>
                <c:pt idx="29">
                  <c:v>1.05331319647891</c:v>
                </c:pt>
                <c:pt idx="30">
                  <c:v>1.05331319647891</c:v>
                </c:pt>
                <c:pt idx="31">
                  <c:v>1.075672484640081</c:v>
                </c:pt>
                <c:pt idx="32">
                  <c:v>1.08316393855565</c:v>
                </c:pt>
                <c:pt idx="33">
                  <c:v>1.105301066672657</c:v>
                </c:pt>
                <c:pt idx="34">
                  <c:v>1.090433232427052</c:v>
                </c:pt>
                <c:pt idx="35">
                  <c:v>1.06783750361249</c:v>
                </c:pt>
                <c:pt idx="36">
                  <c:v>1.0531155092724</c:v>
                </c:pt>
                <c:pt idx="37">
                  <c:v>1.0531155092724</c:v>
                </c:pt>
                <c:pt idx="38">
                  <c:v>1.075711238086962</c:v>
                </c:pt>
                <c:pt idx="39">
                  <c:v>1.083089926883092</c:v>
                </c:pt>
                <c:pt idx="40">
                  <c:v>1.075598472967524</c:v>
                </c:pt>
                <c:pt idx="41">
                  <c:v>1.090466307213129</c:v>
                </c:pt>
                <c:pt idx="42">
                  <c:v>1.068219784171394</c:v>
                </c:pt>
                <c:pt idx="43">
                  <c:v>1.068219784171394</c:v>
                </c:pt>
                <c:pt idx="44">
                  <c:v>1.05335194992579</c:v>
                </c:pt>
                <c:pt idx="45">
                  <c:v>1.060804650394477</c:v>
                </c:pt>
                <c:pt idx="46">
                  <c:v>1.075748804778732</c:v>
                </c:pt>
                <c:pt idx="47">
                  <c:v>1.090616639024336</c:v>
                </c:pt>
                <c:pt idx="48">
                  <c:v>1.090616639024336</c:v>
                </c:pt>
                <c:pt idx="49">
                  <c:v>1.098031772801253</c:v>
                </c:pt>
                <c:pt idx="50">
                  <c:v>1.105410461597383</c:v>
                </c:pt>
                <c:pt idx="51">
                  <c:v>1.097957761128696</c:v>
                </c:pt>
                <c:pt idx="52">
                  <c:v>1.09054262735178</c:v>
                </c:pt>
                <c:pt idx="53">
                  <c:v>1.105194861490667</c:v>
                </c:pt>
                <c:pt idx="54">
                  <c:v>1.0977034075751</c:v>
                </c:pt>
                <c:pt idx="55">
                  <c:v>1.067654978291851</c:v>
                </c:pt>
                <c:pt idx="56">
                  <c:v>1.015733302396196</c:v>
                </c:pt>
                <c:pt idx="57">
                  <c:v>1.015733302396196</c:v>
                </c:pt>
                <c:pt idx="58">
                  <c:v>1.038329031210758</c:v>
                </c:pt>
                <c:pt idx="59">
                  <c:v>1.030756221111228</c:v>
                </c:pt>
                <c:pt idx="60">
                  <c:v>1.038247675026795</c:v>
                </c:pt>
                <c:pt idx="61">
                  <c:v>1.030756221111228</c:v>
                </c:pt>
                <c:pt idx="62">
                  <c:v>1.082941778511485</c:v>
                </c:pt>
                <c:pt idx="63">
                  <c:v>1.082941778511485</c:v>
                </c:pt>
                <c:pt idx="64">
                  <c:v>1.090433232427052</c:v>
                </c:pt>
                <c:pt idx="65">
                  <c:v>1.075711238086962</c:v>
                </c:pt>
                <c:pt idx="66">
                  <c:v>1.075711238086962</c:v>
                </c:pt>
                <c:pt idx="67">
                  <c:v>1.075711238086962</c:v>
                </c:pt>
                <c:pt idx="68">
                  <c:v>1.09774216102198</c:v>
                </c:pt>
                <c:pt idx="69">
                  <c:v>1.075146432207418</c:v>
                </c:pt>
                <c:pt idx="70">
                  <c:v>1.097392955249153</c:v>
                </c:pt>
                <c:pt idx="71">
                  <c:v>1.082740721110264</c:v>
                </c:pt>
                <c:pt idx="72">
                  <c:v>1.12020428417043</c:v>
                </c:pt>
                <c:pt idx="73">
                  <c:v>1.105410461597383</c:v>
                </c:pt>
                <c:pt idx="74">
                  <c:v>1.075672484640082</c:v>
                </c:pt>
                <c:pt idx="75">
                  <c:v>1.060804650394477</c:v>
                </c:pt>
                <c:pt idx="76">
                  <c:v>1.05335194992579</c:v>
                </c:pt>
                <c:pt idx="77">
                  <c:v>1.060843403841357</c:v>
                </c:pt>
                <c:pt idx="78">
                  <c:v>1.045820485126326</c:v>
                </c:pt>
                <c:pt idx="79">
                  <c:v>1.030797566411294</c:v>
                </c:pt>
                <c:pt idx="80">
                  <c:v>1.008201837596732</c:v>
                </c:pt>
                <c:pt idx="81">
                  <c:v>0.977647872138779</c:v>
                </c:pt>
                <c:pt idx="82">
                  <c:v>0.970075062039249</c:v>
                </c:pt>
                <c:pt idx="83">
                  <c:v>0.962459488189358</c:v>
                </c:pt>
                <c:pt idx="84">
                  <c:v>0.970165221684265</c:v>
                </c:pt>
                <c:pt idx="85">
                  <c:v>0.970165221684265</c:v>
                </c:pt>
                <c:pt idx="86">
                  <c:v>0.96250537367064</c:v>
                </c:pt>
                <c:pt idx="87">
                  <c:v>0.954799640175733</c:v>
                </c:pt>
                <c:pt idx="88">
                  <c:v>0.939524218312218</c:v>
                </c:pt>
                <c:pt idx="89">
                  <c:v>0.924065143501139</c:v>
                </c:pt>
                <c:pt idx="90">
                  <c:v>0.908509008191523</c:v>
                </c:pt>
                <c:pt idx="91">
                  <c:v>0.877392912236077</c:v>
                </c:pt>
                <c:pt idx="92">
                  <c:v>0.82975938681437</c:v>
                </c:pt>
                <c:pt idx="93">
                  <c:v>0.798011708558271</c:v>
                </c:pt>
                <c:pt idx="94">
                  <c:v>0.766035204280931</c:v>
                </c:pt>
                <c:pt idx="95">
                  <c:v>0.774118257453097</c:v>
                </c:pt>
                <c:pt idx="96">
                  <c:v>0.757888166655168</c:v>
                </c:pt>
                <c:pt idx="97">
                  <c:v>0.765971219827334</c:v>
                </c:pt>
                <c:pt idx="98">
                  <c:v>0.781956879506276</c:v>
                </c:pt>
                <c:pt idx="99">
                  <c:v>0.822080421409379</c:v>
                </c:pt>
                <c:pt idx="100">
                  <c:v>0.853828099665478</c:v>
                </c:pt>
                <c:pt idx="101">
                  <c:v>0.853828099665478</c:v>
                </c:pt>
                <c:pt idx="102">
                  <c:v>0.869485120809845</c:v>
                </c:pt>
                <c:pt idx="103">
                  <c:v>0.861630893658921</c:v>
                </c:pt>
                <c:pt idx="104">
                  <c:v>0.900654781040599</c:v>
                </c:pt>
                <c:pt idx="105">
                  <c:v>0.900654781040599</c:v>
                </c:pt>
                <c:pt idx="106">
                  <c:v>0.908509008191523</c:v>
                </c:pt>
                <c:pt idx="107">
                  <c:v>0.869485120809845</c:v>
                </c:pt>
                <c:pt idx="108">
                  <c:v>0.892604043634549</c:v>
                </c:pt>
                <c:pt idx="109">
                  <c:v>0.915865912439071</c:v>
                </c:pt>
                <c:pt idx="110">
                  <c:v>0.95488979982075</c:v>
                </c:pt>
                <c:pt idx="111">
                  <c:v>0.95488979982075</c:v>
                </c:pt>
                <c:pt idx="112">
                  <c:v>0.947184066325843</c:v>
                </c:pt>
                <c:pt idx="113">
                  <c:v>0.962459488189358</c:v>
                </c:pt>
                <c:pt idx="114">
                  <c:v>0.947093906680826</c:v>
                </c:pt>
                <c:pt idx="115">
                  <c:v>0.954799640175733</c:v>
                </c:pt>
                <c:pt idx="116">
                  <c:v>0.931818484817311</c:v>
                </c:pt>
                <c:pt idx="117">
                  <c:v>0.931818484817311</c:v>
                </c:pt>
                <c:pt idx="118">
                  <c:v>0.916359410006232</c:v>
                </c:pt>
                <c:pt idx="119">
                  <c:v>0.908606068690059</c:v>
                </c:pt>
                <c:pt idx="120">
                  <c:v>0.908606068690059</c:v>
                </c:pt>
                <c:pt idx="121">
                  <c:v>0.931724991514764</c:v>
                </c:pt>
                <c:pt idx="122">
                  <c:v>0.954843914339468</c:v>
                </c:pt>
                <c:pt idx="123">
                  <c:v>0.962549647834375</c:v>
                </c:pt>
                <c:pt idx="124">
                  <c:v>0.95488979982075</c:v>
                </c:pt>
                <c:pt idx="125">
                  <c:v>0.947229951807125</c:v>
                </c:pt>
                <c:pt idx="126">
                  <c:v>0.939524218312218</c:v>
                </c:pt>
                <c:pt idx="127">
                  <c:v>0.931818484817311</c:v>
                </c:pt>
                <c:pt idx="128">
                  <c:v>0.924112751322404</c:v>
                </c:pt>
                <c:pt idx="129">
                  <c:v>0.924112751322404</c:v>
                </c:pt>
                <c:pt idx="130">
                  <c:v>0.931818484817311</c:v>
                </c:pt>
                <c:pt idx="131">
                  <c:v>0.939524218312218</c:v>
                </c:pt>
                <c:pt idx="132">
                  <c:v>0.947229951807125</c:v>
                </c:pt>
                <c:pt idx="133">
                  <c:v>0.95488979982075</c:v>
                </c:pt>
                <c:pt idx="134">
                  <c:v>0.95488979982075</c:v>
                </c:pt>
                <c:pt idx="135">
                  <c:v>0.977738031783796</c:v>
                </c:pt>
                <c:pt idx="136">
                  <c:v>0.985353605633686</c:v>
                </c:pt>
                <c:pt idx="137">
                  <c:v>1.000629027497201</c:v>
                </c:pt>
                <c:pt idx="138">
                  <c:v>0.985440643547781</c:v>
                </c:pt>
                <c:pt idx="139">
                  <c:v>0.97782506969789</c:v>
                </c:pt>
                <c:pt idx="140">
                  <c:v>0.962549647834375</c:v>
                </c:pt>
                <c:pt idx="141">
                  <c:v>0.947184066325843</c:v>
                </c:pt>
                <c:pt idx="142">
                  <c:v>0.939524218312218</c:v>
                </c:pt>
                <c:pt idx="143">
                  <c:v>0.947184066325843</c:v>
                </c:pt>
                <c:pt idx="144">
                  <c:v>0.947184066325843</c:v>
                </c:pt>
                <c:pt idx="145">
                  <c:v>0.977563763088353</c:v>
                </c:pt>
                <c:pt idx="146">
                  <c:v>0.992752147037774</c:v>
                </c:pt>
                <c:pt idx="147">
                  <c:v>1.023306112495726</c:v>
                </c:pt>
                <c:pt idx="148">
                  <c:v>1.053044089453028</c:v>
                </c:pt>
                <c:pt idx="149">
                  <c:v>1.053044089453028</c:v>
                </c:pt>
                <c:pt idx="150">
                  <c:v>1.06806700816806</c:v>
                </c:pt>
                <c:pt idx="151">
                  <c:v>1.007949334448248</c:v>
                </c:pt>
                <c:pt idx="152">
                  <c:v>0.992760950498828</c:v>
                </c:pt>
                <c:pt idx="153">
                  <c:v>0.970165221684265</c:v>
                </c:pt>
                <c:pt idx="154">
                  <c:v>0.985440643547781</c:v>
                </c:pt>
                <c:pt idx="155">
                  <c:v>1.000629027497201</c:v>
                </c:pt>
                <c:pt idx="156">
                  <c:v>1.015733302396196</c:v>
                </c:pt>
                <c:pt idx="157">
                  <c:v>1.030837577295191</c:v>
                </c:pt>
                <c:pt idx="158">
                  <c:v>1.068107019051957</c:v>
                </c:pt>
                <c:pt idx="159">
                  <c:v>1.075598472967524</c:v>
                </c:pt>
                <c:pt idx="160">
                  <c:v>1.075598472967524</c:v>
                </c:pt>
                <c:pt idx="161">
                  <c:v>1.05335194992579</c:v>
                </c:pt>
                <c:pt idx="162">
                  <c:v>1.05335194992579</c:v>
                </c:pt>
                <c:pt idx="163">
                  <c:v>1.060843403841357</c:v>
                </c:pt>
                <c:pt idx="164">
                  <c:v>1.045820485126326</c:v>
                </c:pt>
                <c:pt idx="165">
                  <c:v>1.045820485126326</c:v>
                </c:pt>
                <c:pt idx="166">
                  <c:v>1.045820485126326</c:v>
                </c:pt>
                <c:pt idx="167">
                  <c:v>1.060843403841357</c:v>
                </c:pt>
                <c:pt idx="168">
                  <c:v>1.05335194992579</c:v>
                </c:pt>
                <c:pt idx="169">
                  <c:v>1.060804650394477</c:v>
                </c:pt>
                <c:pt idx="170">
                  <c:v>1.060804650394477</c:v>
                </c:pt>
                <c:pt idx="171">
                  <c:v>1.075748804778732</c:v>
                </c:pt>
                <c:pt idx="172">
                  <c:v>1.068296104310045</c:v>
                </c:pt>
                <c:pt idx="173">
                  <c:v>1.060804650394477</c:v>
                </c:pt>
                <c:pt idx="174">
                  <c:v>1.045860496010223</c:v>
                </c:pt>
                <c:pt idx="175">
                  <c:v>1.038369042094655</c:v>
                </c:pt>
                <c:pt idx="176">
                  <c:v>1.038369042094655</c:v>
                </c:pt>
                <c:pt idx="177">
                  <c:v>1.060728330255827</c:v>
                </c:pt>
                <c:pt idx="178">
                  <c:v>1.053196865456362</c:v>
                </c:pt>
                <c:pt idx="179">
                  <c:v>1.045665400656898</c:v>
                </c:pt>
                <c:pt idx="180">
                  <c:v>1.000586263746841</c:v>
                </c:pt>
                <c:pt idx="181">
                  <c:v>1.008117728546306</c:v>
                </c:pt>
                <c:pt idx="182">
                  <c:v>1.030593347730025</c:v>
                </c:pt>
                <c:pt idx="183">
                  <c:v>1.05331319647891</c:v>
                </c:pt>
                <c:pt idx="184">
                  <c:v>1.060804650394477</c:v>
                </c:pt>
                <c:pt idx="185">
                  <c:v>1.060804650394477</c:v>
                </c:pt>
                <c:pt idx="186">
                  <c:v>1.060804650394477</c:v>
                </c:pt>
                <c:pt idx="187">
                  <c:v>1.060804650394477</c:v>
                </c:pt>
                <c:pt idx="188">
                  <c:v>1.023140647261338</c:v>
                </c:pt>
                <c:pt idx="189">
                  <c:v>1.008036372362343</c:v>
                </c:pt>
                <c:pt idx="190">
                  <c:v>1.008036372362343</c:v>
                </c:pt>
                <c:pt idx="191">
                  <c:v>1.030756221111228</c:v>
                </c:pt>
              </c:numCache>
            </c:numRef>
          </c:val>
          <c:smooth val="0"/>
        </c:ser>
        <c:ser>
          <c:idx val="4"/>
          <c:order val="4"/>
          <c:tx>
            <c:strRef>
              <c:f>'Normalized Recruiting Inten MA'!$F$2</c:f>
              <c:strCache>
                <c:ptCount val="1"/>
                <c:pt idx="0">
                  <c:v>1000-4999</c:v>
                </c:pt>
              </c:strCache>
            </c:strRef>
          </c:tx>
          <c:marker>
            <c:symbol val="none"/>
          </c:marker>
          <c:cat>
            <c:numRef>
              <c:f>'Normalized Recruiting Inten MA'!$A$3:$A$197</c:f>
              <c:numCache>
                <c:formatCode>[$-409]mmm\-yy;@</c:formatCode>
                <c:ptCount val="192"/>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numCache>
            </c:numRef>
          </c:cat>
          <c:val>
            <c:numRef>
              <c:f>'Normalized Recruiting Inten MA'!$F$3:$F$200</c:f>
              <c:numCache>
                <c:formatCode>General</c:formatCode>
                <c:ptCount val="195"/>
                <c:pt idx="0">
                  <c:v>1.046720300946938</c:v>
                </c:pt>
                <c:pt idx="1">
                  <c:v>1.035224957156998</c:v>
                </c:pt>
                <c:pt idx="2">
                  <c:v>1.093405573549998</c:v>
                </c:pt>
                <c:pt idx="3">
                  <c:v>1.081721355671618</c:v>
                </c:pt>
                <c:pt idx="4">
                  <c:v>1.070181588561376</c:v>
                </c:pt>
                <c:pt idx="5">
                  <c:v>1.012000972168376</c:v>
                </c:pt>
                <c:pt idx="6">
                  <c:v>1.012000972168376</c:v>
                </c:pt>
                <c:pt idx="7">
                  <c:v>0.977096738472456</c:v>
                </c:pt>
                <c:pt idx="8">
                  <c:v>1.012151629086023</c:v>
                </c:pt>
                <c:pt idx="9">
                  <c:v>1.047055862781942</c:v>
                </c:pt>
                <c:pt idx="10">
                  <c:v>1.081960096477861</c:v>
                </c:pt>
                <c:pt idx="11">
                  <c:v>1.081960096477861</c:v>
                </c:pt>
                <c:pt idx="12">
                  <c:v>1.093499863588103</c:v>
                </c:pt>
                <c:pt idx="13">
                  <c:v>1.116534974488286</c:v>
                </c:pt>
                <c:pt idx="14">
                  <c:v>1.15115604405766</c:v>
                </c:pt>
                <c:pt idx="15">
                  <c:v>1.128030318278226</c:v>
                </c:pt>
                <c:pt idx="16">
                  <c:v>1.116534974488286</c:v>
                </c:pt>
                <c:pt idx="17">
                  <c:v>1.116534974488286</c:v>
                </c:pt>
                <c:pt idx="18">
                  <c:v>1.104900917339938</c:v>
                </c:pt>
                <c:pt idx="19">
                  <c:v>1.070141134412158</c:v>
                </c:pt>
                <c:pt idx="20">
                  <c:v>1.047106023511976</c:v>
                </c:pt>
                <c:pt idx="21">
                  <c:v>1.047106023511976</c:v>
                </c:pt>
                <c:pt idx="22">
                  <c:v>1.047106023511976</c:v>
                </c:pt>
                <c:pt idx="23">
                  <c:v>1.035520064842785</c:v>
                </c:pt>
                <c:pt idx="24">
                  <c:v>1.023835846964404</c:v>
                </c:pt>
                <c:pt idx="25">
                  <c:v>1.000415013499184</c:v>
                </c:pt>
                <c:pt idx="26">
                  <c:v>0.977096738472456</c:v>
                </c:pt>
                <c:pt idx="27">
                  <c:v>1.012000972168376</c:v>
                </c:pt>
                <c:pt idx="28">
                  <c:v>1.035421805633595</c:v>
                </c:pt>
                <c:pt idx="29">
                  <c:v>1.023685190046757</c:v>
                </c:pt>
                <c:pt idx="30">
                  <c:v>1.023685190046756</c:v>
                </c:pt>
                <c:pt idx="31">
                  <c:v>1.035319247195104</c:v>
                </c:pt>
                <c:pt idx="32">
                  <c:v>1.035319247195104</c:v>
                </c:pt>
                <c:pt idx="33">
                  <c:v>1.012099231377565</c:v>
                </c:pt>
                <c:pt idx="34">
                  <c:v>0.953403954441006</c:v>
                </c:pt>
                <c:pt idx="35">
                  <c:v>0.953403954441006</c:v>
                </c:pt>
                <c:pt idx="36">
                  <c:v>0.999659081158727</c:v>
                </c:pt>
                <c:pt idx="37">
                  <c:v>1.035036083068558</c:v>
                </c:pt>
                <c:pt idx="38">
                  <c:v>1.058456916533777</c:v>
                </c:pt>
                <c:pt idx="39">
                  <c:v>1.012201789816056</c:v>
                </c:pt>
                <c:pt idx="40">
                  <c:v>1.012201789816056</c:v>
                </c:pt>
                <c:pt idx="41">
                  <c:v>1.012201789816056</c:v>
                </c:pt>
                <c:pt idx="42">
                  <c:v>0.988780956350837</c:v>
                </c:pt>
                <c:pt idx="43">
                  <c:v>0.988780956350837</c:v>
                </c:pt>
                <c:pt idx="44">
                  <c:v>1.000415013499184</c:v>
                </c:pt>
                <c:pt idx="45">
                  <c:v>1.104326356021538</c:v>
                </c:pt>
                <c:pt idx="46">
                  <c:v>1.127644631048265</c:v>
                </c:pt>
                <c:pt idx="47">
                  <c:v>1.150770356827699</c:v>
                </c:pt>
                <c:pt idx="48">
                  <c:v>1.105039630698346</c:v>
                </c:pt>
                <c:pt idx="49">
                  <c:v>1.13966070026772</c:v>
                </c:pt>
                <c:pt idx="50">
                  <c:v>1.116534974488286</c:v>
                </c:pt>
                <c:pt idx="51">
                  <c:v>1.116534974488286</c:v>
                </c:pt>
                <c:pt idx="52">
                  <c:v>1.093499863588103</c:v>
                </c:pt>
                <c:pt idx="53">
                  <c:v>1.128120933157477</c:v>
                </c:pt>
                <c:pt idx="54">
                  <c:v>1.139616276947417</c:v>
                </c:pt>
                <c:pt idx="55">
                  <c:v>1.09297542766466</c:v>
                </c:pt>
                <c:pt idx="56">
                  <c:v>1.069940316764477</c:v>
                </c:pt>
                <c:pt idx="57">
                  <c:v>1.035319247195104</c:v>
                </c:pt>
                <c:pt idx="58">
                  <c:v>1.07037413780867</c:v>
                </c:pt>
                <c:pt idx="59">
                  <c:v>1.035469904112751</c:v>
                </c:pt>
                <c:pt idx="60">
                  <c:v>1.023835846964404</c:v>
                </c:pt>
                <c:pt idx="61">
                  <c:v>0.976989508617416</c:v>
                </c:pt>
                <c:pt idx="62">
                  <c:v>1.023433509423578</c:v>
                </c:pt>
                <c:pt idx="63">
                  <c:v>1.000012675958358</c:v>
                </c:pt>
                <c:pt idx="64">
                  <c:v>1.023540739278618</c:v>
                </c:pt>
                <c:pt idx="65">
                  <c:v>0.965360122885618</c:v>
                </c:pt>
                <c:pt idx="66">
                  <c:v>0.977096738472456</c:v>
                </c:pt>
                <c:pt idx="67">
                  <c:v>0.965360122885618</c:v>
                </c:pt>
                <c:pt idx="68">
                  <c:v>0.965360122885618</c:v>
                </c:pt>
                <c:pt idx="69">
                  <c:v>0.965360122885618</c:v>
                </c:pt>
                <c:pt idx="70">
                  <c:v>0.988780956350837</c:v>
                </c:pt>
                <c:pt idx="71">
                  <c:v>1.012201789816056</c:v>
                </c:pt>
                <c:pt idx="72">
                  <c:v>1.012201789816056</c:v>
                </c:pt>
                <c:pt idx="73">
                  <c:v>1.012201789816056</c:v>
                </c:pt>
                <c:pt idx="74">
                  <c:v>1.035421805633595</c:v>
                </c:pt>
                <c:pt idx="75">
                  <c:v>1.047106023511976</c:v>
                </c:pt>
                <c:pt idx="76">
                  <c:v>1.047106023511976</c:v>
                </c:pt>
                <c:pt idx="77">
                  <c:v>1.012201789816056</c:v>
                </c:pt>
                <c:pt idx="78">
                  <c:v>1.012201789816056</c:v>
                </c:pt>
                <c:pt idx="79">
                  <c:v>1.012201789816056</c:v>
                </c:pt>
                <c:pt idx="80">
                  <c:v>1.035520064842785</c:v>
                </c:pt>
                <c:pt idx="81">
                  <c:v>1.035520064842784</c:v>
                </c:pt>
                <c:pt idx="82">
                  <c:v>1.023835846964404</c:v>
                </c:pt>
                <c:pt idx="83">
                  <c:v>1.012201789816056</c:v>
                </c:pt>
                <c:pt idx="84">
                  <c:v>1.023835846964404</c:v>
                </c:pt>
                <c:pt idx="85">
                  <c:v>1.047154121991132</c:v>
                </c:pt>
                <c:pt idx="86">
                  <c:v>1.047154121991132</c:v>
                </c:pt>
                <c:pt idx="87">
                  <c:v>1.058740080660323</c:v>
                </c:pt>
                <c:pt idx="88">
                  <c:v>1.047106023511976</c:v>
                </c:pt>
                <c:pt idx="89">
                  <c:v>1.047106023511976</c:v>
                </c:pt>
                <c:pt idx="90">
                  <c:v>1.012201789816056</c:v>
                </c:pt>
                <c:pt idx="91">
                  <c:v>1.012201789816056</c:v>
                </c:pt>
                <c:pt idx="92">
                  <c:v>0.988780956350837</c:v>
                </c:pt>
                <c:pt idx="93">
                  <c:v>1.046720300946938</c:v>
                </c:pt>
                <c:pt idx="94">
                  <c:v>0.975776777893213</c:v>
                </c:pt>
                <c:pt idx="95">
                  <c:v>0.940227047300103</c:v>
                </c:pt>
                <c:pt idx="96">
                  <c:v>0.823028397528657</c:v>
                </c:pt>
                <c:pt idx="97">
                  <c:v>0.786690290086975</c:v>
                </c:pt>
                <c:pt idx="98">
                  <c:v>0.786690290086975</c:v>
                </c:pt>
                <c:pt idx="99">
                  <c:v>0.798663249082371</c:v>
                </c:pt>
                <c:pt idx="100">
                  <c:v>0.882524046112559</c:v>
                </c:pt>
                <c:pt idx="101">
                  <c:v>0.858510964155283</c:v>
                </c:pt>
                <c:pt idx="102">
                  <c:v>0.858510964155283</c:v>
                </c:pt>
                <c:pt idx="103">
                  <c:v>0.822961233562173</c:v>
                </c:pt>
                <c:pt idx="104">
                  <c:v>0.870732598379138</c:v>
                </c:pt>
                <c:pt idx="105">
                  <c:v>0.870732598379138</c:v>
                </c:pt>
                <c:pt idx="106">
                  <c:v>0.846719516421862</c:v>
                </c:pt>
                <c:pt idx="107">
                  <c:v>0.822961233562173</c:v>
                </c:pt>
                <c:pt idx="108">
                  <c:v>0.858510964155283</c:v>
                </c:pt>
                <c:pt idx="109">
                  <c:v>0.906282328972248</c:v>
                </c:pt>
                <c:pt idx="110">
                  <c:v>0.941832059565358</c:v>
                </c:pt>
                <c:pt idx="111">
                  <c:v>0.953568675152197</c:v>
                </c:pt>
                <c:pt idx="112">
                  <c:v>0.941719736562625</c:v>
                </c:pt>
                <c:pt idx="113">
                  <c:v>0.941719736562625</c:v>
                </c:pt>
                <c:pt idx="114">
                  <c:v>0.929983120975787</c:v>
                </c:pt>
                <c:pt idx="115">
                  <c:v>0.941832059565358</c:v>
                </c:pt>
                <c:pt idx="116">
                  <c:v>0.918191673242366</c:v>
                </c:pt>
                <c:pt idx="117">
                  <c:v>0.894551286919373</c:v>
                </c:pt>
                <c:pt idx="118">
                  <c:v>0.870793004059684</c:v>
                </c:pt>
                <c:pt idx="119">
                  <c:v>0.882641942649256</c:v>
                </c:pt>
                <c:pt idx="120">
                  <c:v>0.894490881238827</c:v>
                </c:pt>
                <c:pt idx="121">
                  <c:v>0.918249164098517</c:v>
                </c:pt>
                <c:pt idx="122">
                  <c:v>0.953461445297157</c:v>
                </c:pt>
                <c:pt idx="123">
                  <c:v>0.976989508617416</c:v>
                </c:pt>
                <c:pt idx="124">
                  <c:v>1.000517571937676</c:v>
                </c:pt>
                <c:pt idx="125">
                  <c:v>1.000517571937676</c:v>
                </c:pt>
                <c:pt idx="126">
                  <c:v>0.988780956350837</c:v>
                </c:pt>
                <c:pt idx="127">
                  <c:v>0.988780956350837</c:v>
                </c:pt>
                <c:pt idx="128">
                  <c:v>0.965360122885618</c:v>
                </c:pt>
                <c:pt idx="129">
                  <c:v>0.953568675152197</c:v>
                </c:pt>
                <c:pt idx="130">
                  <c:v>0.953568675152197</c:v>
                </c:pt>
                <c:pt idx="131">
                  <c:v>0.976989508617416</c:v>
                </c:pt>
                <c:pt idx="132">
                  <c:v>0.988780956350837</c:v>
                </c:pt>
                <c:pt idx="133">
                  <c:v>0.977044340763999</c:v>
                </c:pt>
                <c:pt idx="134">
                  <c:v>0.965360122885618</c:v>
                </c:pt>
                <c:pt idx="135">
                  <c:v>0.977096738472456</c:v>
                </c:pt>
                <c:pt idx="136">
                  <c:v>0.977096738472456</c:v>
                </c:pt>
                <c:pt idx="137">
                  <c:v>0.953568675152197</c:v>
                </c:pt>
                <c:pt idx="138">
                  <c:v>0.906282328972248</c:v>
                </c:pt>
                <c:pt idx="139">
                  <c:v>0.882641942649256</c:v>
                </c:pt>
                <c:pt idx="140">
                  <c:v>0.906170005969515</c:v>
                </c:pt>
                <c:pt idx="141">
                  <c:v>0.929928288829204</c:v>
                </c:pt>
                <c:pt idx="142">
                  <c:v>0.965305290739036</c:v>
                </c:pt>
                <c:pt idx="143">
                  <c:v>0.941777227418776</c:v>
                </c:pt>
                <c:pt idx="144">
                  <c:v>0.941777227418776</c:v>
                </c:pt>
                <c:pt idx="145">
                  <c:v>0.941777227418776</c:v>
                </c:pt>
                <c:pt idx="146">
                  <c:v>0.953568675152197</c:v>
                </c:pt>
                <c:pt idx="147">
                  <c:v>0.977096738472456</c:v>
                </c:pt>
                <c:pt idx="148">
                  <c:v>0.988780956350837</c:v>
                </c:pt>
                <c:pt idx="149">
                  <c:v>0.988780956350837</c:v>
                </c:pt>
                <c:pt idx="150">
                  <c:v>0.988780956350837</c:v>
                </c:pt>
                <c:pt idx="151">
                  <c:v>0.965360122885618</c:v>
                </c:pt>
                <c:pt idx="152">
                  <c:v>0.965360122885618</c:v>
                </c:pt>
                <c:pt idx="153">
                  <c:v>0.965360122885618</c:v>
                </c:pt>
                <c:pt idx="154">
                  <c:v>1.000415013499184</c:v>
                </c:pt>
                <c:pt idx="155">
                  <c:v>1.000415013499184</c:v>
                </c:pt>
                <c:pt idx="156">
                  <c:v>1.012099231377565</c:v>
                </c:pt>
                <c:pt idx="157">
                  <c:v>1.012099231377565</c:v>
                </c:pt>
                <c:pt idx="158">
                  <c:v>1.058740080660323</c:v>
                </c:pt>
                <c:pt idx="159">
                  <c:v>1.081960096477861</c:v>
                </c:pt>
                <c:pt idx="160">
                  <c:v>1.081960096477861</c:v>
                </c:pt>
                <c:pt idx="161">
                  <c:v>1.104995207378044</c:v>
                </c:pt>
                <c:pt idx="162">
                  <c:v>1.139482882674179</c:v>
                </c:pt>
                <c:pt idx="163">
                  <c:v>1.174103952243553</c:v>
                </c:pt>
                <c:pt idx="164">
                  <c:v>1.151068841343371</c:v>
                </c:pt>
                <c:pt idx="165">
                  <c:v>1.139616276947417</c:v>
                </c:pt>
                <c:pt idx="166">
                  <c:v>1.104995207378044</c:v>
                </c:pt>
                <c:pt idx="167">
                  <c:v>1.104995207378044</c:v>
                </c:pt>
                <c:pt idx="168">
                  <c:v>1.081960096477861</c:v>
                </c:pt>
                <c:pt idx="169">
                  <c:v>1.105085822257295</c:v>
                </c:pt>
                <c:pt idx="170">
                  <c:v>1.116625589367537</c:v>
                </c:pt>
                <c:pt idx="171">
                  <c:v>1.13966070026772</c:v>
                </c:pt>
                <c:pt idx="172">
                  <c:v>1.13966070026772</c:v>
                </c:pt>
                <c:pt idx="173">
                  <c:v>1.13966070026772</c:v>
                </c:pt>
                <c:pt idx="174">
                  <c:v>1.116625589367537</c:v>
                </c:pt>
                <c:pt idx="175">
                  <c:v>1.128120933157477</c:v>
                </c:pt>
                <c:pt idx="176">
                  <c:v>1.151068841343371</c:v>
                </c:pt>
                <c:pt idx="177">
                  <c:v>1.196967833720482</c:v>
                </c:pt>
                <c:pt idx="178">
                  <c:v>1.1739327228203</c:v>
                </c:pt>
                <c:pt idx="179">
                  <c:v>1.150984814634406</c:v>
                </c:pt>
                <c:pt idx="180">
                  <c:v>1.128120933157477</c:v>
                </c:pt>
                <c:pt idx="181">
                  <c:v>1.162608608453613</c:v>
                </c:pt>
                <c:pt idx="182">
                  <c:v>1.185556516639507</c:v>
                </c:pt>
                <c:pt idx="183">
                  <c:v>1.208420398116436</c:v>
                </c:pt>
                <c:pt idx="184">
                  <c:v>1.21983171519741</c:v>
                </c:pt>
                <c:pt idx="185">
                  <c:v>1.231243032278387</c:v>
                </c:pt>
                <c:pt idx="186">
                  <c:v>1.231243032278387</c:v>
                </c:pt>
                <c:pt idx="187">
                  <c:v>1.21983171519741</c:v>
                </c:pt>
                <c:pt idx="188">
                  <c:v>1.21983171519741</c:v>
                </c:pt>
                <c:pt idx="189">
                  <c:v>1.196967833720482</c:v>
                </c:pt>
                <c:pt idx="190">
                  <c:v>1.174019925534588</c:v>
                </c:pt>
                <c:pt idx="191">
                  <c:v>1.15115604405766</c:v>
                </c:pt>
              </c:numCache>
            </c:numRef>
          </c:val>
          <c:smooth val="0"/>
        </c:ser>
        <c:ser>
          <c:idx val="5"/>
          <c:order val="5"/>
          <c:tx>
            <c:strRef>
              <c:f>'Normalized Recruiting Inten MA'!$G$2</c:f>
              <c:strCache>
                <c:ptCount val="1"/>
                <c:pt idx="0">
                  <c:v>5000+</c:v>
                </c:pt>
              </c:strCache>
            </c:strRef>
          </c:tx>
          <c:marker>
            <c:symbol val="none"/>
          </c:marker>
          <c:cat>
            <c:numRef>
              <c:f>'Normalized Recruiting Inten MA'!$A$3:$A$197</c:f>
              <c:numCache>
                <c:formatCode>[$-409]mmm\-yy;@</c:formatCode>
                <c:ptCount val="192"/>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pt idx="191">
                  <c:v>42767.0</c:v>
                </c:pt>
              </c:numCache>
            </c:numRef>
          </c:cat>
          <c:val>
            <c:numRef>
              <c:f>'Normalized Recruiting Inten MA'!$G$3:$G$200</c:f>
              <c:numCache>
                <c:formatCode>General</c:formatCode>
                <c:ptCount val="195"/>
                <c:pt idx="0">
                  <c:v>1.431054974367831</c:v>
                </c:pt>
                <c:pt idx="1">
                  <c:v>1.479509087168664</c:v>
                </c:pt>
                <c:pt idx="2">
                  <c:v>1.431263217701475</c:v>
                </c:pt>
                <c:pt idx="3">
                  <c:v>1.28373869859483</c:v>
                </c:pt>
                <c:pt idx="4">
                  <c:v>1.169597039160226</c:v>
                </c:pt>
                <c:pt idx="5">
                  <c:v>1.087686726299234</c:v>
                </c:pt>
                <c:pt idx="6">
                  <c:v>1.070841765369644</c:v>
                </c:pt>
                <c:pt idx="7">
                  <c:v>1.003657740432429</c:v>
                </c:pt>
                <c:pt idx="8">
                  <c:v>0.936473715495215</c:v>
                </c:pt>
                <c:pt idx="9">
                  <c:v>0.885239203685894</c:v>
                </c:pt>
                <c:pt idx="10">
                  <c:v>0.968972677090026</c:v>
                </c:pt>
                <c:pt idx="11">
                  <c:v>0.934694369616287</c:v>
                </c:pt>
                <c:pt idx="12">
                  <c:v>0.934694369616287</c:v>
                </c:pt>
                <c:pt idx="13">
                  <c:v>0.781850247335038</c:v>
                </c:pt>
                <c:pt idx="14">
                  <c:v>0.816128554808777</c:v>
                </c:pt>
                <c:pt idx="15">
                  <c:v>0.816128554808777</c:v>
                </c:pt>
                <c:pt idx="16">
                  <c:v>0.868163988768973</c:v>
                </c:pt>
                <c:pt idx="17">
                  <c:v>0.833885681295235</c:v>
                </c:pt>
                <c:pt idx="18">
                  <c:v>0.851088773852053</c:v>
                </c:pt>
                <c:pt idx="19">
                  <c:v>0.833885681295235</c:v>
                </c:pt>
                <c:pt idx="20">
                  <c:v>0.833885681295235</c:v>
                </c:pt>
                <c:pt idx="21">
                  <c:v>0.833885681295235</c:v>
                </c:pt>
                <c:pt idx="22">
                  <c:v>0.901965154034147</c:v>
                </c:pt>
                <c:pt idx="23">
                  <c:v>0.867132812630767</c:v>
                </c:pt>
                <c:pt idx="24">
                  <c:v>0.81509737867057</c:v>
                </c:pt>
                <c:pt idx="25">
                  <c:v>0.712185564528279</c:v>
                </c:pt>
                <c:pt idx="26">
                  <c:v>0.729676722595888</c:v>
                </c:pt>
                <c:pt idx="27">
                  <c:v>0.798787371473005</c:v>
                </c:pt>
                <c:pt idx="28">
                  <c:v>0.901699185615296</c:v>
                </c:pt>
                <c:pt idx="29">
                  <c:v>0.953318676424805</c:v>
                </c:pt>
                <c:pt idx="30">
                  <c:v>0.970274880760388</c:v>
                </c:pt>
                <c:pt idx="31">
                  <c:v>0.970274880760388</c:v>
                </c:pt>
                <c:pt idx="32">
                  <c:v>1.004076046025561</c:v>
                </c:pt>
                <c:pt idx="33">
                  <c:v>0.935500350880469</c:v>
                </c:pt>
                <c:pt idx="34">
                  <c:v>0.901699185615296</c:v>
                </c:pt>
                <c:pt idx="35">
                  <c:v>0.850822805433202</c:v>
                </c:pt>
                <c:pt idx="36">
                  <c:v>1.019015310649203</c:v>
                </c:pt>
                <c:pt idx="37">
                  <c:v>0.967395819839694</c:v>
                </c:pt>
                <c:pt idx="38">
                  <c:v>0.967395819839694</c:v>
                </c:pt>
                <c:pt idx="39">
                  <c:v>0.833747590516282</c:v>
                </c:pt>
                <c:pt idx="40">
                  <c:v>0.851088773852053</c:v>
                </c:pt>
                <c:pt idx="41">
                  <c:v>0.885120193104556</c:v>
                </c:pt>
                <c:pt idx="42">
                  <c:v>0.91915161235706</c:v>
                </c:pt>
                <c:pt idx="43">
                  <c:v>0.953429919830798</c:v>
                </c:pt>
                <c:pt idx="44">
                  <c:v>0.953429919830798</c:v>
                </c:pt>
                <c:pt idx="45">
                  <c:v>1.020207188899347</c:v>
                </c:pt>
                <c:pt idx="46">
                  <c:v>1.087391213836561</c:v>
                </c:pt>
                <c:pt idx="47">
                  <c:v>1.137619034438193</c:v>
                </c:pt>
                <c:pt idx="48">
                  <c:v>1.104427301088348</c:v>
                </c:pt>
                <c:pt idx="49">
                  <c:v>1.13743826749322</c:v>
                </c:pt>
                <c:pt idx="50">
                  <c:v>1.186827256962496</c:v>
                </c:pt>
                <c:pt idx="51">
                  <c:v>1.285379854706416</c:v>
                </c:pt>
                <c:pt idx="52">
                  <c:v>1.285379854706416</c:v>
                </c:pt>
                <c:pt idx="53">
                  <c:v>1.317901178098131</c:v>
                </c:pt>
                <c:pt idx="54">
                  <c:v>1.317901178098131</c:v>
                </c:pt>
                <c:pt idx="55">
                  <c:v>1.334279201162537</c:v>
                </c:pt>
                <c:pt idx="56">
                  <c:v>1.350429541419182</c:v>
                </c:pt>
                <c:pt idx="57">
                  <c:v>1.350429541419182</c:v>
                </c:pt>
                <c:pt idx="58">
                  <c:v>1.463036681355402</c:v>
                </c:pt>
                <c:pt idx="59">
                  <c:v>1.348333743354838</c:v>
                </c:pt>
                <c:pt idx="60">
                  <c:v>1.364484083611482</c:v>
                </c:pt>
                <c:pt idx="61">
                  <c:v>1.284398267066977</c:v>
                </c:pt>
                <c:pt idx="62">
                  <c:v>1.431196734278085</c:v>
                </c:pt>
                <c:pt idx="63">
                  <c:v>1.41504639402144</c:v>
                </c:pt>
                <c:pt idx="64">
                  <c:v>1.431196734278085</c:v>
                </c:pt>
                <c:pt idx="65">
                  <c:v>1.382950864810897</c:v>
                </c:pt>
                <c:pt idx="66">
                  <c:v>1.334051518354776</c:v>
                </c:pt>
                <c:pt idx="67">
                  <c:v>1.350132524671743</c:v>
                </c:pt>
                <c:pt idx="68">
                  <c:v>1.284771660277668</c:v>
                </c:pt>
                <c:pt idx="69">
                  <c:v>1.301149683342074</c:v>
                </c:pt>
                <c:pt idx="70">
                  <c:v>1.220018990312341</c:v>
                </c:pt>
                <c:pt idx="71">
                  <c:v>1.220018990312341</c:v>
                </c:pt>
                <c:pt idx="72">
                  <c:v>1.236317547476835</c:v>
                </c:pt>
                <c:pt idx="73">
                  <c:v>1.268994127705735</c:v>
                </c:pt>
                <c:pt idx="74">
                  <c:v>1.301833668708096</c:v>
                </c:pt>
                <c:pt idx="75">
                  <c:v>1.269157088479195</c:v>
                </c:pt>
                <c:pt idx="76">
                  <c:v>1.252858531314701</c:v>
                </c:pt>
                <c:pt idx="77">
                  <c:v>1.220018990312341</c:v>
                </c:pt>
                <c:pt idx="78">
                  <c:v>1.220018990312341</c:v>
                </c:pt>
                <c:pt idx="79">
                  <c:v>1.236317547476835</c:v>
                </c:pt>
                <c:pt idx="80">
                  <c:v>1.252779065414789</c:v>
                </c:pt>
                <c:pt idx="81">
                  <c:v>1.236317547476835</c:v>
                </c:pt>
                <c:pt idx="82">
                  <c:v>1.187179449309981</c:v>
                </c:pt>
                <c:pt idx="83">
                  <c:v>1.170717931372027</c:v>
                </c:pt>
                <c:pt idx="84">
                  <c:v>1.15416848290511</c:v>
                </c:pt>
                <c:pt idx="85">
                  <c:v>1.120976749555265</c:v>
                </c:pt>
                <c:pt idx="86">
                  <c:v>1.120976749555265</c:v>
                </c:pt>
                <c:pt idx="87">
                  <c:v>1.120976749555265</c:v>
                </c:pt>
                <c:pt idx="88">
                  <c:v>1.137619034438193</c:v>
                </c:pt>
                <c:pt idx="89">
                  <c:v>1.121069585971276</c:v>
                </c:pt>
                <c:pt idx="90">
                  <c:v>1.121069585971276</c:v>
                </c:pt>
                <c:pt idx="91">
                  <c:v>1.087686726299234</c:v>
                </c:pt>
                <c:pt idx="92">
                  <c:v>1.054303866627193</c:v>
                </c:pt>
                <c:pt idx="93">
                  <c:v>1.07085331509411</c:v>
                </c:pt>
                <c:pt idx="94">
                  <c:v>1.037052149828937</c:v>
                </c:pt>
                <c:pt idx="95">
                  <c:v>1.020207188899347</c:v>
                </c:pt>
                <c:pt idx="96">
                  <c:v>0.936473715495215</c:v>
                </c:pt>
                <c:pt idx="97">
                  <c:v>0.831872148815158</c:v>
                </c:pt>
                <c:pt idx="98">
                  <c:v>0.728150170964436</c:v>
                </c:pt>
                <c:pt idx="99">
                  <c:v>0.693871863490698</c:v>
                </c:pt>
                <c:pt idx="100">
                  <c:v>0.746853939361246</c:v>
                </c:pt>
                <c:pt idx="101">
                  <c:v>0.746853939361246</c:v>
                </c:pt>
                <c:pt idx="102">
                  <c:v>0.712021597957867</c:v>
                </c:pt>
                <c:pt idx="103">
                  <c:v>0.694530439890258</c:v>
                </c:pt>
                <c:pt idx="104">
                  <c:v>0.747017905931659</c:v>
                </c:pt>
                <c:pt idx="105">
                  <c:v>0.764509063999267</c:v>
                </c:pt>
                <c:pt idx="106">
                  <c:v>0.764509063999267</c:v>
                </c:pt>
                <c:pt idx="107">
                  <c:v>0.729676722595888</c:v>
                </c:pt>
                <c:pt idx="108">
                  <c:v>0.729676722595888</c:v>
                </c:pt>
                <c:pt idx="109">
                  <c:v>0.729676722595888</c:v>
                </c:pt>
                <c:pt idx="110">
                  <c:v>0.729676722595888</c:v>
                </c:pt>
                <c:pt idx="111">
                  <c:v>0.747017905931659</c:v>
                </c:pt>
                <c:pt idx="112">
                  <c:v>0.781850247335038</c:v>
                </c:pt>
                <c:pt idx="113">
                  <c:v>0.799341405402647</c:v>
                </c:pt>
                <c:pt idx="114">
                  <c:v>0.782000222066876</c:v>
                </c:pt>
                <c:pt idx="115">
                  <c:v>0.764659038731105</c:v>
                </c:pt>
                <c:pt idx="116">
                  <c:v>0.782000222066876</c:v>
                </c:pt>
                <c:pt idx="117">
                  <c:v>0.729018146196327</c:v>
                </c:pt>
                <c:pt idx="118">
                  <c:v>0.763562422088916</c:v>
                </c:pt>
                <c:pt idx="119">
                  <c:v>0.763562422088916</c:v>
                </c:pt>
                <c:pt idx="120">
                  <c:v>0.816544497959464</c:v>
                </c:pt>
                <c:pt idx="121">
                  <c:v>0.799341405402647</c:v>
                </c:pt>
                <c:pt idx="122">
                  <c:v>0.799341405402647</c:v>
                </c:pt>
                <c:pt idx="123">
                  <c:v>0.816682588738418</c:v>
                </c:pt>
                <c:pt idx="124">
                  <c:v>0.816682588738418</c:v>
                </c:pt>
                <c:pt idx="125">
                  <c:v>0.816682588738418</c:v>
                </c:pt>
                <c:pt idx="126">
                  <c:v>0.816682588738418</c:v>
                </c:pt>
                <c:pt idx="127">
                  <c:v>0.816682588738418</c:v>
                </c:pt>
                <c:pt idx="128">
                  <c:v>0.799341405402647</c:v>
                </c:pt>
                <c:pt idx="129">
                  <c:v>0.746853939361246</c:v>
                </c:pt>
                <c:pt idx="130">
                  <c:v>0.798088451170567</c:v>
                </c:pt>
                <c:pt idx="131">
                  <c:v>0.798088451170567</c:v>
                </c:pt>
                <c:pt idx="132">
                  <c:v>0.833234733876197</c:v>
                </c:pt>
                <c:pt idx="133">
                  <c:v>0.782000222066876</c:v>
                </c:pt>
                <c:pt idx="134">
                  <c:v>0.799341405402647</c:v>
                </c:pt>
                <c:pt idx="135">
                  <c:v>0.816682588738418</c:v>
                </c:pt>
                <c:pt idx="136">
                  <c:v>0.833885681295235</c:v>
                </c:pt>
                <c:pt idx="137">
                  <c:v>0.833885681295235</c:v>
                </c:pt>
                <c:pt idx="138">
                  <c:v>0.833885681295235</c:v>
                </c:pt>
                <c:pt idx="139">
                  <c:v>0.816682588738418</c:v>
                </c:pt>
                <c:pt idx="140">
                  <c:v>0.799341405402647</c:v>
                </c:pt>
                <c:pt idx="141">
                  <c:v>0.782000222066876</c:v>
                </c:pt>
                <c:pt idx="142">
                  <c:v>0.782000222066876</c:v>
                </c:pt>
                <c:pt idx="143">
                  <c:v>0.782000222066876</c:v>
                </c:pt>
                <c:pt idx="144">
                  <c:v>0.782000222066876</c:v>
                </c:pt>
                <c:pt idx="145">
                  <c:v>0.782000222066876</c:v>
                </c:pt>
                <c:pt idx="146">
                  <c:v>0.816544497959464</c:v>
                </c:pt>
                <c:pt idx="147">
                  <c:v>0.816544497959464</c:v>
                </c:pt>
                <c:pt idx="148">
                  <c:v>0.816544497959464</c:v>
                </c:pt>
                <c:pt idx="149">
                  <c:v>0.816544497959464</c:v>
                </c:pt>
                <c:pt idx="150">
                  <c:v>0.851088773852053</c:v>
                </c:pt>
                <c:pt idx="151">
                  <c:v>0.86829186640887</c:v>
                </c:pt>
                <c:pt idx="152">
                  <c:v>0.851088773852053</c:v>
                </c:pt>
                <c:pt idx="153">
                  <c:v>0.851088773852053</c:v>
                </c:pt>
                <c:pt idx="154">
                  <c:v>0.833885681295235</c:v>
                </c:pt>
                <c:pt idx="155">
                  <c:v>0.833885681295235</c:v>
                </c:pt>
                <c:pt idx="156">
                  <c:v>0.850960896212156</c:v>
                </c:pt>
                <c:pt idx="157">
                  <c:v>0.902195408021477</c:v>
                </c:pt>
                <c:pt idx="158">
                  <c:v>0.936473715495215</c:v>
                </c:pt>
                <c:pt idx="159">
                  <c:v>0.936473715495215</c:v>
                </c:pt>
                <c:pt idx="160">
                  <c:v>0.885239203685894</c:v>
                </c:pt>
                <c:pt idx="161">
                  <c:v>0.868163988768973</c:v>
                </c:pt>
                <c:pt idx="162">
                  <c:v>0.851088773852053</c:v>
                </c:pt>
                <c:pt idx="163">
                  <c:v>0.86829186640887</c:v>
                </c:pt>
                <c:pt idx="164">
                  <c:v>0.86829186640887</c:v>
                </c:pt>
                <c:pt idx="165">
                  <c:v>0.902323285661374</c:v>
                </c:pt>
                <c:pt idx="166">
                  <c:v>0.919398500578294</c:v>
                </c:pt>
                <c:pt idx="167">
                  <c:v>0.936473715495215</c:v>
                </c:pt>
                <c:pt idx="168">
                  <c:v>0.936473715495215</c:v>
                </c:pt>
                <c:pt idx="169">
                  <c:v>0.953429919830798</c:v>
                </c:pt>
                <c:pt idx="170">
                  <c:v>0.970386124166381</c:v>
                </c:pt>
                <c:pt idx="171">
                  <c:v>1.003971659885085</c:v>
                </c:pt>
                <c:pt idx="172">
                  <c:v>1.054199480486716</c:v>
                </c:pt>
                <c:pt idx="173">
                  <c:v>1.08778501620542</c:v>
                </c:pt>
                <c:pt idx="174">
                  <c:v>1.054199480486716</c:v>
                </c:pt>
                <c:pt idx="175">
                  <c:v>1.003971659885085</c:v>
                </c:pt>
                <c:pt idx="176">
                  <c:v>1.020613944768012</c:v>
                </c:pt>
                <c:pt idx="177">
                  <c:v>1.037458905697602</c:v>
                </c:pt>
                <c:pt idx="178">
                  <c:v>1.054303866627193</c:v>
                </c:pt>
                <c:pt idx="179">
                  <c:v>1.004076046025561</c:v>
                </c:pt>
                <c:pt idx="180">
                  <c:v>0.987231085095971</c:v>
                </c:pt>
                <c:pt idx="181">
                  <c:v>0.987231085095971</c:v>
                </c:pt>
                <c:pt idx="182">
                  <c:v>1.020816620814675</c:v>
                </c:pt>
                <c:pt idx="183">
                  <c:v>1.05440215653338</c:v>
                </c:pt>
                <c:pt idx="184">
                  <c:v>1.05440215653338</c:v>
                </c:pt>
                <c:pt idx="185">
                  <c:v>1.071044441416306</c:v>
                </c:pt>
                <c:pt idx="186">
                  <c:v>1.054303866627193</c:v>
                </c:pt>
                <c:pt idx="187">
                  <c:v>1.054303866627193</c:v>
                </c:pt>
                <c:pt idx="188">
                  <c:v>1.037661581744265</c:v>
                </c:pt>
                <c:pt idx="189">
                  <c:v>1.003860416479092</c:v>
                </c:pt>
                <c:pt idx="190">
                  <c:v>1.003860416479092</c:v>
                </c:pt>
                <c:pt idx="191">
                  <c:v>0.970274880760388</c:v>
                </c:pt>
              </c:numCache>
            </c:numRef>
          </c:val>
          <c:smooth val="0"/>
        </c:ser>
        <c:dLbls>
          <c:showLegendKey val="0"/>
          <c:showVal val="0"/>
          <c:showCatName val="0"/>
          <c:showSerName val="0"/>
          <c:showPercent val="0"/>
          <c:showBubbleSize val="0"/>
        </c:dLbls>
        <c:smooth val="0"/>
        <c:axId val="1562810176"/>
        <c:axId val="1562814176"/>
      </c:lineChart>
      <c:dateAx>
        <c:axId val="1562810176"/>
        <c:scaling>
          <c:orientation val="minMax"/>
        </c:scaling>
        <c:delete val="0"/>
        <c:axPos val="b"/>
        <c:numFmt formatCode="[$-409]mmm\-yy;@" sourceLinked="1"/>
        <c:majorTickMark val="none"/>
        <c:minorTickMark val="none"/>
        <c:tickLblPos val="nextTo"/>
        <c:crossAx val="1562814176"/>
        <c:crosses val="autoZero"/>
        <c:auto val="1"/>
        <c:lblOffset val="100"/>
        <c:baseTimeUnit val="months"/>
        <c:majorUnit val="6.0"/>
        <c:majorTimeUnit val="months"/>
      </c:dateAx>
      <c:valAx>
        <c:axId val="1562814176"/>
        <c:scaling>
          <c:orientation val="minMax"/>
          <c:min val="0.6"/>
        </c:scaling>
        <c:delete val="0"/>
        <c:axPos val="l"/>
        <c:numFmt formatCode="0.0" sourceLinked="0"/>
        <c:majorTickMark val="out"/>
        <c:minorTickMark val="none"/>
        <c:tickLblPos val="nextTo"/>
        <c:crossAx val="1562810176"/>
        <c:crosses val="autoZero"/>
        <c:crossBetween val="between"/>
      </c:valAx>
    </c:plotArea>
    <c:legend>
      <c:legendPos val="t"/>
      <c:layout>
        <c:manualLayout>
          <c:xMode val="edge"/>
          <c:yMode val="edge"/>
          <c:x val="0.133016185476815"/>
          <c:y val="0.144551952907698"/>
          <c:w val="0.755564809223707"/>
          <c:h val="0.0632904200068545"/>
        </c:manualLayout>
      </c:layout>
      <c:overlay val="0"/>
    </c:legend>
    <c:plotVisOnly val="1"/>
    <c:dispBlanksAs val="gap"/>
    <c:showDLblsOverMax val="0"/>
  </c:chart>
  <c:spPr>
    <a:noFill/>
    <a:ln>
      <a:noFill/>
    </a:ln>
  </c:spPr>
  <c:txPr>
    <a:bodyPr/>
    <a:lstStyle/>
    <a:p>
      <a:pPr>
        <a:defRPr sz="16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0.0041</cdr:x>
      <cdr:y>0.06862</cdr:y>
    </cdr:from>
    <cdr:to>
      <cdr:x>0.12677</cdr:x>
      <cdr:y>0.20706</cdr:y>
    </cdr:to>
    <cdr:sp macro="" textlink="">
      <cdr:nvSpPr>
        <cdr:cNvPr id="2" name="TextBox 1"/>
        <cdr:cNvSpPr txBox="1"/>
      </cdr:nvSpPr>
      <cdr:spPr>
        <a:xfrm xmlns:a="http://schemas.openxmlformats.org/drawingml/2006/main">
          <a:off x="34574" y="279416"/>
          <a:ext cx="1034452" cy="563720"/>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l"/>
          <a:r>
            <a:rPr lang="en-US" sz="1600"/>
            <a:t>Working Days</a:t>
          </a:r>
        </a:p>
      </cdr:txBody>
    </cdr:sp>
  </cdr:relSizeAnchor>
</c:userShapes>
</file>

<file path=ppt/drawings/drawing2.xml><?xml version="1.0" encoding="utf-8"?>
<c:userShapes xmlns:c="http://schemas.openxmlformats.org/drawingml/2006/chart">
  <cdr:relSizeAnchor xmlns:cdr="http://schemas.openxmlformats.org/drawingml/2006/chartDrawing">
    <cdr:from>
      <cdr:x>0.00413</cdr:x>
      <cdr:y>0.86939</cdr:y>
    </cdr:from>
    <cdr:to>
      <cdr:x>0.99588</cdr:x>
      <cdr:y>1</cdr:y>
    </cdr:to>
    <cdr:sp macro="" textlink="">
      <cdr:nvSpPr>
        <cdr:cNvPr id="2" name="TextBox 1"/>
        <cdr:cNvSpPr txBox="1"/>
      </cdr:nvSpPr>
      <cdr:spPr>
        <a:xfrm xmlns:a="http://schemas.openxmlformats.org/drawingml/2006/main">
          <a:off x="37719" y="5843588"/>
          <a:ext cx="9068562" cy="87788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100" baseline="0" dirty="0">
              <a:solidFill>
                <a:schemeClr val="dk1"/>
              </a:solidFill>
              <a:effectLst/>
              <a:latin typeface="+mn-lt"/>
              <a:ea typeface="+mn-ea"/>
              <a:cs typeface="+mn-cs"/>
            </a:rPr>
            <a:t>Short Term Unemployment is the number of persons unemployed for 26 weeks or less.</a:t>
          </a:r>
          <a:r>
            <a:rPr lang="en-US" sz="1100" dirty="0">
              <a:solidFill>
                <a:schemeClr val="dk1"/>
              </a:solidFill>
              <a:effectLst/>
              <a:latin typeface="+mn-lt"/>
              <a:ea typeface="+mn-ea"/>
              <a:cs typeface="+mn-cs"/>
            </a:rPr>
            <a:t> The</a:t>
          </a:r>
          <a:r>
            <a:rPr lang="en-US" sz="1100" baseline="0" dirty="0">
              <a:solidFill>
                <a:schemeClr val="dk1"/>
              </a:solidFill>
              <a:effectLst/>
              <a:latin typeface="+mn-lt"/>
              <a:ea typeface="+mn-ea"/>
              <a:cs typeface="+mn-cs"/>
            </a:rPr>
            <a:t> Quit Rate is rescaled to have the same mean and variance as the Vacancy-Unemployment Ratio from January 2001 to date. Non-Employment + PTER, an index developed by </a:t>
          </a:r>
          <a:r>
            <a:rPr lang="en-US" sz="1100" baseline="0" dirty="0" err="1">
              <a:solidFill>
                <a:schemeClr val="dk1"/>
              </a:solidFill>
              <a:effectLst/>
              <a:latin typeface="+mn-lt"/>
              <a:ea typeface="+mn-ea"/>
              <a:cs typeface="+mn-cs"/>
            </a:rPr>
            <a:t>Hornstein</a:t>
          </a:r>
          <a:r>
            <a:rPr lang="en-US" sz="1100" baseline="0" dirty="0">
              <a:solidFill>
                <a:schemeClr val="dk1"/>
              </a:solidFill>
              <a:effectLst/>
              <a:latin typeface="+mn-lt"/>
              <a:ea typeface="+mn-ea"/>
              <a:cs typeface="+mn-cs"/>
            </a:rPr>
            <a:t>, </a:t>
          </a:r>
          <a:r>
            <a:rPr lang="en-US" sz="1100" baseline="0" dirty="0" err="1">
              <a:solidFill>
                <a:schemeClr val="dk1"/>
              </a:solidFill>
              <a:effectLst/>
              <a:latin typeface="+mn-lt"/>
              <a:ea typeface="+mn-ea"/>
              <a:cs typeface="+mn-cs"/>
            </a:rPr>
            <a:t>Kudlyak</a:t>
          </a:r>
          <a:r>
            <a:rPr lang="en-US" sz="1100" baseline="0" dirty="0">
              <a:solidFill>
                <a:schemeClr val="dk1"/>
              </a:solidFill>
              <a:effectLst/>
              <a:latin typeface="+mn-lt"/>
              <a:ea typeface="+mn-ea"/>
              <a:cs typeface="+mn-cs"/>
            </a:rPr>
            <a:t> and Lange, reflects all persons who are not employed (weighted by labor force attachment) plus persons who are working part time for economic reasons and would prefer to work full time. Here, their index is multiplied by minus one and then rescaled to have the standard deviation as the Vacancy-Unemployment Ratio from January 2001 to date. </a:t>
          </a:r>
          <a:endParaRPr lang="en-US" sz="1400" dirty="0">
            <a:effectLs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0.69766</cdr:x>
      <cdr:y>0.24023</cdr:y>
    </cdr:from>
    <cdr:to>
      <cdr:x>1</cdr:x>
      <cdr:y>0.3044</cdr:y>
    </cdr:to>
    <cdr:sp macro="" textlink="">
      <cdr:nvSpPr>
        <cdr:cNvPr id="2" name="1 CuadroTexto"/>
        <cdr:cNvSpPr txBox="1"/>
      </cdr:nvSpPr>
      <cdr:spPr>
        <a:xfrm xmlns:a="http://schemas.openxmlformats.org/drawingml/2006/main">
          <a:off x="4615745" y="927100"/>
          <a:ext cx="2000250" cy="2476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600"/>
            <a:t>Three-Month</a:t>
          </a:r>
          <a:r>
            <a:rPr lang="en-US" sz="1600" baseline="0"/>
            <a:t> Moving Averages</a:t>
          </a:r>
          <a:endParaRPr lang="en-US" sz="1600"/>
        </a:p>
      </cdr:txBody>
    </cdr:sp>
  </cdr:relSizeAnchor>
</c:userShapes>
</file>

<file path=ppt/drawings/drawing4.xml><?xml version="1.0" encoding="utf-8"?>
<c:userShapes xmlns:c="http://schemas.openxmlformats.org/drawingml/2006/chart">
  <cdr:relSizeAnchor xmlns:cdr="http://schemas.openxmlformats.org/drawingml/2006/chartDrawing">
    <cdr:from>
      <cdr:x>0.00767</cdr:x>
      <cdr:y>0.1353</cdr:y>
    </cdr:from>
    <cdr:to>
      <cdr:x>0.15186</cdr:x>
      <cdr:y>0.2583</cdr:y>
    </cdr:to>
    <cdr:sp macro="" textlink="">
      <cdr:nvSpPr>
        <cdr:cNvPr id="2" name="TextBox 1"/>
        <cdr:cNvSpPr txBox="1"/>
      </cdr:nvSpPr>
      <cdr:spPr>
        <a:xfrm xmlns:a="http://schemas.openxmlformats.org/drawingml/2006/main">
          <a:off x="50745" y="523869"/>
          <a:ext cx="953960" cy="476245"/>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l"/>
          <a:r>
            <a:rPr lang="en-US" sz="1600"/>
            <a:t>Working Days</a:t>
          </a:r>
        </a:p>
      </cdr:txBody>
    </cdr:sp>
  </cdr:relSizeAnchor>
  <cdr:relSizeAnchor xmlns:cdr="http://schemas.openxmlformats.org/drawingml/2006/chartDrawing">
    <cdr:from>
      <cdr:x>0.67656</cdr:x>
      <cdr:y>0.2583</cdr:y>
    </cdr:from>
    <cdr:to>
      <cdr:x>0.99051</cdr:x>
      <cdr:y>0.32718</cdr:y>
    </cdr:to>
    <cdr:sp macro="" textlink="">
      <cdr:nvSpPr>
        <cdr:cNvPr id="3" name="TextBox 1"/>
        <cdr:cNvSpPr txBox="1"/>
      </cdr:nvSpPr>
      <cdr:spPr>
        <a:xfrm xmlns:a="http://schemas.openxmlformats.org/drawingml/2006/main">
          <a:off x="6186488" y="1736157"/>
          <a:ext cx="2870735" cy="462975"/>
        </a:xfrm>
        <a:prstGeom xmlns:a="http://schemas.openxmlformats.org/drawingml/2006/main" prst="rect">
          <a:avLst/>
        </a:prstGeom>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smtClean="0"/>
            <a:t>Three-</a:t>
          </a:r>
          <a:r>
            <a:rPr lang="en-US" sz="1600" baseline="0" smtClean="0"/>
            <a:t>Month </a:t>
          </a:r>
          <a:r>
            <a:rPr lang="en-US" sz="1600" baseline="0"/>
            <a:t>Moving Average</a:t>
          </a:r>
          <a:endParaRPr lang="en-US" sz="16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4159250"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7" name="Rectangle 3"/>
          <p:cNvSpPr>
            <a:spLocks noGrp="1" noChangeArrowheads="1"/>
          </p:cNvSpPr>
          <p:nvPr>
            <p:ph type="dt" sz="quarter" idx="1"/>
          </p:nvPr>
        </p:nvSpPr>
        <p:spPr bwMode="auto">
          <a:xfrm>
            <a:off x="5438775" y="0"/>
            <a:ext cx="4160838"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8" name="Rectangle 4"/>
          <p:cNvSpPr>
            <a:spLocks noGrp="1" noChangeArrowheads="1"/>
          </p:cNvSpPr>
          <p:nvPr>
            <p:ph type="ftr" sz="quarter" idx="2"/>
          </p:nvPr>
        </p:nvSpPr>
        <p:spPr bwMode="auto">
          <a:xfrm>
            <a:off x="0" y="6948488"/>
            <a:ext cx="4159250"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9" name="Rectangle 5"/>
          <p:cNvSpPr>
            <a:spLocks noGrp="1" noChangeArrowheads="1"/>
          </p:cNvSpPr>
          <p:nvPr>
            <p:ph type="sldNum" sz="quarter" idx="3"/>
          </p:nvPr>
        </p:nvSpPr>
        <p:spPr bwMode="auto">
          <a:xfrm>
            <a:off x="5438775" y="6948488"/>
            <a:ext cx="4160838"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r" defTabSz="966788" eaLnBrk="1" hangingPunct="1">
              <a:defRPr sz="1200"/>
            </a:lvl1pPr>
          </a:lstStyle>
          <a:p>
            <a:fld id="{92B30C49-4A90-4E63-8C31-15635DB1EDE5}" type="slidenum">
              <a:rPr lang="en-US" altLang="en-US"/>
              <a:pPr/>
              <a:t>‹#›</a:t>
            </a:fld>
            <a:endParaRPr lang="en-US" altLang="en-US"/>
          </a:p>
        </p:txBody>
      </p:sp>
    </p:spTree>
    <p:extLst>
      <p:ext uri="{BB962C8B-B14F-4D97-AF65-F5344CB8AC3E}">
        <p14:creationId xmlns:p14="http://schemas.microsoft.com/office/powerpoint/2010/main" val="3817775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4159250" cy="3651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3731"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algn="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3734" name="Rectangle 6"/>
          <p:cNvSpPr>
            <a:spLocks noGrp="1" noChangeArrowheads="1"/>
          </p:cNvSpPr>
          <p:nvPr>
            <p:ph type="ftr" sz="quarter" idx="4"/>
          </p:nvPr>
        </p:nvSpPr>
        <p:spPr bwMode="auto">
          <a:xfrm>
            <a:off x="0" y="6948488"/>
            <a:ext cx="4159250" cy="3651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3735"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algn="r" defTabSz="950913" eaLnBrk="1" hangingPunct="1">
              <a:defRPr sz="1200"/>
            </a:lvl1pPr>
          </a:lstStyle>
          <a:p>
            <a:fld id="{96AFEA77-E8B3-4464-9228-802BC49A8720}" type="slidenum">
              <a:rPr lang="en-US" altLang="en-US"/>
              <a:pPr/>
              <a:t>‹#›</a:t>
            </a:fld>
            <a:endParaRPr lang="en-US" altLang="en-US"/>
          </a:p>
        </p:txBody>
      </p:sp>
    </p:spTree>
    <p:extLst>
      <p:ext uri="{BB962C8B-B14F-4D97-AF65-F5344CB8AC3E}">
        <p14:creationId xmlns:p14="http://schemas.microsoft.com/office/powerpoint/2010/main" val="4488800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AFEA77-E8B3-4464-9228-802BC49A8720}" type="slidenum">
              <a:rPr lang="en-US" altLang="en-US" smtClean="0"/>
              <a:pPr/>
              <a:t>0</a:t>
            </a:fld>
            <a:endParaRPr lang="en-US" altLang="en-US"/>
          </a:p>
        </p:txBody>
      </p:sp>
    </p:spTree>
    <p:extLst>
      <p:ext uri="{BB962C8B-B14F-4D97-AF65-F5344CB8AC3E}">
        <p14:creationId xmlns:p14="http://schemas.microsoft.com/office/powerpoint/2010/main" val="1167651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a:solidFill>
                  <a:schemeClr val="tx1"/>
                </a:solidFill>
                <a:latin typeface="Arial" panose="020B0604020202020204" pitchFamily="34" charset="0"/>
                <a:ea typeface="MS PGothic" panose="020B0600070205080204" pitchFamily="34" charset="-128"/>
              </a:defRPr>
            </a:lvl1pPr>
            <a:lvl2pPr marL="742950" indent="-285750" defTabSz="950913">
              <a:defRPr>
                <a:solidFill>
                  <a:schemeClr val="tx1"/>
                </a:solidFill>
                <a:latin typeface="Arial" panose="020B0604020202020204" pitchFamily="34" charset="0"/>
                <a:ea typeface="MS PGothic" panose="020B0600070205080204" pitchFamily="34" charset="-128"/>
              </a:defRPr>
            </a:lvl2pPr>
            <a:lvl3pPr marL="1143000" indent="-228600" defTabSz="950913">
              <a:defRPr>
                <a:solidFill>
                  <a:schemeClr val="tx1"/>
                </a:solidFill>
                <a:latin typeface="Arial" panose="020B0604020202020204" pitchFamily="34" charset="0"/>
                <a:ea typeface="MS PGothic" panose="020B0600070205080204" pitchFamily="34" charset="-128"/>
              </a:defRPr>
            </a:lvl3pPr>
            <a:lvl4pPr marL="1600200" indent="-228600" defTabSz="950913">
              <a:defRPr>
                <a:solidFill>
                  <a:schemeClr val="tx1"/>
                </a:solidFill>
                <a:latin typeface="Arial" panose="020B0604020202020204" pitchFamily="34" charset="0"/>
                <a:ea typeface="MS PGothic" panose="020B0600070205080204" pitchFamily="34" charset="-128"/>
              </a:defRPr>
            </a:lvl4pPr>
            <a:lvl5pPr marL="2057400" indent="-228600" defTabSz="950913">
              <a:defRPr>
                <a:solidFill>
                  <a:schemeClr val="tx1"/>
                </a:solidFill>
                <a:latin typeface="Arial" panose="020B0604020202020204" pitchFamily="34" charset="0"/>
                <a:ea typeface="MS PGothic" panose="020B0600070205080204" pitchFamily="34" charset="-128"/>
              </a:defRPr>
            </a:lvl5pPr>
            <a:lvl6pPr marL="25146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E79EC3C-FC41-4A54-9FE7-2C45B86BC35A}" type="slidenum">
              <a:rPr lang="en-US" altLang="en-US"/>
              <a:pPr/>
              <a:t>1</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80614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Tree>
    <p:extLst>
      <p:ext uri="{BB962C8B-B14F-4D97-AF65-F5344CB8AC3E}">
        <p14:creationId xmlns:p14="http://schemas.microsoft.com/office/powerpoint/2010/main" val="741745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86890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072772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511647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67544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05207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61427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70784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80799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971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A8BCBD8-7877-0E40-89DC-631DDC9B6E12}" type="datetime1">
              <a:rPr lang="en-US" altLang="en-US" smtClean="0"/>
              <a:t>7/11/17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3683268-5D89-45CB-ACCA-283268CEF692}" type="slidenum">
              <a:rPr lang="en-US" altLang="en-US"/>
              <a:pPr/>
              <a:t>‹#›</a:t>
            </a:fld>
            <a:endParaRPr lang="en-US" altLang="en-US"/>
          </a:p>
        </p:txBody>
      </p:sp>
    </p:spTree>
    <p:extLst>
      <p:ext uri="{BB962C8B-B14F-4D97-AF65-F5344CB8AC3E}">
        <p14:creationId xmlns:p14="http://schemas.microsoft.com/office/powerpoint/2010/main" val="3593473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754ABFA-3D20-C045-8CC3-383506F01F82}" type="datetime1">
              <a:rPr lang="en-US" altLang="en-US" smtClean="0"/>
              <a:t>7/11/17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C8048A4-0C28-41D8-982B-FEBDB2A67581}" type="slidenum">
              <a:rPr lang="en-US" altLang="en-US"/>
              <a:pPr/>
              <a:t>‹#›</a:t>
            </a:fld>
            <a:endParaRPr lang="en-US" altLang="en-US"/>
          </a:p>
        </p:txBody>
      </p:sp>
    </p:spTree>
    <p:extLst>
      <p:ext uri="{BB962C8B-B14F-4D97-AF65-F5344CB8AC3E}">
        <p14:creationId xmlns:p14="http://schemas.microsoft.com/office/powerpoint/2010/main" val="2628734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8713A5C-C6F9-B940-ADCF-23D1B1BC1362}" type="datetime1">
              <a:rPr lang="en-US" altLang="en-US" smtClean="0"/>
              <a:t>7/11/17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D30BDBB-327C-4C75-B55F-07B85110EF89}" type="slidenum">
              <a:rPr lang="en-US" altLang="en-US"/>
              <a:pPr/>
              <a:t>‹#›</a:t>
            </a:fld>
            <a:endParaRPr lang="en-US" altLang="en-US"/>
          </a:p>
        </p:txBody>
      </p:sp>
    </p:spTree>
    <p:extLst>
      <p:ext uri="{BB962C8B-B14F-4D97-AF65-F5344CB8AC3E}">
        <p14:creationId xmlns:p14="http://schemas.microsoft.com/office/powerpoint/2010/main" val="1890437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0A3A0A8-1718-C54E-AB99-C7E998FCBCB8}" type="datetime1">
              <a:rPr lang="en-US" altLang="en-US" smtClean="0"/>
              <a:t>7/11/17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428EEA5-354A-4CB2-B9EF-79AE6B51DA71}" type="slidenum">
              <a:rPr lang="en-US" altLang="en-US"/>
              <a:pPr/>
              <a:t>‹#›</a:t>
            </a:fld>
            <a:endParaRPr lang="en-US" altLang="en-US"/>
          </a:p>
        </p:txBody>
      </p:sp>
    </p:spTree>
    <p:extLst>
      <p:ext uri="{BB962C8B-B14F-4D97-AF65-F5344CB8AC3E}">
        <p14:creationId xmlns:p14="http://schemas.microsoft.com/office/powerpoint/2010/main" val="198767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6411DE6-640F-4946-83C6-D6DD4BD2F45C}" type="datetime1">
              <a:rPr lang="en-US" altLang="en-US" smtClean="0"/>
              <a:t>7/11/17</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E763723-0E72-4C54-9D5C-87D8E2B0312D}" type="slidenum">
              <a:rPr lang="en-US" altLang="en-US"/>
              <a:pPr/>
              <a:t>‹#›</a:t>
            </a:fld>
            <a:endParaRPr lang="en-US" altLang="en-US"/>
          </a:p>
        </p:txBody>
      </p:sp>
    </p:spTree>
    <p:extLst>
      <p:ext uri="{BB962C8B-B14F-4D97-AF65-F5344CB8AC3E}">
        <p14:creationId xmlns:p14="http://schemas.microsoft.com/office/powerpoint/2010/main" val="2319813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935B435-A6F3-5049-940F-32F91FCC3DD3}" type="datetime1">
              <a:rPr lang="en-US" altLang="en-US" smtClean="0"/>
              <a:t>7/11/17</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0148862-09B4-4CED-93E0-68FC37726C35}" type="slidenum">
              <a:rPr lang="en-US" altLang="en-US"/>
              <a:pPr/>
              <a:t>‹#›</a:t>
            </a:fld>
            <a:endParaRPr lang="en-US" altLang="en-US"/>
          </a:p>
        </p:txBody>
      </p:sp>
    </p:spTree>
    <p:extLst>
      <p:ext uri="{BB962C8B-B14F-4D97-AF65-F5344CB8AC3E}">
        <p14:creationId xmlns:p14="http://schemas.microsoft.com/office/powerpoint/2010/main" val="3972322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2E422D9-C57A-F64A-B944-38A37AF38C26}" type="datetime1">
              <a:rPr lang="en-US" altLang="en-US" smtClean="0"/>
              <a:t>7/11/17</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651F6418-C57F-43A1-A9EA-C97B84385595}" type="slidenum">
              <a:rPr lang="en-US" altLang="en-US"/>
              <a:pPr/>
              <a:t>‹#›</a:t>
            </a:fld>
            <a:endParaRPr lang="en-US" altLang="en-US"/>
          </a:p>
        </p:txBody>
      </p:sp>
    </p:spTree>
    <p:extLst>
      <p:ext uri="{BB962C8B-B14F-4D97-AF65-F5344CB8AC3E}">
        <p14:creationId xmlns:p14="http://schemas.microsoft.com/office/powerpoint/2010/main" val="17789854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97DC87-64C9-B349-8683-90E7F051B443}" type="datetime1">
              <a:rPr lang="en-US" altLang="en-US" smtClean="0"/>
              <a:t>7/11/17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D4149D2-3019-4297-BFE1-9266B4189D94}" type="slidenum">
              <a:rPr lang="en-US" altLang="en-US"/>
              <a:pPr/>
              <a:t>‹#›</a:t>
            </a:fld>
            <a:endParaRPr lang="en-US" altLang="en-US"/>
          </a:p>
        </p:txBody>
      </p:sp>
    </p:spTree>
    <p:extLst>
      <p:ext uri="{BB962C8B-B14F-4D97-AF65-F5344CB8AC3E}">
        <p14:creationId xmlns:p14="http://schemas.microsoft.com/office/powerpoint/2010/main" val="104998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1163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5A61D4D-A119-D344-A801-BBC9F99D6232}" type="datetime1">
              <a:rPr lang="en-US" altLang="en-US" smtClean="0"/>
              <a:t>7/11/17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60A06E4-93AC-4F3F-9E0E-458F2397E5A8}" type="slidenum">
              <a:rPr lang="en-US" altLang="en-US"/>
              <a:pPr/>
              <a:t>‹#›</a:t>
            </a:fld>
            <a:endParaRPr lang="en-US" altLang="en-US"/>
          </a:p>
        </p:txBody>
      </p:sp>
    </p:spTree>
    <p:extLst>
      <p:ext uri="{BB962C8B-B14F-4D97-AF65-F5344CB8AC3E}">
        <p14:creationId xmlns:p14="http://schemas.microsoft.com/office/powerpoint/2010/main" val="12171805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CC4E3AD-A714-804C-BEAE-2B41806DE418}" type="datetime1">
              <a:rPr lang="en-US" altLang="en-US" smtClean="0"/>
              <a:t>7/11/17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0CB7EE7-C61A-4E15-A245-EB1F421165AC}" type="slidenum">
              <a:rPr lang="en-US" altLang="en-US"/>
              <a:pPr/>
              <a:t>‹#›</a:t>
            </a:fld>
            <a:endParaRPr lang="en-US" altLang="en-US"/>
          </a:p>
        </p:txBody>
      </p:sp>
    </p:spTree>
    <p:extLst>
      <p:ext uri="{BB962C8B-B14F-4D97-AF65-F5344CB8AC3E}">
        <p14:creationId xmlns:p14="http://schemas.microsoft.com/office/powerpoint/2010/main" val="42659839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8891B99-A147-D944-9CF0-FC432F9E178E}" type="datetime1">
              <a:rPr lang="en-US" altLang="en-US" smtClean="0"/>
              <a:t>7/11/17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62C1DE6-1862-400B-B7F6-D8871307C3A6}" type="slidenum">
              <a:rPr lang="en-US" altLang="en-US"/>
              <a:pPr/>
              <a:t>‹#›</a:t>
            </a:fld>
            <a:endParaRPr lang="en-US" altLang="en-US"/>
          </a:p>
        </p:txBody>
      </p:sp>
    </p:spTree>
    <p:extLst>
      <p:ext uri="{BB962C8B-B14F-4D97-AF65-F5344CB8AC3E}">
        <p14:creationId xmlns:p14="http://schemas.microsoft.com/office/powerpoint/2010/main" val="2200061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9636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631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26640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73543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7482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84565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9794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vmlDrawing" Target="../drawings/vmlDrawing1.vml"/><Relationship Id="rId14" Type="http://schemas.openxmlformats.org/officeDocument/2006/relationships/oleObject" Target="../embeddings/oleObject1.bin"/><Relationship Id="rId15"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228600" y="533400"/>
            <a:ext cx="2743200" cy="336550"/>
          </a:xfrm>
          <a:prstGeom prst="rect">
            <a:avLst/>
          </a:prstGeom>
          <a:no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r>
              <a:rPr lang="en-US" sz="1600" b="1" smtClean="0"/>
              <a:t>Bureau of Labor Statistics</a:t>
            </a:r>
          </a:p>
        </p:txBody>
      </p:sp>
      <p:graphicFrame>
        <p:nvGraphicFramePr>
          <p:cNvPr id="1027" name="Object 3"/>
          <p:cNvGraphicFramePr>
            <a:graphicFrameLocks noChangeAspect="1"/>
          </p:cNvGraphicFramePr>
          <p:nvPr/>
        </p:nvGraphicFramePr>
        <p:xfrm>
          <a:off x="8153400" y="152400"/>
          <a:ext cx="647700" cy="715963"/>
        </p:xfrm>
        <a:graphic>
          <a:graphicData uri="http://schemas.openxmlformats.org/presentationml/2006/ole">
            <mc:AlternateContent xmlns:mc="http://schemas.openxmlformats.org/markup-compatibility/2006">
              <mc:Choice xmlns:v="urn:schemas-microsoft-com:vml" Requires="v">
                <p:oleObj spid="_x0000_s1207" name="CorelDRAW" r:id="rId14" imgW="990600" imgH="1092200" progId="CorelDRAW.Graphic.10">
                  <p:embed/>
                </p:oleObj>
              </mc:Choice>
              <mc:Fallback>
                <p:oleObj name="CorelDRAW" r:id="rId14" imgW="990600" imgH="1092200" progId="CorelDRAW.Graphic.10">
                  <p:embed/>
                  <p:pic>
                    <p:nvPicPr>
                      <p:cNvPr id="0" name="Object 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53400" y="152400"/>
                        <a:ext cx="647700"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
        <p:nvSpPr>
          <p:cNvPr id="1028" name="Line 4"/>
          <p:cNvSpPr>
            <a:spLocks noChangeShapeType="1"/>
          </p:cNvSpPr>
          <p:nvPr/>
        </p:nvSpPr>
        <p:spPr bwMode="auto">
          <a:xfrm>
            <a:off x="304800" y="914400"/>
            <a:ext cx="8458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9" name="Text Box 5"/>
          <p:cNvSpPr txBox="1">
            <a:spLocks noChangeArrowheads="1"/>
          </p:cNvSpPr>
          <p:nvPr/>
        </p:nvSpPr>
        <p:spPr bwMode="auto">
          <a:xfrm>
            <a:off x="381000" y="1066800"/>
            <a:ext cx="8229600" cy="366713"/>
          </a:xfrm>
          <a:prstGeom prst="rect">
            <a:avLst/>
          </a:prstGeom>
          <a:no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endParaRPr lang="en-US" sz="1800" smtClean="0"/>
          </a:p>
        </p:txBody>
      </p:sp>
      <p:sp>
        <p:nvSpPr>
          <p:cNvPr id="1030" name="Rectangle 6"/>
          <p:cNvSpPr>
            <a:spLocks noGrp="1" noChangeArrowheads="1"/>
          </p:cNvSpPr>
          <p:nvPr>
            <p:ph type="title"/>
          </p:nvPr>
        </p:nvSpPr>
        <p:spPr bwMode="auto">
          <a:xfrm>
            <a:off x="457200" y="9144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457200" y="1524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Lst>
  <p:hf hdr="0" ftr="0" dt="0"/>
  <p:txStyles>
    <p:titleStyle>
      <a:lvl1pPr algn="l" rtl="0" eaLnBrk="0" fontAlgn="base" hangingPunct="0">
        <a:spcBef>
          <a:spcPct val="0"/>
        </a:spcBef>
        <a:spcAft>
          <a:spcPct val="0"/>
        </a:spcAft>
        <a:defRPr sz="3200" b="1">
          <a:solidFill>
            <a:schemeClr val="accent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2pPr>
      <a:lvl3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3pPr>
      <a:lvl4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4pPr>
      <a:lvl5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5pPr>
      <a:lvl6pPr marL="457200" algn="l" rtl="0" fontAlgn="base">
        <a:spcBef>
          <a:spcPct val="0"/>
        </a:spcBef>
        <a:spcAft>
          <a:spcPct val="0"/>
        </a:spcAft>
        <a:defRPr sz="3200" b="1">
          <a:solidFill>
            <a:schemeClr val="accent2"/>
          </a:solidFill>
          <a:latin typeface="Garamond" pitchFamily="18" charset="0"/>
        </a:defRPr>
      </a:lvl6pPr>
      <a:lvl7pPr marL="914400" algn="l" rtl="0" fontAlgn="base">
        <a:spcBef>
          <a:spcPct val="0"/>
        </a:spcBef>
        <a:spcAft>
          <a:spcPct val="0"/>
        </a:spcAft>
        <a:defRPr sz="3200" b="1">
          <a:solidFill>
            <a:schemeClr val="accent2"/>
          </a:solidFill>
          <a:latin typeface="Garamond" pitchFamily="18" charset="0"/>
        </a:defRPr>
      </a:lvl7pPr>
      <a:lvl8pPr marL="1371600" algn="l" rtl="0" fontAlgn="base">
        <a:spcBef>
          <a:spcPct val="0"/>
        </a:spcBef>
        <a:spcAft>
          <a:spcPct val="0"/>
        </a:spcAft>
        <a:defRPr sz="3200" b="1">
          <a:solidFill>
            <a:schemeClr val="accent2"/>
          </a:solidFill>
          <a:latin typeface="Garamond" pitchFamily="18" charset="0"/>
        </a:defRPr>
      </a:lvl8pPr>
      <a:lvl9pPr marL="1828800" algn="l" rtl="0" fontAlgn="base">
        <a:spcBef>
          <a:spcPct val="0"/>
        </a:spcBef>
        <a:spcAft>
          <a:spcPct val="0"/>
        </a:spcAft>
        <a:defRPr sz="3200" b="1">
          <a:solidFill>
            <a:schemeClr val="accent2"/>
          </a:solidFill>
          <a:latin typeface="Garamond" pitchFamily="18" charset="0"/>
        </a:defRPr>
      </a:lvl9pPr>
    </p:titleStyle>
    <p:bodyStyle>
      <a:lvl1pPr marL="342900" indent="-342900" algn="l" rtl="0" eaLnBrk="0" fontAlgn="base" hangingPunct="0">
        <a:spcBef>
          <a:spcPct val="20000"/>
        </a:spcBef>
        <a:spcAft>
          <a:spcPct val="0"/>
        </a:spcAft>
        <a:buChar char="•"/>
        <a:defRPr sz="2800" b="1">
          <a:solidFill>
            <a:schemeClr val="accent2"/>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har char="•"/>
        <a:defRPr sz="2000" b="1">
          <a:solidFill>
            <a:srgbClr val="FF0000"/>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D1046560-1213-FA4C-B75A-7077C903FC7C}" type="datetime1">
              <a:rPr lang="en-US" altLang="en-US" smtClean="0"/>
              <a:t>7/11/17</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pitchFamily="30" charset="0"/>
                <a:ea typeface="ＭＳ Ｐゴシック" pitchFamily="30" charset="-128"/>
                <a:cs typeface="ＭＳ Ｐゴシック" pitchFamily="30"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E9D7B533-81D4-405E-829B-7A7D736FFA6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387" r:id="rId1"/>
    <p:sldLayoutId id="2147484388" r:id="rId2"/>
    <p:sldLayoutId id="2147484389" r:id="rId3"/>
    <p:sldLayoutId id="2147484390" r:id="rId4"/>
    <p:sldLayoutId id="2147484391" r:id="rId5"/>
    <p:sldLayoutId id="2147484392" r:id="rId6"/>
    <p:sldLayoutId id="2147484393" r:id="rId7"/>
    <p:sldLayoutId id="2147484394" r:id="rId8"/>
    <p:sldLayoutId id="2147484395" r:id="rId9"/>
    <p:sldLayoutId id="2147484396" r:id="rId10"/>
    <p:sldLayoutId id="2147484397"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6pPr>
      <a:lvl7pPr marL="9144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7pPr>
      <a:lvl8pPr marL="13716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8pPr>
      <a:lvl9pPr marL="18288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hyperlink" Target="http://dicehiringindicators.com/" TargetMode="External"/><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hyperlink" Target="http://faculty.chicagobooth.edu/steven.davi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chart" Target="../charts/char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chart" Target="../charts/char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61078" y="146050"/>
            <a:ext cx="2240070"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554163" y="3017838"/>
            <a:ext cx="5959475" cy="1061829"/>
          </a:xfrm>
          <a:prstGeom prst="rect">
            <a:avLst/>
          </a:prstGeom>
          <a:noFill/>
        </p:spPr>
        <p:txBody>
          <a:bodyPr>
            <a:spAutoFit/>
          </a:bodyPr>
          <a:lstStyle/>
          <a:p>
            <a:pPr algn="ctr">
              <a:defRPr/>
            </a:pPr>
            <a:r>
              <a:rPr lang="en-US" sz="2100" b="1" dirty="0">
                <a:solidFill>
                  <a:schemeClr val="bg1">
                    <a:lumMod val="50000"/>
                  </a:schemeClr>
                </a:solidFill>
                <a:latin typeface="+mn-lt"/>
              </a:rPr>
              <a:t>Dr. Steven J. </a:t>
            </a:r>
            <a:r>
              <a:rPr lang="en-US" sz="2100" b="1" dirty="0" smtClean="0">
                <a:solidFill>
                  <a:schemeClr val="bg1">
                    <a:lumMod val="50000"/>
                  </a:schemeClr>
                </a:solidFill>
                <a:latin typeface="+mn-lt"/>
              </a:rPr>
              <a:t>Davis </a:t>
            </a:r>
            <a:endParaRPr lang="en-US" sz="2100" b="1" dirty="0">
              <a:solidFill>
                <a:schemeClr val="bg1">
                  <a:lumMod val="50000"/>
                </a:schemeClr>
              </a:solidFill>
              <a:latin typeface="+mn-lt"/>
            </a:endParaRPr>
          </a:p>
          <a:p>
            <a:pPr algn="ctr">
              <a:defRPr/>
            </a:pPr>
            <a:r>
              <a:rPr lang="en-US" sz="2100" b="1" dirty="0">
                <a:solidFill>
                  <a:schemeClr val="bg1">
                    <a:lumMod val="50000"/>
                  </a:schemeClr>
                </a:solidFill>
                <a:latin typeface="+mn-lt"/>
              </a:rPr>
              <a:t>University of Chicago Booth School of Business </a:t>
            </a:r>
          </a:p>
          <a:p>
            <a:pPr algn="ctr">
              <a:defRPr/>
            </a:pPr>
            <a:r>
              <a:rPr lang="en-US" sz="2100" b="1" dirty="0" smtClean="0">
                <a:solidFill>
                  <a:schemeClr val="bg1">
                    <a:lumMod val="50000"/>
                  </a:schemeClr>
                </a:solidFill>
                <a:latin typeface="+mn-lt"/>
              </a:rPr>
              <a:t>July 11, 2017</a:t>
            </a:r>
            <a:endParaRPr lang="en-US" sz="2100" b="1" dirty="0">
              <a:solidFill>
                <a:schemeClr val="bg1">
                  <a:lumMod val="50000"/>
                </a:schemeClr>
              </a:solidFill>
              <a:latin typeface="+mn-lt"/>
            </a:endParaRPr>
          </a:p>
        </p:txBody>
      </p:sp>
      <p:sp>
        <p:nvSpPr>
          <p:cNvPr id="7" name="TextBox 6"/>
          <p:cNvSpPr txBox="1"/>
          <p:nvPr/>
        </p:nvSpPr>
        <p:spPr>
          <a:xfrm>
            <a:off x="2867025" y="4322763"/>
            <a:ext cx="3351213" cy="369887"/>
          </a:xfrm>
          <a:prstGeom prst="rect">
            <a:avLst/>
          </a:prstGeom>
          <a:noFill/>
        </p:spPr>
        <p:txBody>
          <a:bodyPr>
            <a:spAutoFit/>
          </a:bodyPr>
          <a:lstStyle/>
          <a:p>
            <a:pPr>
              <a:defRPr/>
            </a:pPr>
            <a:r>
              <a:rPr lang="en-US" b="1" dirty="0">
                <a:solidFill>
                  <a:schemeClr val="bg1">
                    <a:lumMod val="50000"/>
                  </a:schemeClr>
                </a:solidFill>
                <a:latin typeface="+mn-lt"/>
                <a:hlinkClick r:id="rId4"/>
              </a:rPr>
              <a:t>http</a:t>
            </a:r>
            <a:r>
              <a:rPr lang="en-US" b="1" dirty="0" smtClean="0">
                <a:solidFill>
                  <a:schemeClr val="bg1">
                    <a:lumMod val="50000"/>
                  </a:schemeClr>
                </a:solidFill>
                <a:latin typeface="+mn-lt"/>
                <a:hlinkClick r:id="rId4"/>
              </a:rPr>
              <a:t>://DHIhiringindicators.com</a:t>
            </a:r>
            <a:r>
              <a:rPr lang="en-US" b="1" dirty="0">
                <a:solidFill>
                  <a:schemeClr val="bg1">
                    <a:lumMod val="50000"/>
                  </a:schemeClr>
                </a:solidFill>
                <a:latin typeface="+mn-lt"/>
                <a:hlinkClick r:id="rId4"/>
              </a:rPr>
              <a:t>/</a:t>
            </a:r>
            <a:r>
              <a:rPr lang="en-US" b="1" dirty="0">
                <a:solidFill>
                  <a:schemeClr val="bg1">
                    <a:lumMod val="50000"/>
                  </a:schemeClr>
                </a:solidFill>
                <a:latin typeface="+mn-lt"/>
              </a:rPr>
              <a:t> </a:t>
            </a:r>
          </a:p>
        </p:txBody>
      </p:sp>
      <p:sp>
        <p:nvSpPr>
          <p:cNvPr id="2" name="Rectangle 1"/>
          <p:cNvSpPr/>
          <p:nvPr/>
        </p:nvSpPr>
        <p:spPr>
          <a:xfrm>
            <a:off x="1554163" y="1649795"/>
            <a:ext cx="6068108" cy="830997"/>
          </a:xfrm>
          <a:prstGeom prst="rect">
            <a:avLst/>
          </a:prstGeom>
        </p:spPr>
        <p:txBody>
          <a:bodyPr wrap="square">
            <a:spAutoFit/>
          </a:bodyPr>
          <a:lstStyle/>
          <a:p>
            <a:pPr algn="ctr"/>
            <a:r>
              <a:rPr lang="en-US" sz="2400" b="1" dirty="0" smtClean="0"/>
              <a:t>Mean Vacancy </a:t>
            </a:r>
            <a:r>
              <a:rPr lang="en-US" sz="2400" b="1" dirty="0" smtClean="0"/>
              <a:t>Duration Fel</a:t>
            </a:r>
            <a:r>
              <a:rPr lang="en-US" sz="2400" b="1" dirty="0" smtClean="0"/>
              <a:t>l Sharply</a:t>
            </a:r>
            <a:r>
              <a:rPr lang="en-US" sz="2400" b="1" dirty="0" smtClean="0"/>
              <a:t> </a:t>
            </a:r>
            <a:r>
              <a:rPr lang="en-US" sz="2400" b="1" dirty="0" smtClean="0"/>
              <a:t>to 27.6 Working Days in May</a:t>
            </a:r>
            <a:endParaRPr lang="en-US" sz="2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18 Gráfico"/>
          <p:cNvGraphicFramePr>
            <a:graphicFrameLocks/>
          </p:cNvGraphicFramePr>
          <p:nvPr>
            <p:extLst>
              <p:ext uri="{D42A27DB-BD31-4B8C-83A1-F6EECF244321}">
                <p14:modId xmlns:p14="http://schemas.microsoft.com/office/powerpoint/2010/main" val="2067413160"/>
              </p:ext>
            </p:extLst>
          </p:nvPr>
        </p:nvGraphicFramePr>
        <p:xfrm>
          <a:off x="0" y="1"/>
          <a:ext cx="9144000" cy="6529387"/>
        </p:xfrm>
        <a:graphic>
          <a:graphicData uri="http://schemas.openxmlformats.org/drawingml/2006/chart">
            <c:chart xmlns:c="http://schemas.openxmlformats.org/drawingml/2006/chart" xmlns:r="http://schemas.openxmlformats.org/officeDocument/2006/relationships" r:id="rId2"/>
          </a:graphicData>
        </a:graphic>
      </p:graphicFrame>
      <p:sp>
        <p:nvSpPr>
          <p:cNvPr id="13314" name="1 CuadroTexto"/>
          <p:cNvSpPr txBox="1">
            <a:spLocks noChangeArrowheads="1"/>
          </p:cNvSpPr>
          <p:nvPr/>
        </p:nvSpPr>
        <p:spPr bwMode="auto">
          <a:xfrm>
            <a:off x="5526088" y="1461293"/>
            <a:ext cx="36179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a:spcBef>
                <a:spcPct val="0"/>
              </a:spcBef>
              <a:buFontTx/>
              <a:buNone/>
            </a:pPr>
            <a:r>
              <a:rPr lang="en-US" altLang="en-US" sz="1600" dirty="0">
                <a:latin typeface="Arial" panose="020B0604020202020204" pitchFamily="34" charset="0"/>
                <a:cs typeface="Arial" panose="020B0604020202020204" pitchFamily="34" charset="0"/>
              </a:rPr>
              <a:t>Three-Month Moving Averages</a:t>
            </a:r>
          </a:p>
        </p:txBody>
      </p:sp>
      <p:sp>
        <p:nvSpPr>
          <p:cNvPr id="2" name="Slide Number Placeholder 1"/>
          <p:cNvSpPr>
            <a:spLocks noGrp="1"/>
          </p:cNvSpPr>
          <p:nvPr>
            <p:ph type="sldNum" sz="quarter" idx="12"/>
          </p:nvPr>
        </p:nvSpPr>
        <p:spPr/>
        <p:txBody>
          <a:bodyPr/>
          <a:lstStyle/>
          <a:p>
            <a:fld id="{DC8048A4-0C28-41D8-982B-FEBDB2A67581}" type="slidenum">
              <a:rPr lang="en-US" altLang="en-US" smtClean="0"/>
              <a:pPr/>
              <a:t>9</a:t>
            </a:fld>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C8048A4-0C28-41D8-982B-FEBDB2A67581}" type="slidenum">
              <a:rPr lang="en-US" altLang="en-US" smtClean="0"/>
              <a:pPr/>
              <a:t>10</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1233967967"/>
              </p:ext>
            </p:extLst>
          </p:nvPr>
        </p:nvGraphicFramePr>
        <p:xfrm>
          <a:off x="0" y="169239"/>
          <a:ext cx="9143998" cy="6171413"/>
        </p:xfrm>
        <a:graphic>
          <a:graphicData uri="http://schemas.openxmlformats.org/drawingml/2006/table">
            <a:tbl>
              <a:tblPr/>
              <a:tblGrid>
                <a:gridCol w="2151961"/>
                <a:gridCol w="624289"/>
                <a:gridCol w="624289"/>
                <a:gridCol w="712424"/>
                <a:gridCol w="712424"/>
                <a:gridCol w="712424"/>
                <a:gridCol w="712424"/>
                <a:gridCol w="712424"/>
                <a:gridCol w="727113"/>
                <a:gridCol w="727113"/>
                <a:gridCol w="727113"/>
              </a:tblGrid>
              <a:tr h="309110">
                <a:tc gridSpan="11">
                  <a:txBody>
                    <a:bodyPr/>
                    <a:lstStyle/>
                    <a:p>
                      <a:pPr algn="ctr" fontAlgn="ctr"/>
                      <a:r>
                        <a:rPr lang="en-US" sz="1600" b="1" i="0" u="none" strike="noStrike">
                          <a:solidFill>
                            <a:srgbClr val="FFFFFF"/>
                          </a:solidFill>
                          <a:effectLst/>
                          <a:latin typeface="Calibri" charset="0"/>
                        </a:rPr>
                        <a:t>Recruiting Intensity Index</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9110">
                <a:tc gridSpan="11">
                  <a:txBody>
                    <a:bodyPr/>
                    <a:lstStyle/>
                    <a:p>
                      <a:pPr algn="ctr" fontAlgn="ctr"/>
                      <a:r>
                        <a:rPr lang="en-US" sz="1600" b="1" i="0" u="none" strike="noStrike" dirty="0">
                          <a:solidFill>
                            <a:srgbClr val="FFFFFF"/>
                          </a:solidFill>
                          <a:effectLst/>
                          <a:latin typeface="Calibri" charset="0"/>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55579">
                <a:tc>
                  <a:txBody>
                    <a:bodyPr/>
                    <a:lstStyle/>
                    <a:p>
                      <a:pPr algn="l" fontAlgn="b"/>
                      <a:r>
                        <a:rPr lang="sk-SK" sz="1400" b="0" i="0" u="none" strike="noStrike">
                          <a:solidFill>
                            <a:srgbClr val="000000"/>
                          </a:solidFill>
                          <a:effectLst/>
                          <a:latin typeface="Calibri" charset="0"/>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2013</a:t>
                      </a:r>
                    </a:p>
                  </a:txBody>
                  <a:tcPr marL="0" marR="0" marT="0" marB="0" anchor="ctr">
                    <a:lnL>
                      <a:noFill/>
                    </a:lnL>
                    <a:lnR>
                      <a:noFill/>
                    </a:lnR>
                    <a:lnT>
                      <a:noFill/>
                    </a:lnT>
                    <a:lnB w="6350" cap="flat" cmpd="sng" algn="ctr">
                      <a:no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no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no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2016</a:t>
                      </a:r>
                    </a:p>
                  </a:txBody>
                  <a:tcPr marL="0" marR="0" marT="0" marB="0" anchor="ctr">
                    <a:lnL>
                      <a:noFill/>
                    </a:lnL>
                    <a:lnR>
                      <a:noFill/>
                    </a:lnR>
                    <a:lnT>
                      <a:noFill/>
                    </a:lnT>
                    <a:lnB w="6350" cap="flat" cmpd="sng" algn="ctr">
                      <a:no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Jan.-May 2017</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29184">
                <a:tc>
                  <a:txBody>
                    <a:bodyPr/>
                    <a:lstStyle/>
                    <a:p>
                      <a:pPr algn="l" fontAlgn="ctr"/>
                      <a:r>
                        <a:rPr lang="en-US" sz="1400" b="0" i="0" u="none" strike="noStrike" dirty="0">
                          <a:solidFill>
                            <a:srgbClr val="000000"/>
                          </a:solidFill>
                          <a:effectLst/>
                          <a:latin typeface="Calibri" charset="0"/>
                        </a:rPr>
                        <a:t>Resources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0.70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0.98</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it-IT" sz="1400" b="0" i="0" u="none" strike="noStrike">
                          <a:solidFill>
                            <a:srgbClr val="000000"/>
                          </a:solidFill>
                          <a:effectLst/>
                          <a:latin typeface="Calibri" charset="0"/>
                        </a:rPr>
                        <a:t>0.89</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a:solidFill>
                            <a:srgbClr val="000000"/>
                          </a:solidFill>
                          <a:effectLst/>
                          <a:latin typeface="Calibri" charset="0"/>
                        </a:rPr>
                        <a:t>1.03</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a:solidFill>
                            <a:srgbClr val="000000"/>
                          </a:solidFill>
                          <a:effectLst/>
                          <a:latin typeface="Calibri" charset="0"/>
                        </a:rPr>
                        <a:t>1.29</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29184">
                <a:tc>
                  <a:txBody>
                    <a:bodyPr/>
                    <a:lstStyle/>
                    <a:p>
                      <a:pPr algn="l" fontAlgn="ctr"/>
                      <a:r>
                        <a:rPr lang="en-US" sz="1400" b="0" i="0" u="none" strike="noStrike" dirty="0">
                          <a:solidFill>
                            <a:srgbClr val="000000"/>
                          </a:solidFill>
                          <a:effectLst/>
                          <a:latin typeface="Calibri" charset="0"/>
                        </a:rPr>
                        <a:t>Construction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it-IT" sz="1400" b="0" i="0" u="none" strike="noStrike">
                          <a:solidFill>
                            <a:srgbClr val="000000"/>
                          </a:solidFill>
                          <a:effectLst/>
                          <a:latin typeface="Calibri" charset="0"/>
                        </a:rPr>
                        <a:t>0.89</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a:solidFill>
                            <a:srgbClr val="000000"/>
                          </a:solidFill>
                          <a:effectLst/>
                          <a:latin typeface="Calibri" charset="0"/>
                        </a:rPr>
                        <a:t>0.88</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400" b="0" i="0" u="none" strike="noStrike">
                          <a:solidFill>
                            <a:srgbClr val="000000"/>
                          </a:solidFill>
                          <a:effectLst/>
                          <a:latin typeface="Calibri" charset="0"/>
                        </a:rPr>
                        <a:t>0.87</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it-IT" sz="1400" b="0" i="0" u="none" strike="noStrike">
                          <a:solidFill>
                            <a:srgbClr val="000000"/>
                          </a:solidFill>
                          <a:effectLst/>
                          <a:latin typeface="Calibri" charset="0"/>
                        </a:rPr>
                        <a:t>0.94</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29184">
                <a:tc>
                  <a:txBody>
                    <a:bodyPr/>
                    <a:lstStyle/>
                    <a:p>
                      <a:pPr algn="l" fontAlgn="ctr"/>
                      <a:r>
                        <a:rPr lang="en-US" sz="1400" b="0" i="0" u="none" strike="noStrike" dirty="0">
                          <a:solidFill>
                            <a:srgbClr val="000000"/>
                          </a:solidFill>
                          <a:effectLst/>
                          <a:latin typeface="Calibri" charset="0"/>
                        </a:rPr>
                        <a:t>Manufacturing</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1.09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0.88</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a:solidFill>
                            <a:srgbClr val="000000"/>
                          </a:solidFill>
                          <a:effectLst/>
                          <a:latin typeface="Calibri" charset="0"/>
                        </a:rPr>
                        <a:t>0.93</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29184">
                <a:tc>
                  <a:txBody>
                    <a:bodyPr/>
                    <a:lstStyle/>
                    <a:p>
                      <a:pPr algn="l" fontAlgn="ctr"/>
                      <a:r>
                        <a:rPr lang="en-US" sz="1400" b="0" i="0" u="none" strike="noStrike" dirty="0">
                          <a:solidFill>
                            <a:srgbClr val="000000"/>
                          </a:solidFill>
                          <a:effectLst/>
                          <a:latin typeface="Calibri" charset="0"/>
                        </a:rPr>
                        <a:t>Wholesale and Retail Trade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0.84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a:solidFill>
                            <a:srgbClr val="000000"/>
                          </a:solidFill>
                          <a:effectLst/>
                          <a:latin typeface="Calibri" charset="0"/>
                        </a:rPr>
                        <a:t>1.04</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1.04</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1.00</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0.98</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29184">
                <a:tc>
                  <a:txBody>
                    <a:bodyPr/>
                    <a:lstStyle/>
                    <a:p>
                      <a:pPr algn="l" fontAlgn="ctr"/>
                      <a:r>
                        <a:rPr lang="en-US" sz="1400" b="0" i="0" u="none" strike="noStrike" dirty="0">
                          <a:solidFill>
                            <a:srgbClr val="000000"/>
                          </a:solidFill>
                          <a:effectLst/>
                          <a:latin typeface="Calibri" charset="0"/>
                        </a:rPr>
                        <a:t>Warehouse, Trans. &amp; Utilities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0.96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1.13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dirty="0">
                          <a:solidFill>
                            <a:srgbClr val="000000"/>
                          </a:solidFill>
                          <a:effectLst/>
                          <a:latin typeface="Calibri" charset="0"/>
                        </a:rPr>
                        <a:t>0.94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0.92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0.96</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1.01</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dirty="0">
                          <a:solidFill>
                            <a:srgbClr val="000000"/>
                          </a:solidFill>
                          <a:effectLst/>
                          <a:latin typeface="Calibri" charset="0"/>
                        </a:rPr>
                        <a:t>1.11</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dirty="0">
                          <a:solidFill>
                            <a:srgbClr val="000000"/>
                          </a:solidFill>
                          <a:effectLst/>
                          <a:latin typeface="Calibri" charset="0"/>
                        </a:rPr>
                        <a:t>1.12</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dirty="0">
                          <a:solidFill>
                            <a:srgbClr val="000000"/>
                          </a:solidFill>
                          <a:effectLst/>
                          <a:latin typeface="Calibri" charset="0"/>
                        </a:rPr>
                        <a:t>1.09</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dirty="0">
                          <a:solidFill>
                            <a:srgbClr val="000000"/>
                          </a:solidFill>
                          <a:effectLst/>
                          <a:latin typeface="Calibri" charset="0"/>
                        </a:rPr>
                        <a:t>1.07</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29184">
                <a:tc>
                  <a:txBody>
                    <a:bodyPr/>
                    <a:lstStyle/>
                    <a:p>
                      <a:pPr algn="l" fontAlgn="ctr"/>
                      <a:r>
                        <a:rPr lang="en-US" sz="1400" b="0" i="0" u="none" strike="noStrike" dirty="0">
                          <a:solidFill>
                            <a:srgbClr val="000000"/>
                          </a:solidFill>
                          <a:effectLst/>
                          <a:latin typeface="Calibri" charset="0"/>
                        </a:rPr>
                        <a:t>Information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fi-FI" sz="1400" b="0" i="0" u="none" strike="noStrike">
                          <a:solidFill>
                            <a:srgbClr val="000000"/>
                          </a:solidFill>
                          <a:effectLst/>
                          <a:latin typeface="Calibri" charset="0"/>
                        </a:rPr>
                        <a:t>0.87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0.91</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1.06</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a:solidFill>
                            <a:srgbClr val="000000"/>
                          </a:solidFill>
                          <a:effectLst/>
                          <a:latin typeface="Calibri" charset="0"/>
                        </a:rPr>
                        <a:t>1.11</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1.16</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a:solidFill>
                            <a:srgbClr val="000000"/>
                          </a:solidFill>
                          <a:effectLst/>
                          <a:latin typeface="Calibri" charset="0"/>
                        </a:rPr>
                        <a:t>1.12</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hr-HR" sz="1400" b="0" i="0" u="none" strike="noStrike">
                          <a:solidFill>
                            <a:srgbClr val="000000"/>
                          </a:solidFill>
                          <a:effectLst/>
                          <a:latin typeface="Calibri" charset="0"/>
                        </a:rPr>
                        <a:t>1.09</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29184">
                <a:tc>
                  <a:txBody>
                    <a:bodyPr/>
                    <a:lstStyle/>
                    <a:p>
                      <a:pPr algn="l" fontAlgn="ctr"/>
                      <a:r>
                        <a:rPr lang="en-US" sz="1400" b="0" i="0" u="none" strike="noStrike" dirty="0">
                          <a:solidFill>
                            <a:srgbClr val="000000"/>
                          </a:solidFill>
                          <a:effectLst/>
                          <a:latin typeface="Calibri" charset="0"/>
                        </a:rPr>
                        <a:t>Financial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fi-FI" sz="1400" b="0" i="0" u="none" strike="noStrike">
                          <a:solidFill>
                            <a:srgbClr val="000000"/>
                          </a:solidFill>
                          <a:effectLst/>
                          <a:latin typeface="Calibri" charset="0"/>
                        </a:rPr>
                        <a:t>0.87</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dirty="0">
                          <a:solidFill>
                            <a:srgbClr val="000000"/>
                          </a:solidFill>
                          <a:effectLst/>
                          <a:latin typeface="Calibri" charset="0"/>
                        </a:rPr>
                        <a:t>0.95</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dirty="0">
                          <a:solidFill>
                            <a:srgbClr val="000000"/>
                          </a:solidFill>
                          <a:effectLst/>
                          <a:latin typeface="Calibri" charset="0"/>
                        </a:rPr>
                        <a:t>0.95</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dirty="0">
                          <a:solidFill>
                            <a:srgbClr val="000000"/>
                          </a:solidFill>
                          <a:effectLst/>
                          <a:latin typeface="Calibri" charset="0"/>
                        </a:rPr>
                        <a:t>0.92</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dirty="0">
                          <a:solidFill>
                            <a:srgbClr val="000000"/>
                          </a:solidFill>
                          <a:effectLst/>
                          <a:latin typeface="Calibri" charset="0"/>
                        </a:rPr>
                        <a:t>0.96</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618222">
                <a:tc>
                  <a:txBody>
                    <a:bodyPr/>
                    <a:lstStyle/>
                    <a:p>
                      <a:pPr algn="l" fontAlgn="ctr"/>
                      <a:r>
                        <a:rPr lang="en-US" sz="1400" b="0" i="0" u="none" strike="noStrike" dirty="0">
                          <a:solidFill>
                            <a:srgbClr val="000000"/>
                          </a:solidFill>
                          <a:effectLst/>
                          <a:latin typeface="Calibri" charset="0"/>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dirty="0">
                          <a:solidFill>
                            <a:srgbClr val="000000"/>
                          </a:solidFill>
                          <a:effectLst/>
                          <a:latin typeface="Calibri" charset="0"/>
                        </a:rPr>
                        <a:t>0.94</a:t>
                      </a:r>
                    </a:p>
                  </a:txBody>
                  <a:tcPr marL="0" marR="0" marT="0" marB="0" anchor="ctr">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0.96</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1.00</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1.01</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1.03</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1.00</a:t>
                      </a:r>
                    </a:p>
                  </a:txBody>
                  <a:tcPr marL="0" marR="0" marT="0" marB="0" anchor="ctr">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29184">
                <a:tc>
                  <a:txBody>
                    <a:bodyPr/>
                    <a:lstStyle/>
                    <a:p>
                      <a:pPr algn="l" fontAlgn="ctr"/>
                      <a:r>
                        <a:rPr lang="en-US" sz="1400" b="0" i="0" u="none" strike="noStrike" dirty="0">
                          <a:solidFill>
                            <a:srgbClr val="000000"/>
                          </a:solidFill>
                          <a:effectLst/>
                          <a:latin typeface="Calibri" charset="0"/>
                        </a:rPr>
                        <a:t>Education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dirty="0">
                          <a:solidFill>
                            <a:srgbClr val="000000"/>
                          </a:solidFill>
                          <a:effectLst/>
                          <a:latin typeface="Calibri" charset="0"/>
                        </a:rPr>
                        <a:t>1.07</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a:solidFill>
                            <a:srgbClr val="000000"/>
                          </a:solidFill>
                          <a:effectLst/>
                          <a:latin typeface="Calibri" charset="0"/>
                        </a:rPr>
                        <a:t>1.07</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a:solidFill>
                            <a:srgbClr val="000000"/>
                          </a:solidFill>
                          <a:effectLst/>
                          <a:latin typeface="Calibri" charset="0"/>
                        </a:rPr>
                        <a:t>1.10</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29184">
                <a:tc>
                  <a:txBody>
                    <a:bodyPr/>
                    <a:lstStyle/>
                    <a:p>
                      <a:pPr algn="l" fontAlgn="ctr"/>
                      <a:r>
                        <a:rPr lang="en-US" sz="1400" b="0" i="0" u="none" strike="noStrike" dirty="0">
                          <a:solidFill>
                            <a:srgbClr val="000000"/>
                          </a:solidFill>
                          <a:effectLst/>
                          <a:latin typeface="Calibri" charset="0"/>
                        </a:rPr>
                        <a:t>Health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a:solidFill>
                            <a:srgbClr val="000000"/>
                          </a:solidFill>
                          <a:effectLst/>
                          <a:latin typeface="Calibri" charset="0"/>
                        </a:rPr>
                        <a:t>0.97</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1.01</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a:solidFill>
                            <a:srgbClr val="000000"/>
                          </a:solidFill>
                          <a:effectLst/>
                          <a:latin typeface="Calibri" charset="0"/>
                        </a:rPr>
                        <a:t>1.00</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a:solidFill>
                            <a:srgbClr val="000000"/>
                          </a:solidFill>
                          <a:effectLst/>
                          <a:latin typeface="Calibri" charset="0"/>
                        </a:rPr>
                        <a:t>1.00</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29184">
                <a:tc>
                  <a:txBody>
                    <a:bodyPr/>
                    <a:lstStyle/>
                    <a:p>
                      <a:pPr algn="l" fontAlgn="ctr"/>
                      <a:r>
                        <a:rPr lang="en-US" sz="1400" b="0" i="0" u="none" strike="noStrike" dirty="0">
                          <a:solidFill>
                            <a:srgbClr val="000000"/>
                          </a:solidFill>
                          <a:effectLst/>
                          <a:latin typeface="Calibri" charset="0"/>
                        </a:rPr>
                        <a:t>Leisure and Hospitality</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0.88</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dirty="0">
                          <a:solidFill>
                            <a:srgbClr val="000000"/>
                          </a:solidFill>
                          <a:effectLst/>
                          <a:latin typeface="Calibri" charset="0"/>
                        </a:rPr>
                        <a:t>1.01</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dirty="0">
                          <a:solidFill>
                            <a:srgbClr val="000000"/>
                          </a:solidFill>
                          <a:effectLst/>
                          <a:latin typeface="Calibri" charset="0"/>
                        </a:rPr>
                        <a:t>1.01</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29184">
                <a:tc>
                  <a:txBody>
                    <a:bodyPr/>
                    <a:lstStyle/>
                    <a:p>
                      <a:pPr algn="l" fontAlgn="ctr"/>
                      <a:r>
                        <a:rPr lang="en-US" sz="1400" b="0" i="0" u="none" strike="noStrike" dirty="0">
                          <a:solidFill>
                            <a:srgbClr val="000000"/>
                          </a:solidFill>
                          <a:effectLst/>
                          <a:latin typeface="Calibri" charset="0"/>
                        </a:rPr>
                        <a:t>Other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dirty="0">
                          <a:solidFill>
                            <a:srgbClr val="000000"/>
                          </a:solidFill>
                          <a:effectLst/>
                          <a:latin typeface="Calibri" charset="0"/>
                        </a:rPr>
                        <a:t>0.94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0.95</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a:solidFill>
                            <a:srgbClr val="000000"/>
                          </a:solidFill>
                          <a:effectLst/>
                          <a:latin typeface="Calibri" charset="0"/>
                        </a:rPr>
                        <a:t>0.96</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a:solidFill>
                            <a:srgbClr val="000000"/>
                          </a:solidFill>
                          <a:effectLst/>
                          <a:latin typeface="Calibri" charset="0"/>
                        </a:rPr>
                        <a:t>1.04</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0.93</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a:solidFill>
                            <a:srgbClr val="000000"/>
                          </a:solidFill>
                          <a:effectLst/>
                          <a:latin typeface="Calibri" charset="0"/>
                        </a:rPr>
                        <a:t>1.10</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29184">
                <a:tc>
                  <a:txBody>
                    <a:bodyPr/>
                    <a:lstStyle/>
                    <a:p>
                      <a:pPr algn="l" fontAlgn="ctr"/>
                      <a:r>
                        <a:rPr lang="en-US" sz="1400" b="0" i="0" u="none" strike="noStrike" dirty="0">
                          <a:solidFill>
                            <a:srgbClr val="000000"/>
                          </a:solidFill>
                          <a:effectLst/>
                          <a:latin typeface="Calibri" charset="0"/>
                        </a:rPr>
                        <a:t>Government</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fi-FI" sz="1400" b="0" i="0" u="none" strike="noStrike" dirty="0">
                          <a:solidFill>
                            <a:srgbClr val="000000"/>
                          </a:solidFill>
                          <a:effectLst/>
                          <a:latin typeface="Calibri" charset="0"/>
                        </a:rPr>
                        <a:t>0.87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0.93</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0.93</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dirty="0">
                          <a:solidFill>
                            <a:srgbClr val="000000"/>
                          </a:solidFill>
                          <a:effectLst/>
                          <a:latin typeface="Calibri" charset="0"/>
                        </a:rPr>
                        <a:t>0.99</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dirty="0">
                          <a:solidFill>
                            <a:srgbClr val="000000"/>
                          </a:solidFill>
                          <a:effectLst/>
                          <a:latin typeface="Calibri" charset="0"/>
                        </a:rPr>
                        <a:t>1.10</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dirty="0">
                          <a:solidFill>
                            <a:srgbClr val="000000"/>
                          </a:solidFill>
                          <a:effectLst/>
                          <a:latin typeface="Calibri" charset="0"/>
                        </a:rPr>
                        <a:t>1.13</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dirty="0">
                          <a:solidFill>
                            <a:srgbClr val="000000"/>
                          </a:solidFill>
                          <a:effectLst/>
                          <a:latin typeface="Calibri" charset="0"/>
                        </a:rPr>
                        <a:t>1.06</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29184">
                <a:tc>
                  <a:txBody>
                    <a:bodyPr/>
                    <a:lstStyle/>
                    <a:p>
                      <a:pPr algn="l" fontAlgn="ctr"/>
                      <a:r>
                        <a:rPr lang="en-US" sz="1400" b="0" i="0" u="none" strike="noStrike" dirty="0">
                          <a:solidFill>
                            <a:srgbClr val="000000"/>
                          </a:solidFill>
                          <a:effectLst/>
                          <a:latin typeface="Calibri" charset="0"/>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0.86</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0.92</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1.00</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1.03</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1.02</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1.02</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11</a:t>
            </a:fld>
            <a:endParaRPr lang="en-US" altLang="en-US"/>
          </a:p>
        </p:txBody>
      </p:sp>
      <p:graphicFrame>
        <p:nvGraphicFramePr>
          <p:cNvPr id="3" name="Table 2"/>
          <p:cNvGraphicFramePr>
            <a:graphicFrameLocks noGrp="1"/>
          </p:cNvGraphicFramePr>
          <p:nvPr>
            <p:extLst>
              <p:ext uri="{D42A27DB-BD31-4B8C-83A1-F6EECF244321}">
                <p14:modId xmlns:p14="http://schemas.microsoft.com/office/powerpoint/2010/main" val="1281031033"/>
              </p:ext>
            </p:extLst>
          </p:nvPr>
        </p:nvGraphicFramePr>
        <p:xfrm>
          <a:off x="0" y="203495"/>
          <a:ext cx="9143998" cy="6273991"/>
        </p:xfrm>
        <a:graphic>
          <a:graphicData uri="http://schemas.openxmlformats.org/drawingml/2006/table">
            <a:tbl>
              <a:tblPr/>
              <a:tblGrid>
                <a:gridCol w="2151961"/>
                <a:gridCol w="624289"/>
                <a:gridCol w="624289"/>
                <a:gridCol w="712424"/>
                <a:gridCol w="712424"/>
                <a:gridCol w="712424"/>
                <a:gridCol w="712424"/>
                <a:gridCol w="712424"/>
                <a:gridCol w="727113"/>
                <a:gridCol w="727113"/>
                <a:gridCol w="727113"/>
              </a:tblGrid>
              <a:tr h="284943">
                <a:tc gridSpan="11">
                  <a:txBody>
                    <a:bodyPr/>
                    <a:lstStyle/>
                    <a:p>
                      <a:pPr algn="ctr" fontAlgn="ctr"/>
                      <a:r>
                        <a:rPr lang="en-US" sz="1600" b="1" i="0" u="none" strike="noStrike">
                          <a:solidFill>
                            <a:srgbClr val="FFFFFF"/>
                          </a:solidFill>
                          <a:effectLst/>
                          <a:latin typeface="Calibri" charset="0"/>
                        </a:rPr>
                        <a:t>Mean Vacancy Duration (Number of Working Days)</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4943">
                <a:tc gridSpan="11">
                  <a:txBody>
                    <a:bodyPr/>
                    <a:lstStyle/>
                    <a:p>
                      <a:pPr algn="ctr" fontAlgn="ctr"/>
                      <a:r>
                        <a:rPr lang="en-US" sz="1600" b="1" i="0" u="none" strike="noStrike" dirty="0">
                          <a:solidFill>
                            <a:srgbClr val="FFFFFF"/>
                          </a:solidFill>
                          <a:effectLst/>
                          <a:latin typeface="Calibri" charset="0"/>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54828">
                <a:tc>
                  <a:txBody>
                    <a:bodyPr/>
                    <a:lstStyle/>
                    <a:p>
                      <a:pPr algn="l" fontAlgn="b"/>
                      <a:r>
                        <a:rPr lang="sk-SK" sz="1400" b="0" i="0" u="none" strike="noStrike">
                          <a:solidFill>
                            <a:srgbClr val="000000"/>
                          </a:solidFill>
                          <a:effectLst/>
                          <a:latin typeface="Calibri" charset="0"/>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no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no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2016</a:t>
                      </a:r>
                    </a:p>
                  </a:txBody>
                  <a:tcPr marL="0" marR="0" marT="0" marB="0" anchor="ctr">
                    <a:lnL>
                      <a:noFill/>
                    </a:lnL>
                    <a:lnR>
                      <a:noFill/>
                    </a:lnR>
                    <a:lnT>
                      <a:noFill/>
                    </a:lnT>
                    <a:lnB w="6350" cap="flat" cmpd="sng" algn="ctr">
                      <a:no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Jan.-May 2017</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29184">
                <a:tc>
                  <a:txBody>
                    <a:bodyPr/>
                    <a:lstStyle/>
                    <a:p>
                      <a:pPr algn="l" fontAlgn="ctr"/>
                      <a:r>
                        <a:rPr lang="en-US" sz="1400" b="0" i="0" u="none" strike="noStrike" dirty="0">
                          <a:solidFill>
                            <a:srgbClr val="000000"/>
                          </a:solidFill>
                          <a:effectLst/>
                          <a:latin typeface="Calibri" charset="0"/>
                        </a:rPr>
                        <a:t>Resources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12.0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17.5</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22.4</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a:solidFill>
                            <a:srgbClr val="000000"/>
                          </a:solidFill>
                          <a:effectLst/>
                          <a:latin typeface="Calibri" charset="0"/>
                        </a:rPr>
                        <a:t>17.5</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a:solidFill>
                            <a:srgbClr val="000000"/>
                          </a:solidFill>
                          <a:effectLst/>
                          <a:latin typeface="Calibri" charset="0"/>
                        </a:rPr>
                        <a:t>13.0</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a:solidFill>
                            <a:srgbClr val="000000"/>
                          </a:solidFill>
                          <a:effectLst/>
                          <a:latin typeface="Calibri" charset="0"/>
                        </a:rPr>
                        <a:t>18.3</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29184">
                <a:tc>
                  <a:txBody>
                    <a:bodyPr/>
                    <a:lstStyle/>
                    <a:p>
                      <a:pPr algn="l" fontAlgn="ctr"/>
                      <a:r>
                        <a:rPr lang="en-US" sz="1400" b="0" i="0" u="none" strike="noStrike">
                          <a:solidFill>
                            <a:srgbClr val="000000"/>
                          </a:solidFill>
                          <a:effectLst/>
                          <a:latin typeface="Calibri" charset="0"/>
                        </a:rPr>
                        <a:t>Construction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7.9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8.8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7.3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4.3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6.1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9.5</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10.9</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a:solidFill>
                            <a:srgbClr val="000000"/>
                          </a:solidFill>
                          <a:effectLst/>
                          <a:latin typeface="Calibri" charset="0"/>
                        </a:rPr>
                        <a:t>11.4</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hr-HR" sz="1400" b="0" i="0" u="none" strike="noStrike">
                          <a:solidFill>
                            <a:srgbClr val="000000"/>
                          </a:solidFill>
                          <a:effectLst/>
                          <a:latin typeface="Calibri" charset="0"/>
                        </a:rPr>
                        <a:t>14.9</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a:solidFill>
                            <a:srgbClr val="000000"/>
                          </a:solidFill>
                          <a:effectLst/>
                          <a:latin typeface="Calibri" charset="0"/>
                        </a:rPr>
                        <a:t>11.5</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29184">
                <a:tc>
                  <a:txBody>
                    <a:bodyPr/>
                    <a:lstStyle/>
                    <a:p>
                      <a:pPr algn="l" fontAlgn="ctr"/>
                      <a:r>
                        <a:rPr lang="en-US" sz="1400" b="0" i="0" u="none" strike="noStrike">
                          <a:solidFill>
                            <a:srgbClr val="000000"/>
                          </a:solidFill>
                          <a:effectLst/>
                          <a:latin typeface="Calibri" charset="0"/>
                        </a:rPr>
                        <a:t>Manufacturing</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28.4</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29.2</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a:solidFill>
                            <a:srgbClr val="000000"/>
                          </a:solidFill>
                          <a:effectLst/>
                          <a:latin typeface="Calibri" charset="0"/>
                        </a:rPr>
                        <a:t>30.4</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a:solidFill>
                            <a:srgbClr val="000000"/>
                          </a:solidFill>
                          <a:effectLst/>
                          <a:latin typeface="Calibri" charset="0"/>
                        </a:rPr>
                        <a:t>32.1</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a:solidFill>
                            <a:srgbClr val="000000"/>
                          </a:solidFill>
                          <a:effectLst/>
                          <a:latin typeface="Calibri" charset="0"/>
                        </a:rPr>
                        <a:t>30.4</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29184">
                <a:tc>
                  <a:txBody>
                    <a:bodyPr/>
                    <a:lstStyle/>
                    <a:p>
                      <a:pPr algn="l" fontAlgn="ctr"/>
                      <a:r>
                        <a:rPr lang="en-US" sz="1400" b="0" i="0" u="none" strike="noStrike">
                          <a:solidFill>
                            <a:srgbClr val="000000"/>
                          </a:solidFill>
                          <a:effectLst/>
                          <a:latin typeface="Calibri" charset="0"/>
                        </a:rPr>
                        <a:t>Wholesale and Retail Trade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14.2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15.5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13.1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19.8</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18.6</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a:solidFill>
                            <a:srgbClr val="000000"/>
                          </a:solidFill>
                          <a:effectLst/>
                          <a:latin typeface="Calibri" charset="0"/>
                        </a:rPr>
                        <a:t>21.0</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hr-HR" sz="1400" b="0" i="0" u="none" strike="noStrike">
                          <a:solidFill>
                            <a:srgbClr val="000000"/>
                          </a:solidFill>
                          <a:effectLst/>
                          <a:latin typeface="Calibri" charset="0"/>
                        </a:rPr>
                        <a:t>24.1</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hr-HR" sz="1400" b="0" i="0" u="none" strike="noStrike">
                          <a:solidFill>
                            <a:srgbClr val="000000"/>
                          </a:solidFill>
                          <a:effectLst/>
                          <a:latin typeface="Calibri" charset="0"/>
                        </a:rPr>
                        <a:t>24.2</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29184">
                <a:tc>
                  <a:txBody>
                    <a:bodyPr/>
                    <a:lstStyle/>
                    <a:p>
                      <a:pPr algn="l" fontAlgn="ctr"/>
                      <a:r>
                        <a:rPr lang="en-US" sz="1400" b="0" i="0" u="none" strike="noStrike">
                          <a:solidFill>
                            <a:srgbClr val="000000"/>
                          </a:solidFill>
                          <a:effectLst/>
                          <a:latin typeface="Calibri" charset="0"/>
                        </a:rPr>
                        <a:t>Warehouse, Trans. &amp; Utilities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11.3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18.2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22.5</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23.9</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a:solidFill>
                            <a:srgbClr val="000000"/>
                          </a:solidFill>
                          <a:effectLst/>
                          <a:latin typeface="Calibri" charset="0"/>
                        </a:rPr>
                        <a:t>29.1</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a:solidFill>
                            <a:srgbClr val="000000"/>
                          </a:solidFill>
                          <a:effectLst/>
                          <a:latin typeface="Calibri" charset="0"/>
                        </a:rPr>
                        <a:t>27.3</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a:solidFill>
                            <a:srgbClr val="000000"/>
                          </a:solidFill>
                          <a:effectLst/>
                          <a:latin typeface="Calibri" charset="0"/>
                        </a:rPr>
                        <a:t>24.4</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29184">
                <a:tc>
                  <a:txBody>
                    <a:bodyPr/>
                    <a:lstStyle/>
                    <a:p>
                      <a:pPr algn="l" fontAlgn="ctr"/>
                      <a:r>
                        <a:rPr lang="en-US" sz="1400" b="0" i="0" u="none" strike="noStrike">
                          <a:solidFill>
                            <a:srgbClr val="000000"/>
                          </a:solidFill>
                          <a:effectLst/>
                          <a:latin typeface="Calibri" charset="0"/>
                        </a:rPr>
                        <a:t>Information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23.4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40.9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36.4</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36.8</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35.6</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hr-HR" sz="1400" b="0" i="0" u="none" strike="noStrike" dirty="0">
                          <a:solidFill>
                            <a:srgbClr val="000000"/>
                          </a:solidFill>
                          <a:effectLst/>
                          <a:latin typeface="Calibri" charset="0"/>
                        </a:rPr>
                        <a:t>29.1</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a:solidFill>
                            <a:srgbClr val="000000"/>
                          </a:solidFill>
                          <a:effectLst/>
                          <a:latin typeface="Calibri" charset="0"/>
                        </a:rPr>
                        <a:t>31.2</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29184">
                <a:tc>
                  <a:txBody>
                    <a:bodyPr/>
                    <a:lstStyle/>
                    <a:p>
                      <a:pPr algn="l" fontAlgn="ctr"/>
                      <a:r>
                        <a:rPr lang="en-US" sz="1400" b="0" i="0" u="none" strike="noStrike">
                          <a:solidFill>
                            <a:srgbClr val="000000"/>
                          </a:solidFill>
                          <a:effectLst/>
                          <a:latin typeface="Calibri" charset="0"/>
                        </a:rPr>
                        <a:t>Financial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32.1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27.6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36.1</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37.1</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a:solidFill>
                            <a:srgbClr val="000000"/>
                          </a:solidFill>
                          <a:effectLst/>
                          <a:latin typeface="Calibri" charset="0"/>
                        </a:rPr>
                        <a:t>43.1</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dirty="0">
                          <a:solidFill>
                            <a:srgbClr val="000000"/>
                          </a:solidFill>
                          <a:effectLst/>
                          <a:latin typeface="Calibri" charset="0"/>
                        </a:rPr>
                        <a:t>44.7</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dirty="0">
                          <a:solidFill>
                            <a:srgbClr val="000000"/>
                          </a:solidFill>
                          <a:effectLst/>
                          <a:latin typeface="Calibri" charset="0"/>
                        </a:rPr>
                        <a:t>45.6</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569885">
                <a:tc>
                  <a:txBody>
                    <a:bodyPr/>
                    <a:lstStyle/>
                    <a:p>
                      <a:pPr algn="l" fontAlgn="ctr"/>
                      <a:r>
                        <a:rPr lang="en-US" sz="1400" b="0" i="0" u="none" strike="noStrike" dirty="0">
                          <a:solidFill>
                            <a:srgbClr val="000000"/>
                          </a:solidFill>
                          <a:effectLst/>
                          <a:latin typeface="Calibri" charset="0"/>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19.6</a:t>
                      </a:r>
                    </a:p>
                  </a:txBody>
                  <a:tcPr marL="0" marR="0" marT="0" marB="0" anchor="ctr">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22.0</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27.0</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hr-HR" sz="1400" b="0" i="0" u="none" strike="noStrike" dirty="0">
                          <a:solidFill>
                            <a:srgbClr val="000000"/>
                          </a:solidFill>
                          <a:effectLst/>
                          <a:latin typeface="Calibri" charset="0"/>
                        </a:rPr>
                        <a:t>26.3</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25.7</a:t>
                      </a:r>
                    </a:p>
                  </a:txBody>
                  <a:tcPr marL="0" marR="0" marT="0" marB="0" anchor="ctr">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29184">
                <a:tc>
                  <a:txBody>
                    <a:bodyPr/>
                    <a:lstStyle/>
                    <a:p>
                      <a:pPr algn="l" fontAlgn="ctr"/>
                      <a:r>
                        <a:rPr lang="en-US" sz="1400" b="0" i="0" u="none" strike="noStrike" dirty="0">
                          <a:solidFill>
                            <a:srgbClr val="000000"/>
                          </a:solidFill>
                          <a:effectLst/>
                          <a:latin typeface="Calibri" charset="0"/>
                        </a:rPr>
                        <a:t>Education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23.7</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26.6</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a:solidFill>
                            <a:srgbClr val="000000"/>
                          </a:solidFill>
                          <a:effectLst/>
                          <a:latin typeface="Calibri" charset="0"/>
                        </a:rPr>
                        <a:t>29.9</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dirty="0">
                          <a:solidFill>
                            <a:srgbClr val="000000"/>
                          </a:solidFill>
                          <a:effectLst/>
                          <a:latin typeface="Calibri" charset="0"/>
                        </a:rPr>
                        <a:t>28.8</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dirty="0">
                          <a:solidFill>
                            <a:srgbClr val="000000"/>
                          </a:solidFill>
                          <a:effectLst/>
                          <a:latin typeface="Calibri" charset="0"/>
                        </a:rPr>
                        <a:t>28.0</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29184">
                <a:tc>
                  <a:txBody>
                    <a:bodyPr/>
                    <a:lstStyle/>
                    <a:p>
                      <a:pPr algn="l" fontAlgn="ctr"/>
                      <a:r>
                        <a:rPr lang="en-US" sz="1400" b="0" i="0" u="none" strike="noStrike" dirty="0">
                          <a:solidFill>
                            <a:srgbClr val="000000"/>
                          </a:solidFill>
                          <a:effectLst/>
                          <a:latin typeface="Calibri" charset="0"/>
                        </a:rPr>
                        <a:t>Health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uk-UA" sz="1400" b="0" i="0" u="none" strike="noStrike">
                          <a:solidFill>
                            <a:srgbClr val="000000"/>
                          </a:solidFill>
                          <a:effectLst/>
                          <a:latin typeface="Calibri" charset="0"/>
                        </a:rPr>
                        <a:t>39.1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35.8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29.8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33.5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34.6</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38.4</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hr-HR" sz="1400" b="0" i="0" u="none" strike="noStrike">
                          <a:solidFill>
                            <a:srgbClr val="000000"/>
                          </a:solidFill>
                          <a:effectLst/>
                          <a:latin typeface="Calibri" charset="0"/>
                        </a:rPr>
                        <a:t>44.6</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47.7</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hr-HR" sz="1400" b="0" i="0" u="none" strike="noStrike">
                          <a:solidFill>
                            <a:srgbClr val="000000"/>
                          </a:solidFill>
                          <a:effectLst/>
                          <a:latin typeface="Calibri" charset="0"/>
                        </a:rPr>
                        <a:t>49.3</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29184">
                <a:tc>
                  <a:txBody>
                    <a:bodyPr/>
                    <a:lstStyle/>
                    <a:p>
                      <a:pPr algn="l" fontAlgn="ctr"/>
                      <a:r>
                        <a:rPr lang="en-US" sz="1400" b="0" i="0" u="none" strike="noStrike">
                          <a:solidFill>
                            <a:srgbClr val="000000"/>
                          </a:solidFill>
                          <a:effectLst/>
                          <a:latin typeface="Calibri" charset="0"/>
                        </a:rPr>
                        <a:t>Leisure and Hospitality</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14.8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16.6</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19.3</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a:solidFill>
                            <a:srgbClr val="000000"/>
                          </a:solidFill>
                          <a:effectLst/>
                          <a:latin typeface="Calibri" charset="0"/>
                        </a:rPr>
                        <a:t>19.6</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hr-HR" sz="1400" b="0" i="0" u="none" strike="noStrike" dirty="0">
                          <a:solidFill>
                            <a:srgbClr val="000000"/>
                          </a:solidFill>
                          <a:effectLst/>
                          <a:latin typeface="Calibri" charset="0"/>
                        </a:rPr>
                        <a:t>19.7</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a:solidFill>
                            <a:srgbClr val="000000"/>
                          </a:solidFill>
                          <a:effectLst/>
                          <a:latin typeface="Calibri" charset="0"/>
                        </a:rPr>
                        <a:t>20.6</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29184">
                <a:tc>
                  <a:txBody>
                    <a:bodyPr/>
                    <a:lstStyle/>
                    <a:p>
                      <a:pPr algn="l" fontAlgn="ctr"/>
                      <a:r>
                        <a:rPr lang="en-US" sz="1400" b="0" i="0" u="none" strike="noStrike">
                          <a:solidFill>
                            <a:srgbClr val="000000"/>
                          </a:solidFill>
                          <a:effectLst/>
                          <a:latin typeface="Calibri" charset="0"/>
                        </a:rPr>
                        <a:t>Other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25.2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16.9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18.9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20.1</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21.0</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hr-HR" sz="1400" b="0" i="0" u="none" strike="noStrike">
                          <a:solidFill>
                            <a:srgbClr val="000000"/>
                          </a:solidFill>
                          <a:effectLst/>
                          <a:latin typeface="Calibri" charset="0"/>
                        </a:rPr>
                        <a:t>22.2</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nb-NO" sz="1400" b="0" i="0" u="none" strike="noStrike" dirty="0">
                          <a:solidFill>
                            <a:srgbClr val="000000"/>
                          </a:solidFill>
                          <a:effectLst/>
                          <a:latin typeface="Calibri" charset="0"/>
                        </a:rPr>
                        <a:t>30.1</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hr-HR" sz="1400" b="0" i="0" u="none" strike="noStrike">
                          <a:solidFill>
                            <a:srgbClr val="000000"/>
                          </a:solidFill>
                          <a:effectLst/>
                          <a:latin typeface="Calibri" charset="0"/>
                        </a:rPr>
                        <a:t>29.8</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29184">
                <a:tc>
                  <a:txBody>
                    <a:bodyPr/>
                    <a:lstStyle/>
                    <a:p>
                      <a:pPr algn="l" fontAlgn="ctr"/>
                      <a:r>
                        <a:rPr lang="en-US" sz="1400" b="0" i="0" u="none" strike="noStrike">
                          <a:solidFill>
                            <a:srgbClr val="000000"/>
                          </a:solidFill>
                          <a:effectLst/>
                          <a:latin typeface="Calibri" charset="0"/>
                        </a:rPr>
                        <a:t>Government</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30.7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35.7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32.2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35.9</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37.7</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dirty="0">
                          <a:solidFill>
                            <a:srgbClr val="000000"/>
                          </a:solidFill>
                          <a:effectLst/>
                          <a:latin typeface="Calibri" charset="0"/>
                        </a:rPr>
                        <a:t>37.8</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dirty="0">
                          <a:solidFill>
                            <a:srgbClr val="000000"/>
                          </a:solidFill>
                          <a:effectLst/>
                          <a:latin typeface="Calibri" charset="0"/>
                        </a:rPr>
                        <a:t>37.8</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r" fontAlgn="b"/>
                      <a:r>
                        <a:rPr lang="nb-NO" sz="1400" b="0" i="0" u="none" strike="noStrike">
                          <a:solidFill>
                            <a:srgbClr val="000000"/>
                          </a:solidFill>
                          <a:effectLst/>
                          <a:latin typeface="Calibri" charset="0"/>
                        </a:rPr>
                        <a:t>40.3</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29184">
                <a:tc>
                  <a:txBody>
                    <a:bodyPr/>
                    <a:lstStyle/>
                    <a:p>
                      <a:pPr algn="l" fontAlgn="ctr"/>
                      <a:r>
                        <a:rPr lang="en-US" sz="1400" b="0" i="0" u="none" strike="noStrike">
                          <a:solidFill>
                            <a:srgbClr val="000000"/>
                          </a:solidFill>
                          <a:effectLst/>
                          <a:latin typeface="Calibri" charset="0"/>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21.1</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16.6</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22.5</a:t>
                      </a:r>
                    </a:p>
                  </a:txBody>
                  <a:tcPr marL="0" marR="0" marT="0" marB="0" anchor="b">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24.1</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hr-HR" sz="1400" b="0" i="0" u="none" strike="noStrike" dirty="0">
                          <a:solidFill>
                            <a:srgbClr val="000000"/>
                          </a:solidFill>
                          <a:effectLst/>
                          <a:latin typeface="Calibri" charset="0"/>
                        </a:rPr>
                        <a:t>26.9</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hr-HR" sz="1400" b="0" i="0" u="none" strike="noStrike" dirty="0">
                          <a:solidFill>
                            <a:srgbClr val="000000"/>
                          </a:solidFill>
                          <a:effectLst/>
                          <a:latin typeface="Calibri" charset="0"/>
                        </a:rPr>
                        <a:t>28.0</a:t>
                      </a: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hr-HR" sz="1400" b="0" i="0" u="none" strike="noStrike" dirty="0">
                          <a:solidFill>
                            <a:srgbClr val="000000"/>
                          </a:solidFill>
                          <a:effectLst/>
                          <a:latin typeface="Calibri" charset="0"/>
                        </a:rPr>
                        <a:t>28.2</a:t>
                      </a:r>
                    </a:p>
                  </a:txBody>
                  <a:tcPr marL="0" marR="0" marT="0" marB="0" anchor="b">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361950"/>
            <a:ext cx="9144000" cy="685800"/>
          </a:xfrm>
        </p:spPr>
        <p:txBody>
          <a:bodyPr/>
          <a:lstStyle/>
          <a:p>
            <a:r>
              <a:rPr lang="en-US" altLang="en-US" sz="4000" dirty="0" smtClean="0"/>
              <a:t>Focus on Professional &amp; Business Services </a:t>
            </a:r>
          </a:p>
        </p:txBody>
      </p:sp>
      <p:sp>
        <p:nvSpPr>
          <p:cNvPr id="3" name="Slide Number Placeholder 2"/>
          <p:cNvSpPr>
            <a:spLocks noGrp="1"/>
          </p:cNvSpPr>
          <p:nvPr>
            <p:ph type="sldNum" sz="quarter" idx="12"/>
          </p:nvPr>
        </p:nvSpPr>
        <p:spPr/>
        <p:txBody>
          <a:bodyPr/>
          <a:lstStyle/>
          <a:p>
            <a:fld id="{DC8048A4-0C28-41D8-982B-FEBDB2A67581}" type="slidenum">
              <a:rPr lang="en-US" altLang="en-US" smtClean="0"/>
              <a:pPr/>
              <a:t>12</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1501187609"/>
              </p:ext>
            </p:extLst>
          </p:nvPr>
        </p:nvGraphicFramePr>
        <p:xfrm>
          <a:off x="214308" y="1047750"/>
          <a:ext cx="8715383" cy="5330901"/>
        </p:xfrm>
        <a:graphic>
          <a:graphicData uri="http://schemas.openxmlformats.org/drawingml/2006/table">
            <a:tbl>
              <a:tblPr/>
              <a:tblGrid>
                <a:gridCol w="1609313"/>
                <a:gridCol w="710607"/>
                <a:gridCol w="710607"/>
                <a:gridCol w="710607"/>
                <a:gridCol w="710607"/>
                <a:gridCol w="710607"/>
                <a:gridCol w="710607"/>
                <a:gridCol w="710607"/>
                <a:gridCol w="710607"/>
                <a:gridCol w="710607"/>
                <a:gridCol w="710607"/>
              </a:tblGrid>
              <a:tr h="454358">
                <a:tc gridSpan="11">
                  <a:txBody>
                    <a:bodyPr/>
                    <a:lstStyle/>
                    <a:p>
                      <a:pPr algn="ctr" fontAlgn="ctr"/>
                      <a:r>
                        <a:rPr lang="en-US" sz="1600" b="1" i="0" u="none" strike="noStrike" dirty="0">
                          <a:solidFill>
                            <a:srgbClr val="FFFFFF"/>
                          </a:solidFill>
                          <a:effectLst/>
                          <a:latin typeface="Calibri" charset="0"/>
                        </a:rPr>
                        <a:t>Mean Vacancy Duration (Number of Working days) </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54358">
                <a:tc gridSpan="11">
                  <a:txBody>
                    <a:bodyPr/>
                    <a:lstStyle/>
                    <a:p>
                      <a:pPr algn="ctr" fontAlgn="ctr"/>
                      <a:r>
                        <a:rPr lang="en-US" sz="1600" b="1" i="0" u="none" strike="noStrike" dirty="0">
                          <a:solidFill>
                            <a:srgbClr val="FFFFFF"/>
                          </a:solidFill>
                          <a:effectLst/>
                          <a:latin typeface="Calibri" charset="0"/>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2638">
                <a:tc>
                  <a:txBody>
                    <a:bodyPr/>
                    <a:lstStyle/>
                    <a:p>
                      <a:pPr algn="l" fontAlgn="b"/>
                      <a:r>
                        <a:rPr lang="sk-SK" sz="1400" b="0" i="0" u="none" strike="noStrike" dirty="0">
                          <a:solidFill>
                            <a:srgbClr val="000000"/>
                          </a:solidFill>
                          <a:effectLst/>
                          <a:latin typeface="Calibri" charset="0"/>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hr-HR" sz="1400" b="1" i="0" u="none" strike="noStrike" dirty="0">
                          <a:solidFill>
                            <a:srgbClr val="000000"/>
                          </a:solidFill>
                          <a:effectLst/>
                          <a:latin typeface="Calibri" charset="0"/>
                        </a:rPr>
                        <a:t>Jan</a:t>
                      </a:r>
                      <a:r>
                        <a:rPr lang="hr-HR" sz="1400" b="1" i="0" u="none" strike="noStrike" dirty="0" smtClean="0">
                          <a:solidFill>
                            <a:srgbClr val="000000"/>
                          </a:solidFill>
                          <a:effectLst/>
                          <a:latin typeface="Calibri" charset="0"/>
                        </a:rPr>
                        <a:t>.-May </a:t>
                      </a:r>
                      <a:r>
                        <a:rPr lang="hr-HR" sz="1400" b="1" i="0" u="none" strike="noStrike" dirty="0">
                          <a:solidFill>
                            <a:srgbClr val="000000"/>
                          </a:solidFill>
                          <a:effectLst/>
                          <a:latin typeface="Calibri" charset="0"/>
                        </a:rPr>
                        <a:t>2017</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467820">
                <a:tc>
                  <a:txBody>
                    <a:bodyPr/>
                    <a:lstStyle/>
                    <a:p>
                      <a:pPr algn="l" fontAlgn="ctr"/>
                      <a:r>
                        <a:rPr lang="en-US" sz="1400" b="0" i="0" u="none" strike="noStrike" dirty="0">
                          <a:solidFill>
                            <a:srgbClr val="000000"/>
                          </a:solidFill>
                          <a:effectLst/>
                          <a:latin typeface="Calibri" charset="0"/>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18.8</a:t>
                      </a:r>
                    </a:p>
                  </a:txBody>
                  <a:tcPr marL="0" marR="0" marT="0" marB="0" anchor="ctr">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smtClean="0">
                          <a:solidFill>
                            <a:srgbClr val="000000"/>
                          </a:solidFill>
                          <a:effectLst/>
                          <a:latin typeface="Calibri" charset="0"/>
                        </a:rPr>
                        <a:t>19.6</a:t>
                      </a:r>
                      <a:endParaRPr lang="hr-HR" sz="1400" b="0" i="0" u="none" strike="noStrike" dirty="0">
                        <a:solidFill>
                          <a:srgbClr val="000000"/>
                        </a:solidFill>
                        <a:effectLst/>
                        <a:latin typeface="Calibri"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22.0</a:t>
                      </a:r>
                    </a:p>
                  </a:txBody>
                  <a:tcPr marL="0" marR="0" marT="0" marB="0" anchor="ctr">
                    <a:lnL w="635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27.0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25.7</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454358">
                <a:tc>
                  <a:txBody>
                    <a:bodyPr/>
                    <a:lstStyle/>
                    <a:p>
                      <a:pPr algn="l" fontAlgn="ctr"/>
                      <a:r>
                        <a:rPr lang="en-US" sz="1400" b="0" i="0" u="none" strike="noStrike" dirty="0">
                          <a:solidFill>
                            <a:srgbClr val="000000"/>
                          </a:solidFill>
                          <a:effectLst/>
                          <a:latin typeface="Calibri" charset="0"/>
                        </a:rPr>
                        <a:t>Private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15.5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19.0</a:t>
                      </a:r>
                    </a:p>
                  </a:txBody>
                  <a:tcPr marL="0" marR="0" marT="0" marB="0" anchor="ctr">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21.6</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23.2</a:t>
                      </a:r>
                    </a:p>
                  </a:txBody>
                  <a:tcPr marL="0" marR="0" marT="0" marB="0" anchor="ctr">
                    <a:lnL w="635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27.3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27.3</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54358">
                <a:tc>
                  <a:txBody>
                    <a:bodyPr/>
                    <a:lstStyle/>
                    <a:p>
                      <a:pPr algn="l" fontAlgn="ctr"/>
                      <a:r>
                        <a:rPr lang="en-US" sz="1400" b="0" i="0" u="none" strike="noStrike">
                          <a:solidFill>
                            <a:srgbClr val="000000"/>
                          </a:solidFill>
                          <a:effectLst/>
                          <a:latin typeface="Calibri" charset="0"/>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21.1</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22.5</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24.1</a:t>
                      </a:r>
                    </a:p>
                  </a:txBody>
                  <a:tcPr marL="0" marR="0" marT="0" marB="0" anchor="ctr">
                    <a:lnL w="635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26.9</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28.0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28.2</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35360">
                <a:tc>
                  <a:txBody>
                    <a:bodyPr/>
                    <a:lstStyle/>
                    <a:p>
                      <a:pPr algn="l" fontAlgn="b"/>
                      <a:endParaRPr lang="en-US" sz="1400" b="0" i="0" u="none" strike="noStrike">
                        <a:solidFill>
                          <a:srgbClr val="000000"/>
                        </a:solidFill>
                        <a:effectLst/>
                        <a:latin typeface="Calibri" charset="0"/>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charset="0"/>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charset="0"/>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53390">
                <a:tc gridSpan="11">
                  <a:txBody>
                    <a:bodyPr/>
                    <a:lstStyle/>
                    <a:p>
                      <a:pPr algn="ctr" fontAlgn="ctr"/>
                      <a:r>
                        <a:rPr lang="en-US" sz="1600" b="1" i="0" u="none" strike="noStrike" dirty="0">
                          <a:solidFill>
                            <a:srgbClr val="FFFFFF"/>
                          </a:solidFill>
                          <a:effectLst/>
                          <a:latin typeface="Calibri" charset="0"/>
                        </a:rPr>
                        <a:t>Recruiting Intensity Index</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9249">
                <a:tc gridSpan="11">
                  <a:txBody>
                    <a:bodyPr/>
                    <a:lstStyle/>
                    <a:p>
                      <a:pPr algn="ctr" fontAlgn="ctr"/>
                      <a:r>
                        <a:rPr lang="en-US" sz="1600" b="1" i="0" u="none" strike="noStrike" dirty="0">
                          <a:solidFill>
                            <a:srgbClr val="FFFFFF"/>
                          </a:solidFill>
                          <a:effectLst/>
                          <a:latin typeface="Calibri" charset="0"/>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8499">
                <a:tc>
                  <a:txBody>
                    <a:bodyPr/>
                    <a:lstStyle/>
                    <a:p>
                      <a:pPr algn="l" fontAlgn="b"/>
                      <a:r>
                        <a:rPr lang="sk-SK" sz="1400" b="0" i="0" u="none" strike="noStrike">
                          <a:solidFill>
                            <a:srgbClr val="000000"/>
                          </a:solidFill>
                          <a:effectLst/>
                          <a:latin typeface="Calibri" charset="0"/>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2016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hr-HR" sz="1400" b="1" i="0" u="none" strike="noStrike" dirty="0">
                          <a:solidFill>
                            <a:srgbClr val="000000"/>
                          </a:solidFill>
                          <a:effectLst/>
                          <a:latin typeface="Calibri" charset="0"/>
                        </a:rPr>
                        <a:t>Jan</a:t>
                      </a:r>
                      <a:r>
                        <a:rPr lang="hr-HR" sz="1400" b="1" i="0" u="none" strike="noStrike" dirty="0" smtClean="0">
                          <a:solidFill>
                            <a:srgbClr val="000000"/>
                          </a:solidFill>
                          <a:effectLst/>
                          <a:latin typeface="Calibri" charset="0"/>
                        </a:rPr>
                        <a:t>.-May </a:t>
                      </a:r>
                      <a:r>
                        <a:rPr lang="hr-HR" sz="1400" b="1" i="0" u="none" strike="noStrike" dirty="0">
                          <a:solidFill>
                            <a:srgbClr val="000000"/>
                          </a:solidFill>
                          <a:effectLst/>
                          <a:latin typeface="Calibri" charset="0"/>
                        </a:rPr>
                        <a:t>2017</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504843">
                <a:tc>
                  <a:txBody>
                    <a:bodyPr/>
                    <a:lstStyle/>
                    <a:p>
                      <a:pPr algn="l" fontAlgn="ctr"/>
                      <a:r>
                        <a:rPr lang="en-US" sz="1400" b="0" i="0" u="none" strike="noStrike" dirty="0">
                          <a:solidFill>
                            <a:srgbClr val="000000"/>
                          </a:solidFill>
                          <a:effectLst/>
                          <a:latin typeface="Calibri" charset="0"/>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dirty="0">
                          <a:solidFill>
                            <a:srgbClr val="000000"/>
                          </a:solidFill>
                          <a:effectLst/>
                          <a:latin typeface="Calibri" charset="0"/>
                        </a:rPr>
                        <a:t>0.94</a:t>
                      </a:r>
                    </a:p>
                  </a:txBody>
                  <a:tcPr marL="0" marR="0" marT="0" marB="0" anchor="ctr">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0.96</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1.03</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1.00</a:t>
                      </a:r>
                    </a:p>
                  </a:txBody>
                  <a:tcPr marL="0" marR="0" marT="0" marB="0" anchor="ctr">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52421">
                <a:tc>
                  <a:txBody>
                    <a:bodyPr/>
                    <a:lstStyle/>
                    <a:p>
                      <a:pPr algn="l" fontAlgn="ctr"/>
                      <a:r>
                        <a:rPr lang="en-US" sz="1400" b="0" i="0" u="none" strike="noStrike">
                          <a:solidFill>
                            <a:srgbClr val="000000"/>
                          </a:solidFill>
                          <a:effectLst/>
                          <a:latin typeface="Calibri" charset="0"/>
                        </a:rPr>
                        <a:t>Private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0.92</a:t>
                      </a:r>
                    </a:p>
                  </a:txBody>
                  <a:tcPr marL="0" marR="0" marT="0" marB="0" anchor="ctr">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0.95</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0.99</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1.02</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1.01</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1.01</a:t>
                      </a:r>
                    </a:p>
                  </a:txBody>
                  <a:tcPr marL="0" marR="0" marT="0" marB="0" anchor="ctr">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69249">
                <a:tc>
                  <a:txBody>
                    <a:bodyPr/>
                    <a:lstStyle/>
                    <a:p>
                      <a:pPr algn="l" fontAlgn="ctr"/>
                      <a:r>
                        <a:rPr lang="en-US" sz="1400" b="0" i="0" u="none" strike="noStrike" dirty="0">
                          <a:solidFill>
                            <a:srgbClr val="000000"/>
                          </a:solidFill>
                          <a:effectLst/>
                          <a:latin typeface="Calibri" charset="0"/>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0.92</a:t>
                      </a:r>
                    </a:p>
                  </a:txBody>
                  <a:tcPr marL="0" marR="0" marT="0" marB="0" anchor="ctr">
                    <a:lnL>
                      <a:noFill/>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0.95</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1.00</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1.03</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1.02</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1.02</a:t>
                      </a:r>
                    </a:p>
                  </a:txBody>
                  <a:tcPr marL="0" marR="0" marT="0" marB="0" anchor="ctr">
                    <a:lnL w="635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43936382"/>
              </p:ext>
            </p:extLst>
          </p:nvPr>
        </p:nvGraphicFramePr>
        <p:xfrm>
          <a:off x="102746" y="123291"/>
          <a:ext cx="9041253" cy="6613559"/>
        </p:xfrm>
        <a:graphic>
          <a:graphicData uri="http://schemas.openxmlformats.org/drawingml/2006/table">
            <a:tbl>
              <a:tblPr/>
              <a:tblGrid>
                <a:gridCol w="885027"/>
                <a:gridCol w="748582"/>
                <a:gridCol w="771714"/>
                <a:gridCol w="639180"/>
                <a:gridCol w="755803"/>
                <a:gridCol w="755803"/>
                <a:gridCol w="755803"/>
                <a:gridCol w="755803"/>
                <a:gridCol w="883546"/>
                <a:gridCol w="883546"/>
                <a:gridCol w="1206446"/>
              </a:tblGrid>
              <a:tr h="308485">
                <a:tc gridSpan="11">
                  <a:txBody>
                    <a:bodyPr/>
                    <a:lstStyle/>
                    <a:p>
                      <a:pPr algn="ctr" fontAlgn="ctr"/>
                      <a:r>
                        <a:rPr lang="en-US" sz="1600" b="1" i="0" u="none" strike="noStrike" dirty="0">
                          <a:solidFill>
                            <a:srgbClr val="FFFFFF"/>
                          </a:solidFill>
                          <a:effectLst/>
                          <a:latin typeface="Calibri" charset="0"/>
                        </a:rPr>
                        <a:t>Mean Vacancy Duration by Establishment Size</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8485">
                <a:tc gridSpan="11">
                  <a:txBody>
                    <a:bodyPr/>
                    <a:lstStyle/>
                    <a:p>
                      <a:pPr algn="ctr" fontAlgn="ctr"/>
                      <a:r>
                        <a:rPr lang="en-US" sz="1600" b="1" i="0" u="none" strike="noStrike" dirty="0">
                          <a:solidFill>
                            <a:srgbClr val="FFFFFF"/>
                          </a:solidFill>
                          <a:effectLst/>
                          <a:latin typeface="Calibri" charset="0"/>
                        </a:rPr>
                        <a:t>Selected Time Periods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90419">
                <a:tc>
                  <a:txBody>
                    <a:bodyPr/>
                    <a:lstStyle/>
                    <a:p>
                      <a:pPr algn="l" fontAlgn="ctr"/>
                      <a:r>
                        <a:rPr lang="en-US" sz="1600" b="1" i="0" u="none" strike="noStrike" dirty="0">
                          <a:solidFill>
                            <a:srgbClr val="000000"/>
                          </a:solidFill>
                          <a:effectLst/>
                          <a:latin typeface="Calibri" charset="0"/>
                        </a:rPr>
                        <a:t>Class Size</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dirty="0">
                          <a:solidFill>
                            <a:srgbClr val="000000"/>
                          </a:solidFill>
                          <a:effectLst/>
                          <a:latin typeface="Calibri" charset="0"/>
                        </a:rPr>
                        <a:t>2001 to 2003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dirty="0">
                          <a:solidFill>
                            <a:srgbClr val="000000"/>
                          </a:solidFill>
                          <a:effectLst/>
                          <a:latin typeface="Calibri" charset="0"/>
                        </a:rPr>
                        <a:t>2004 to 2005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dirty="0">
                          <a:solidFill>
                            <a:srgbClr val="000000"/>
                          </a:solidFill>
                          <a:effectLst/>
                          <a:latin typeface="Calibri" charset="0"/>
                        </a:rPr>
                        <a:t>2006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dirty="0">
                          <a:solidFill>
                            <a:srgbClr val="000000"/>
                          </a:solidFill>
                          <a:effectLst/>
                          <a:latin typeface="Calibri" charset="0"/>
                        </a:rPr>
                        <a:t>2008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dirty="0">
                          <a:solidFill>
                            <a:srgbClr val="000000"/>
                          </a:solidFill>
                          <a:effectLst/>
                          <a:latin typeface="Calibri" charset="0"/>
                        </a:rPr>
                        <a:t>2009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dirty="0">
                          <a:solidFill>
                            <a:srgbClr val="000000"/>
                          </a:solidFill>
                          <a:effectLst/>
                          <a:latin typeface="Calibri" charset="0"/>
                        </a:rPr>
                        <a:t>2010 to 2012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dirty="0">
                          <a:solidFill>
                            <a:srgbClr val="000000"/>
                          </a:solidFill>
                          <a:effectLst/>
                          <a:latin typeface="Calibri" charset="0"/>
                        </a:rPr>
                        <a:t>2014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dirty="0">
                          <a:solidFill>
                            <a:srgbClr val="000000"/>
                          </a:solidFill>
                          <a:effectLst/>
                          <a:latin typeface="Calibri" charset="0"/>
                        </a:rPr>
                        <a:t>2015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de-DE" sz="1600" b="1" i="0" u="none" strike="noStrike" dirty="0">
                          <a:solidFill>
                            <a:srgbClr val="000000"/>
                          </a:solidFill>
                          <a:effectLst/>
                          <a:latin typeface="Calibri" charset="0"/>
                        </a:rPr>
                        <a:t>Jan.-Feb. 2017</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mr-IN" sz="1400" b="0" i="0" u="none" strike="noStrike">
                          <a:solidFill>
                            <a:srgbClr val="000000"/>
                          </a:solidFill>
                          <a:effectLst/>
                          <a:latin typeface="Calibri" charset="0"/>
                        </a:rPr>
                        <a:t>1-9</a:t>
                      </a:r>
                    </a:p>
                  </a:txBody>
                  <a:tcPr marL="12700" marR="12700" marT="12700" marB="0" anchor="b">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19.4</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18.2</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17.2</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19.9</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13.3</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16.8</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19.2</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23.2</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27.6</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26.4</a:t>
                      </a:r>
                    </a:p>
                  </a:txBody>
                  <a:tcPr marL="12700" marR="12700" marT="12700" marB="0" anchor="b">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mr-IN" sz="1400" b="0" i="0" u="none" strike="noStrike">
                          <a:solidFill>
                            <a:srgbClr val="000000"/>
                          </a:solidFill>
                          <a:effectLst/>
                          <a:latin typeface="Calibri" charset="0"/>
                        </a:rPr>
                        <a:t>10-49</a:t>
                      </a:r>
                    </a:p>
                  </a:txBody>
                  <a:tcPr marL="12700" marR="12700" marT="12700" marB="0" anchor="b">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15.2</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14.9</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17.4</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16.5</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12.9</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15.7</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19.0</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20.7</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23.1</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24.4</a:t>
                      </a:r>
                    </a:p>
                  </a:txBody>
                  <a:tcPr marL="12700" marR="12700" marT="12700" marB="0" anchor="b">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mr-IN" sz="1400" b="0" i="0" u="none" strike="noStrike">
                          <a:solidFill>
                            <a:srgbClr val="000000"/>
                          </a:solidFill>
                          <a:effectLst/>
                          <a:latin typeface="Calibri" charset="0"/>
                        </a:rPr>
                        <a:t>50-249</a:t>
                      </a:r>
                    </a:p>
                  </a:txBody>
                  <a:tcPr marL="12700" marR="12700" marT="12700" marB="0" anchor="b">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15.7</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17.0</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18.2</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15.1</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17.9</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21.0</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21.1</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23.1</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24.9</a:t>
                      </a:r>
                    </a:p>
                  </a:txBody>
                  <a:tcPr marL="12700" marR="12700" marT="12700" marB="0" anchor="b">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mr-IN" sz="1400" b="0" i="0" u="none" strike="noStrike">
                          <a:solidFill>
                            <a:srgbClr val="000000"/>
                          </a:solidFill>
                          <a:effectLst/>
                          <a:latin typeface="Calibri" charset="0"/>
                        </a:rPr>
                        <a:t>250-999</a:t>
                      </a:r>
                    </a:p>
                  </a:txBody>
                  <a:tcPr marL="12700" marR="12700" marT="12700" marB="0" anchor="b">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21.0</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21.5</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25.4</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24.8</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17.7</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24.4</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24.0</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26.6</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29.6</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29.0</a:t>
                      </a:r>
                    </a:p>
                  </a:txBody>
                  <a:tcPr marL="12700" marR="12700" marT="12700" marB="0" anchor="b">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28607">
                <a:tc>
                  <a:txBody>
                    <a:bodyPr/>
                    <a:lstStyle/>
                    <a:p>
                      <a:pPr algn="l" fontAlgn="b"/>
                      <a:r>
                        <a:rPr lang="mr-IN" sz="1400" b="0" i="0" u="none" strike="noStrike">
                          <a:solidFill>
                            <a:srgbClr val="000000"/>
                          </a:solidFill>
                          <a:effectLst/>
                          <a:latin typeface="Calibri" charset="0"/>
                        </a:rPr>
                        <a:t>1000-4999</a:t>
                      </a:r>
                    </a:p>
                  </a:txBody>
                  <a:tcPr marL="12700" marR="12700" marT="12700" marB="0" anchor="b">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36.3</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34.8</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44.2</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35.8</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30.8</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34.5</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37.2</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36.7</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uk-UA" sz="1400" b="0" i="0" u="none" strike="noStrike" dirty="0">
                          <a:solidFill>
                            <a:srgbClr val="000000"/>
                          </a:solidFill>
                          <a:effectLst/>
                          <a:latin typeface="Calibri" charset="0"/>
                        </a:rPr>
                        <a:t>39.8</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39.2</a:t>
                      </a:r>
                    </a:p>
                  </a:txBody>
                  <a:tcPr marL="12700" marR="12700" marT="12700" marB="0" anchor="b">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08485">
                <a:tc>
                  <a:txBody>
                    <a:bodyPr/>
                    <a:lstStyle/>
                    <a:p>
                      <a:pPr algn="l" fontAlgn="b"/>
                      <a:r>
                        <a:rPr lang="mr-IN" sz="1400" b="0" i="0" u="none" strike="noStrike">
                          <a:solidFill>
                            <a:srgbClr val="000000"/>
                          </a:solidFill>
                          <a:effectLst/>
                          <a:latin typeface="Calibri" charset="0"/>
                        </a:rPr>
                        <a:t>5000+</a:t>
                      </a:r>
                    </a:p>
                  </a:txBody>
                  <a:tcPr marL="12700" marR="12700" marT="12700" marB="0" anchor="b">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48.8</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44.3</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uk-UA" sz="1400" b="0" i="0" u="none" strike="noStrike">
                          <a:solidFill>
                            <a:srgbClr val="000000"/>
                          </a:solidFill>
                          <a:effectLst/>
                          <a:latin typeface="Calibri" charset="0"/>
                        </a:rPr>
                        <a:t>39.4</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uk-UA" sz="1400" b="0" i="0" u="none" strike="noStrike">
                          <a:solidFill>
                            <a:srgbClr val="000000"/>
                          </a:solidFill>
                          <a:effectLst/>
                          <a:latin typeface="Calibri" charset="0"/>
                        </a:rPr>
                        <a:t>39.9</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40.8</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55.8</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56.6</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57.4</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58.4</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60.2</a:t>
                      </a:r>
                    </a:p>
                  </a:txBody>
                  <a:tcPr marL="12700" marR="12700" marT="12700" marB="0" anchor="b">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189036">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485">
                <a:tc gridSpan="11">
                  <a:txBody>
                    <a:bodyPr/>
                    <a:lstStyle/>
                    <a:p>
                      <a:pPr algn="ctr" fontAlgn="ctr"/>
                      <a:r>
                        <a:rPr lang="en-US" sz="1600" b="1" i="0" u="none" strike="noStrike">
                          <a:solidFill>
                            <a:srgbClr val="FFFFFF"/>
                          </a:solidFill>
                          <a:effectLst/>
                          <a:latin typeface="Calibri" charset="0"/>
                        </a:rPr>
                        <a:t>Recruiting Intensity Index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8485">
                <a:tc gridSpan="11">
                  <a:txBody>
                    <a:bodyPr/>
                    <a:lstStyle/>
                    <a:p>
                      <a:pPr algn="ctr" fontAlgn="ctr"/>
                      <a:r>
                        <a:rPr lang="en-US" sz="1600" b="1" i="0" u="none" strike="noStrike">
                          <a:solidFill>
                            <a:srgbClr val="FFFFFF"/>
                          </a:solidFill>
                          <a:effectLst/>
                          <a:latin typeface="Calibri" charset="0"/>
                        </a:rPr>
                        <a:t>By Establishment Size and Time Period</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16970">
                <a:tc>
                  <a:txBody>
                    <a:bodyPr/>
                    <a:lstStyle/>
                    <a:p>
                      <a:pPr algn="l" fontAlgn="ctr"/>
                      <a:r>
                        <a:rPr lang="en-US" sz="1600" b="1" i="0" u="none" strike="noStrike" dirty="0">
                          <a:solidFill>
                            <a:srgbClr val="000000"/>
                          </a:solidFill>
                          <a:effectLst/>
                          <a:latin typeface="Calibri" charset="0"/>
                        </a:rPr>
                        <a:t>Class Size</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dirty="0">
                          <a:solidFill>
                            <a:srgbClr val="000000"/>
                          </a:solidFill>
                          <a:effectLst/>
                          <a:latin typeface="Calibri" charset="0"/>
                        </a:rPr>
                        <a:t>2001 to 2003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dirty="0">
                          <a:solidFill>
                            <a:srgbClr val="000000"/>
                          </a:solidFill>
                          <a:effectLst/>
                          <a:latin typeface="Calibri" charset="0"/>
                        </a:rPr>
                        <a:t>2004 to 2005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dirty="0">
                          <a:solidFill>
                            <a:srgbClr val="000000"/>
                          </a:solidFill>
                          <a:effectLst/>
                          <a:latin typeface="Calibri" charset="0"/>
                        </a:rPr>
                        <a:t>2006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dirty="0">
                          <a:solidFill>
                            <a:srgbClr val="000000"/>
                          </a:solidFill>
                          <a:effectLst/>
                          <a:latin typeface="Calibri" charset="0"/>
                        </a:rPr>
                        <a:t>2008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dirty="0">
                          <a:solidFill>
                            <a:srgbClr val="000000"/>
                          </a:solidFill>
                          <a:effectLst/>
                          <a:latin typeface="Calibri" charset="0"/>
                        </a:rPr>
                        <a:t>2009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dirty="0">
                          <a:solidFill>
                            <a:srgbClr val="000000"/>
                          </a:solidFill>
                          <a:effectLst/>
                          <a:latin typeface="Calibri" charset="0"/>
                        </a:rPr>
                        <a:t>2010 to 2012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dirty="0">
                          <a:solidFill>
                            <a:srgbClr val="000000"/>
                          </a:solidFill>
                          <a:effectLst/>
                          <a:latin typeface="Calibri" charset="0"/>
                        </a:rPr>
                        <a:t>2013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dirty="0">
                          <a:solidFill>
                            <a:srgbClr val="000000"/>
                          </a:solidFill>
                          <a:effectLst/>
                          <a:latin typeface="Calibri" charset="0"/>
                        </a:rPr>
                        <a:t>2014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dirty="0">
                          <a:solidFill>
                            <a:srgbClr val="000000"/>
                          </a:solidFill>
                          <a:effectLst/>
                          <a:latin typeface="Calibri" charset="0"/>
                        </a:rPr>
                        <a:t>2015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de-DE" sz="1600" b="1" i="0" u="none" strike="noStrike" dirty="0">
                          <a:solidFill>
                            <a:srgbClr val="000000"/>
                          </a:solidFill>
                          <a:effectLst/>
                          <a:latin typeface="Calibri" charset="0"/>
                        </a:rPr>
                        <a:t>Jan.-Feb. 2017</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mr-IN" sz="1400" b="0" i="0" u="none" strike="noStrike">
                          <a:solidFill>
                            <a:srgbClr val="000000"/>
                          </a:solidFill>
                          <a:effectLst/>
                          <a:latin typeface="Calibri" charset="0"/>
                        </a:rPr>
                        <a:t>1-9</a:t>
                      </a:r>
                    </a:p>
                  </a:txBody>
                  <a:tcPr marL="12700" marR="12700" marT="12700" marB="0" anchor="b">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1.10</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0.93</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0.97</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a:t>
                      </a:r>
                    </a:p>
                  </a:txBody>
                  <a:tcPr marL="12700" marR="12700" marT="12700" marB="0" anchor="b">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mr-IN" sz="1400" b="0" i="0" u="none" strike="noStrike">
                          <a:solidFill>
                            <a:srgbClr val="000000"/>
                          </a:solidFill>
                          <a:effectLst/>
                          <a:latin typeface="Calibri" charset="0"/>
                        </a:rPr>
                        <a:t>10-49</a:t>
                      </a:r>
                    </a:p>
                  </a:txBody>
                  <a:tcPr marL="12700" marR="12700" marT="12700" marB="0" anchor="b">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1.10</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0.89</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0.90</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a:t>
                      </a:r>
                    </a:p>
                  </a:txBody>
                  <a:tcPr marL="12700" marR="12700" marT="12700" marB="0" anchor="b">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mr-IN" sz="1400" b="0" i="0" u="none" strike="noStrike">
                          <a:solidFill>
                            <a:srgbClr val="000000"/>
                          </a:solidFill>
                          <a:effectLst/>
                          <a:latin typeface="Calibri" charset="0"/>
                        </a:rPr>
                        <a:t>50-249</a:t>
                      </a:r>
                    </a:p>
                  </a:txBody>
                  <a:tcPr marL="12700" marR="12700" marT="12700" marB="0" anchor="b">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1.09</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0.81</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a:t>
                      </a:r>
                    </a:p>
                  </a:txBody>
                  <a:tcPr marL="12700" marR="12700" marT="12700" marB="0" anchor="b">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mr-IN" sz="1400" b="0" i="0" u="none" strike="noStrike">
                          <a:solidFill>
                            <a:srgbClr val="000000"/>
                          </a:solidFill>
                          <a:effectLst/>
                          <a:latin typeface="Calibri" charset="0"/>
                        </a:rPr>
                        <a:t>250-999</a:t>
                      </a:r>
                    </a:p>
                  </a:txBody>
                  <a:tcPr marL="12700" marR="12700" marT="12700" marB="0" anchor="b">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0.91</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a:t>
                      </a:r>
                    </a:p>
                  </a:txBody>
                  <a:tcPr marL="12700" marR="12700" marT="12700" marB="0" anchor="b">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28607">
                <a:tc>
                  <a:txBody>
                    <a:bodyPr/>
                    <a:lstStyle/>
                    <a:p>
                      <a:pPr algn="l" fontAlgn="b"/>
                      <a:r>
                        <a:rPr lang="mr-IN" sz="1400" b="0" i="0" u="none" strike="noStrike">
                          <a:solidFill>
                            <a:srgbClr val="000000"/>
                          </a:solidFill>
                          <a:effectLst/>
                          <a:latin typeface="Calibri" charset="0"/>
                        </a:rPr>
                        <a:t>1000-4999</a:t>
                      </a:r>
                    </a:p>
                  </a:txBody>
                  <a:tcPr marL="12700" marR="12700" marT="12700" marB="0" anchor="b">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0.99</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0.84</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0.97</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1.09</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1.13</a:t>
                      </a:r>
                    </a:p>
                  </a:txBody>
                  <a:tcPr marL="12700" marR="12700" marT="1270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a:t>
                      </a:r>
                    </a:p>
                  </a:txBody>
                  <a:tcPr marL="12700" marR="12700" marT="12700" marB="0" anchor="b">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08485">
                <a:tc>
                  <a:txBody>
                    <a:bodyPr/>
                    <a:lstStyle/>
                    <a:p>
                      <a:pPr algn="l" fontAlgn="b"/>
                      <a:r>
                        <a:rPr lang="mr-IN" sz="1400" b="0" i="0" u="none" strike="noStrike">
                          <a:solidFill>
                            <a:srgbClr val="000000"/>
                          </a:solidFill>
                          <a:effectLst/>
                          <a:latin typeface="Calibri" charset="0"/>
                        </a:rPr>
                        <a:t>5000+</a:t>
                      </a:r>
                    </a:p>
                  </a:txBody>
                  <a:tcPr marL="12700" marR="12700" marT="12700" marB="0" anchor="b">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0.97</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1.11</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1.35</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1.12</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0.78</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fi-FI" sz="1400" b="0" i="0" u="none" strike="noStrike">
                          <a:solidFill>
                            <a:srgbClr val="000000"/>
                          </a:solidFill>
                          <a:effectLst/>
                          <a:latin typeface="Calibri" charset="0"/>
                        </a:rPr>
                        <a:t>0.79</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0.83</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0.89</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1.01</a:t>
                      </a:r>
                    </a:p>
                  </a:txBody>
                  <a:tcPr marL="12700" marR="12700" marT="12700" marB="0" anchor="b">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a:t>
                      </a:r>
                    </a:p>
                  </a:txBody>
                  <a:tcPr marL="12700" marR="12700" marT="12700" marB="0" anchor="b">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1125538"/>
            <a:ext cx="9144000" cy="1422400"/>
          </a:xfrm>
        </p:spPr>
        <p:txBody>
          <a:bodyPr anchorCtr="1"/>
          <a:lstStyle/>
          <a:p>
            <a:pPr eaLnBrk="1" hangingPunct="1"/>
            <a:r>
              <a:rPr lang="en-US" altLang="en-US" b="1" i="1" smtClean="0"/>
              <a:t/>
            </a:r>
            <a:br>
              <a:rPr lang="en-US" altLang="en-US" b="1" i="1" smtClean="0"/>
            </a:br>
            <a:r>
              <a:rPr lang="en-US" altLang="en-US" sz="3600" b="1" smtClean="0"/>
              <a:t/>
            </a:r>
            <a:br>
              <a:rPr lang="en-US" altLang="en-US" sz="3600" b="1" smtClean="0"/>
            </a:br>
            <a:r>
              <a:rPr lang="en-US" altLang="en-US" sz="4800" b="1" smtClean="0"/>
              <a:t/>
            </a:r>
            <a:br>
              <a:rPr lang="en-US" altLang="en-US" sz="4800" b="1" smtClean="0"/>
            </a:br>
            <a:endParaRPr lang="en-US" altLang="en-US" i="1" smtClean="0"/>
          </a:p>
        </p:txBody>
      </p:sp>
      <p:sp>
        <p:nvSpPr>
          <p:cNvPr id="4099" name="Rectangle 3"/>
          <p:cNvSpPr>
            <a:spLocks noGrp="1" noChangeArrowheads="1"/>
          </p:cNvSpPr>
          <p:nvPr>
            <p:ph type="subTitle" idx="1"/>
          </p:nvPr>
        </p:nvSpPr>
        <p:spPr>
          <a:xfrm>
            <a:off x="0" y="157163"/>
            <a:ext cx="8634334" cy="6686550"/>
          </a:xfrm>
        </p:spPr>
        <p:txBody>
          <a:bodyPr/>
          <a:lstStyle/>
          <a:p>
            <a:pPr eaLnBrk="1" hangingPunct="1">
              <a:lnSpc>
                <a:spcPct val="80000"/>
              </a:lnSpc>
            </a:pPr>
            <a:endParaRPr lang="en-US" altLang="en-US" sz="1400" b="1" dirty="0" smtClean="0">
              <a:solidFill>
                <a:schemeClr val="accent1"/>
              </a:solidFill>
            </a:endParaRPr>
          </a:p>
          <a:p>
            <a:pPr eaLnBrk="1" hangingPunct="1">
              <a:lnSpc>
                <a:spcPct val="80000"/>
              </a:lnSpc>
            </a:pPr>
            <a:endParaRPr lang="en-US" altLang="en-US" sz="1400" dirty="0" smtClean="0">
              <a:solidFill>
                <a:schemeClr val="accent1"/>
              </a:solidFill>
            </a:endParaRPr>
          </a:p>
          <a:p>
            <a:pPr eaLnBrk="1" hangingPunct="1">
              <a:lnSpc>
                <a:spcPct val="80000"/>
              </a:lnSpc>
            </a:pPr>
            <a:r>
              <a:rPr lang="en-US" altLang="en-US" sz="4300" b="1" dirty="0" smtClean="0">
                <a:solidFill>
                  <a:srgbClr val="898989"/>
                </a:solidFill>
              </a:rPr>
              <a:t>Selected Statistical Products,</a:t>
            </a:r>
          </a:p>
          <a:p>
            <a:pPr eaLnBrk="1" hangingPunct="1">
              <a:lnSpc>
                <a:spcPct val="80000"/>
              </a:lnSpc>
            </a:pPr>
            <a:r>
              <a:rPr lang="en-US" altLang="en-US" sz="4300" b="1" dirty="0" smtClean="0">
                <a:solidFill>
                  <a:srgbClr val="898989"/>
                </a:solidFill>
              </a:rPr>
              <a:t>DHI Hiring Indicators Report </a:t>
            </a:r>
          </a:p>
          <a:p>
            <a:pPr lvl="1" algn="l" eaLnBrk="1" hangingPunct="1">
              <a:lnSpc>
                <a:spcPct val="80000"/>
              </a:lnSpc>
            </a:pPr>
            <a:endParaRPr lang="en-US" altLang="en-US" sz="1200" b="1" dirty="0" smtClean="0">
              <a:solidFill>
                <a:srgbClr val="898989"/>
              </a:solidFill>
            </a:endParaRPr>
          </a:p>
          <a:p>
            <a:pPr lvl="1" algn="just" eaLnBrk="1" hangingPunct="1">
              <a:lnSpc>
                <a:spcPct val="80000"/>
              </a:lnSpc>
              <a:tabLst>
                <a:tab pos="8445500" algn="l"/>
              </a:tabLst>
            </a:pPr>
            <a:r>
              <a:rPr lang="en-US" altLang="en-US" b="1" dirty="0">
                <a:solidFill>
                  <a:srgbClr val="898989"/>
                </a:solidFill>
              </a:rPr>
              <a:t>Slides </a:t>
            </a:r>
            <a:r>
              <a:rPr lang="en-US" altLang="en-US" b="1" dirty="0" smtClean="0">
                <a:solidFill>
                  <a:srgbClr val="898989"/>
                </a:solidFill>
              </a:rPr>
              <a:t>2-13 </a:t>
            </a:r>
            <a:r>
              <a:rPr lang="en-US" altLang="en-US" b="1" dirty="0">
                <a:solidFill>
                  <a:srgbClr val="898989"/>
                </a:solidFill>
              </a:rPr>
              <a:t>below </a:t>
            </a:r>
            <a:r>
              <a:rPr lang="en-US" altLang="en-US" b="1" dirty="0" smtClean="0">
                <a:solidFill>
                  <a:srgbClr val="898989"/>
                </a:solidFill>
              </a:rPr>
              <a:t>show </a:t>
            </a:r>
            <a:r>
              <a:rPr lang="en-US" altLang="en-US" b="1" dirty="0">
                <a:solidFill>
                  <a:srgbClr val="898989"/>
                </a:solidFill>
              </a:rPr>
              <a:t>charts and tables produced using </a:t>
            </a:r>
            <a:r>
              <a:rPr lang="en-US" altLang="en-US" b="1" dirty="0" smtClean="0">
                <a:solidFill>
                  <a:srgbClr val="898989"/>
                </a:solidFill>
              </a:rPr>
              <a:t>data from the Job Openings and Labor Turnover Survey, and following the analytical framework and measurement methods in Davis, </a:t>
            </a:r>
            <a:r>
              <a:rPr lang="en-US" altLang="en-US" b="1" dirty="0" err="1" smtClean="0">
                <a:solidFill>
                  <a:srgbClr val="898989"/>
                </a:solidFill>
              </a:rPr>
              <a:t>Faberman</a:t>
            </a:r>
            <a:r>
              <a:rPr lang="en-US" altLang="en-US" b="1" dirty="0" smtClean="0">
                <a:solidFill>
                  <a:srgbClr val="898989"/>
                </a:solidFill>
              </a:rPr>
              <a:t> and </a:t>
            </a:r>
            <a:r>
              <a:rPr lang="en-US" altLang="en-US" b="1" dirty="0" err="1" smtClean="0">
                <a:solidFill>
                  <a:srgbClr val="898989"/>
                </a:solidFill>
              </a:rPr>
              <a:t>Haltiwanger</a:t>
            </a:r>
            <a:r>
              <a:rPr lang="en-US" altLang="en-US" b="1" dirty="0" smtClean="0">
                <a:solidFill>
                  <a:srgbClr val="898989"/>
                </a:solidFill>
              </a:rPr>
              <a:t> (2012, 2013). </a:t>
            </a:r>
          </a:p>
          <a:p>
            <a:pPr lvl="1" algn="just" eaLnBrk="1" hangingPunct="1">
              <a:lnSpc>
                <a:spcPct val="80000"/>
              </a:lnSpc>
              <a:tabLst>
                <a:tab pos="8445500" algn="l"/>
              </a:tabLst>
            </a:pPr>
            <a:endParaRPr lang="en-US" altLang="en-US" sz="2800" b="1" dirty="0" smtClean="0">
              <a:solidFill>
                <a:srgbClr val="898989"/>
              </a:solidFill>
            </a:endParaRPr>
          </a:p>
          <a:p>
            <a:pPr eaLnBrk="1" hangingPunct="1">
              <a:lnSpc>
                <a:spcPct val="80000"/>
              </a:lnSpc>
            </a:pPr>
            <a:r>
              <a:rPr lang="en-US" altLang="en-US" sz="3600" b="1" dirty="0" smtClean="0">
                <a:solidFill>
                  <a:srgbClr val="898989"/>
                </a:solidFill>
              </a:rPr>
              <a:t> Steven J. Davis</a:t>
            </a:r>
          </a:p>
          <a:p>
            <a:pPr eaLnBrk="1" hangingPunct="1">
              <a:lnSpc>
                <a:spcPct val="80000"/>
              </a:lnSpc>
            </a:pPr>
            <a:r>
              <a:rPr lang="en-US" altLang="en-US" dirty="0" smtClean="0">
                <a:solidFill>
                  <a:schemeClr val="accent1"/>
                </a:solidFill>
                <a:hlinkClick r:id="rId3"/>
              </a:rPr>
              <a:t>faculty.chicagobooth.edu/steven.davis/</a:t>
            </a:r>
            <a:endParaRPr lang="en-US" altLang="en-US" sz="3600" b="1" dirty="0" smtClean="0">
              <a:solidFill>
                <a:srgbClr val="898989"/>
              </a:solidFill>
            </a:endParaRPr>
          </a:p>
          <a:p>
            <a:pPr eaLnBrk="1" hangingPunct="1">
              <a:lnSpc>
                <a:spcPct val="80000"/>
              </a:lnSpc>
            </a:pPr>
            <a:r>
              <a:rPr lang="en-US" altLang="en-US" sz="3600" b="1" dirty="0" smtClean="0">
                <a:solidFill>
                  <a:srgbClr val="898989"/>
                </a:solidFill>
              </a:rPr>
              <a:t>July 2017</a:t>
            </a:r>
          </a:p>
          <a:p>
            <a:pPr eaLnBrk="1" hangingPunct="1">
              <a:lnSpc>
                <a:spcPct val="80000"/>
              </a:lnSpc>
            </a:pPr>
            <a:endParaRPr lang="en-US" altLang="en-US" sz="3600" dirty="0"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2</a:t>
            </a:fld>
            <a:endParaRPr lang="en-US" altLang="en-US"/>
          </a:p>
        </p:txBody>
      </p:sp>
      <p:graphicFrame>
        <p:nvGraphicFramePr>
          <p:cNvPr id="4" name="6 Gráfico"/>
          <p:cNvGraphicFramePr>
            <a:graphicFrameLocks/>
          </p:cNvGraphicFramePr>
          <p:nvPr>
            <p:extLst>
              <p:ext uri="{D42A27DB-BD31-4B8C-83A1-F6EECF244321}">
                <p14:modId xmlns:p14="http://schemas.microsoft.com/office/powerpoint/2010/main" val="1139694547"/>
              </p:ext>
            </p:extLst>
          </p:nvPr>
        </p:nvGraphicFramePr>
        <p:xfrm>
          <a:off x="0" y="114299"/>
          <a:ext cx="9144000" cy="66071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4 Gráfico"/>
          <p:cNvGraphicFramePr>
            <a:graphicFrameLocks/>
          </p:cNvGraphicFramePr>
          <p:nvPr>
            <p:extLst>
              <p:ext uri="{D42A27DB-BD31-4B8C-83A1-F6EECF244321}">
                <p14:modId xmlns:p14="http://schemas.microsoft.com/office/powerpoint/2010/main" val="1864812373"/>
              </p:ext>
            </p:extLst>
          </p:nvPr>
        </p:nvGraphicFramePr>
        <p:xfrm>
          <a:off x="0" y="100013"/>
          <a:ext cx="9144000" cy="6621462"/>
        </p:xfrm>
        <a:graphic>
          <a:graphicData uri="http://schemas.openxmlformats.org/drawingml/2006/chart">
            <c:chart xmlns:c="http://schemas.openxmlformats.org/drawingml/2006/chart" xmlns:r="http://schemas.openxmlformats.org/officeDocument/2006/relationships" r:id="rId3"/>
          </a:graphicData>
        </a:graphic>
      </p:graphicFrame>
      <p:grpSp>
        <p:nvGrpSpPr>
          <p:cNvPr id="6147" name="1 Grupo"/>
          <p:cNvGrpSpPr>
            <a:grpSpLocks/>
          </p:cNvGrpSpPr>
          <p:nvPr/>
        </p:nvGrpSpPr>
        <p:grpSpPr bwMode="auto">
          <a:xfrm>
            <a:off x="5180568" y="2040391"/>
            <a:ext cx="1622425" cy="923925"/>
            <a:chOff x="6076260" y="2020887"/>
            <a:chExt cx="1622425" cy="923925"/>
          </a:xfrm>
        </p:grpSpPr>
        <p:sp>
          <p:nvSpPr>
            <p:cNvPr id="6148" name="TextBox 2"/>
            <p:cNvSpPr txBox="1">
              <a:spLocks noChangeArrowheads="1"/>
            </p:cNvSpPr>
            <p:nvPr/>
          </p:nvSpPr>
          <p:spPr bwMode="auto">
            <a:xfrm>
              <a:off x="6487423" y="2020887"/>
              <a:ext cx="12112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dirty="0">
                  <a:solidFill>
                    <a:srgbClr val="3366FF"/>
                  </a:solidFill>
                  <a:latin typeface="Arial" panose="020B0604020202020204" pitchFamily="34" charset="0"/>
                </a:rPr>
                <a:t>Decennial</a:t>
              </a:r>
            </a:p>
            <a:p>
              <a:pPr eaLnBrk="1" hangingPunct="1">
                <a:spcBef>
                  <a:spcPct val="0"/>
                </a:spcBef>
                <a:buFontTx/>
                <a:buNone/>
              </a:pPr>
              <a:r>
                <a:rPr lang="en-US" altLang="en-US" sz="1800" dirty="0">
                  <a:solidFill>
                    <a:srgbClr val="3366FF"/>
                  </a:solidFill>
                  <a:latin typeface="Arial" panose="020B0604020202020204" pitchFamily="34" charset="0"/>
                </a:rPr>
                <a:t>Census</a:t>
              </a:r>
            </a:p>
            <a:p>
              <a:pPr eaLnBrk="1" hangingPunct="1">
                <a:spcBef>
                  <a:spcPct val="0"/>
                </a:spcBef>
                <a:buFontTx/>
                <a:buNone/>
              </a:pPr>
              <a:r>
                <a:rPr lang="en-US" altLang="en-US" sz="1800" dirty="0">
                  <a:solidFill>
                    <a:srgbClr val="3366FF"/>
                  </a:solidFill>
                  <a:latin typeface="Arial" panose="020B0604020202020204" pitchFamily="34" charset="0"/>
                </a:rPr>
                <a:t>Hiring</a:t>
              </a:r>
            </a:p>
          </p:txBody>
        </p:sp>
        <p:cxnSp>
          <p:nvCxnSpPr>
            <p:cNvPr id="7" name="Straight Arrow Connector 6"/>
            <p:cNvCxnSpPr>
              <a:cxnSpLocks noChangeShapeType="1"/>
            </p:cNvCxnSpPr>
            <p:nvPr/>
          </p:nvCxnSpPr>
          <p:spPr bwMode="auto">
            <a:xfrm flipH="1">
              <a:off x="6076260" y="2482849"/>
              <a:ext cx="411163" cy="60325"/>
            </a:xfrm>
            <a:prstGeom prst="straightConnector1">
              <a:avLst/>
            </a:prstGeom>
            <a:noFill/>
            <a:ln w="25400">
              <a:solidFill>
                <a:srgbClr val="3366FF"/>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grpSp>
      <p:sp>
        <p:nvSpPr>
          <p:cNvPr id="2" name="Slide Number Placeholder 1"/>
          <p:cNvSpPr>
            <a:spLocks noGrp="1"/>
          </p:cNvSpPr>
          <p:nvPr>
            <p:ph type="sldNum" sz="quarter" idx="12"/>
          </p:nvPr>
        </p:nvSpPr>
        <p:spPr/>
        <p:txBody>
          <a:bodyPr/>
          <a:lstStyle/>
          <a:p>
            <a:fld id="{DC8048A4-0C28-41D8-982B-FEBDB2A67581}" type="slidenum">
              <a:rPr lang="en-US" altLang="en-US" smtClean="0"/>
              <a:pPr/>
              <a:t>3</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4</a:t>
            </a:fld>
            <a:endParaRPr lang="en-US" altLang="en-US"/>
          </a:p>
        </p:txBody>
      </p:sp>
      <p:graphicFrame>
        <p:nvGraphicFramePr>
          <p:cNvPr id="4" name="5 Gráfico"/>
          <p:cNvGraphicFramePr>
            <a:graphicFrameLocks/>
          </p:cNvGraphicFramePr>
          <p:nvPr>
            <p:extLst>
              <p:ext uri="{D42A27DB-BD31-4B8C-83A1-F6EECF244321}">
                <p14:modId xmlns:p14="http://schemas.microsoft.com/office/powerpoint/2010/main" val="2071391190"/>
              </p:ext>
            </p:extLst>
          </p:nvPr>
        </p:nvGraphicFramePr>
        <p:xfrm>
          <a:off x="0" y="0"/>
          <a:ext cx="9144000" cy="67214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5</a:t>
            </a:fld>
            <a:endParaRPr lang="en-US" altLang="en-US"/>
          </a:p>
        </p:txBody>
      </p:sp>
      <p:graphicFrame>
        <p:nvGraphicFramePr>
          <p:cNvPr id="4" name="Chart 3"/>
          <p:cNvGraphicFramePr>
            <a:graphicFrameLocks/>
          </p:cNvGraphicFramePr>
          <p:nvPr>
            <p:extLst>
              <p:ext uri="{D42A27DB-BD31-4B8C-83A1-F6EECF244321}">
                <p14:modId xmlns:p14="http://schemas.microsoft.com/office/powerpoint/2010/main" val="1394708601"/>
              </p:ext>
            </p:extLst>
          </p:nvPr>
        </p:nvGraphicFramePr>
        <p:xfrm>
          <a:off x="0" y="0"/>
          <a:ext cx="9144000" cy="65722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Box 3"/>
          <p:cNvSpPr txBox="1">
            <a:spLocks noChangeArrowheads="1"/>
          </p:cNvSpPr>
          <p:nvPr/>
        </p:nvSpPr>
        <p:spPr bwMode="auto">
          <a:xfrm>
            <a:off x="5660977" y="1088390"/>
            <a:ext cx="3348111"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buFontTx/>
              <a:buNone/>
            </a:pPr>
            <a:r>
              <a:rPr lang="en-US" altLang="en-US" sz="1600" dirty="0">
                <a:latin typeface="Arial" panose="020B0604020202020204" pitchFamily="34" charset="0"/>
              </a:rPr>
              <a:t>Three-Month Moving Averages</a:t>
            </a:r>
          </a:p>
        </p:txBody>
      </p:sp>
      <p:sp>
        <p:nvSpPr>
          <p:cNvPr id="2" name="Slide Number Placeholder 1"/>
          <p:cNvSpPr>
            <a:spLocks noGrp="1"/>
          </p:cNvSpPr>
          <p:nvPr>
            <p:ph type="sldNum" sz="quarter" idx="12"/>
          </p:nvPr>
        </p:nvSpPr>
        <p:spPr/>
        <p:txBody>
          <a:bodyPr/>
          <a:lstStyle/>
          <a:p>
            <a:fld id="{DC8048A4-0C28-41D8-982B-FEBDB2A67581}" type="slidenum">
              <a:rPr lang="en-US" altLang="en-US" smtClean="0"/>
              <a:pPr/>
              <a:t>6</a:t>
            </a:fld>
            <a:endParaRPr lang="en-US" altLang="en-US"/>
          </a:p>
        </p:txBody>
      </p:sp>
      <p:graphicFrame>
        <p:nvGraphicFramePr>
          <p:cNvPr id="5" name="Chart 4"/>
          <p:cNvGraphicFramePr>
            <a:graphicFrameLocks/>
          </p:cNvGraphicFramePr>
          <p:nvPr>
            <p:extLst>
              <p:ext uri="{D42A27DB-BD31-4B8C-83A1-F6EECF244321}">
                <p14:modId xmlns:p14="http://schemas.microsoft.com/office/powerpoint/2010/main" val="1134692281"/>
              </p:ext>
            </p:extLst>
          </p:nvPr>
        </p:nvGraphicFramePr>
        <p:xfrm>
          <a:off x="0" y="-1"/>
          <a:ext cx="9144000" cy="67214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7</a:t>
            </a:fld>
            <a:endParaRPr lang="en-US" altLang="en-US"/>
          </a:p>
        </p:txBody>
      </p:sp>
      <p:graphicFrame>
        <p:nvGraphicFramePr>
          <p:cNvPr id="4" name="2 Gráfico"/>
          <p:cNvGraphicFramePr>
            <a:graphicFrameLocks/>
          </p:cNvGraphicFramePr>
          <p:nvPr>
            <p:extLst>
              <p:ext uri="{D42A27DB-BD31-4B8C-83A1-F6EECF244321}">
                <p14:modId xmlns:p14="http://schemas.microsoft.com/office/powerpoint/2010/main" val="1012516265"/>
              </p:ext>
            </p:extLst>
          </p:nvPr>
        </p:nvGraphicFramePr>
        <p:xfrm>
          <a:off x="0" y="0"/>
          <a:ext cx="9144000" cy="657224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8</a:t>
            </a:fld>
            <a:endParaRPr lang="en-US" altLang="en-US"/>
          </a:p>
        </p:txBody>
      </p:sp>
      <p:graphicFrame>
        <p:nvGraphicFramePr>
          <p:cNvPr id="6" name="17 Gráfico"/>
          <p:cNvGraphicFramePr>
            <a:graphicFrameLocks/>
          </p:cNvGraphicFramePr>
          <p:nvPr>
            <p:extLst>
              <p:ext uri="{D42A27DB-BD31-4B8C-83A1-F6EECF244321}">
                <p14:modId xmlns:p14="http://schemas.microsoft.com/office/powerpoint/2010/main" val="1098699110"/>
              </p:ext>
            </p:extLst>
          </p:nvPr>
        </p:nvGraphicFramePr>
        <p:xfrm>
          <a:off x="0" y="1"/>
          <a:ext cx="9144000" cy="648652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S Logo Layout">
  <a:themeElements>
    <a:clrScheme name="BLS Logo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S Logo Layout">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S Logo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S Logo Layo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S Logo Layo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S Logo Layo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S Logo Layo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S Logo Layo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S Logo Layo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S Logo Layo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S Logo Layo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S Logo Layo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S Logo Layo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S Logo Layo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8D6C6131-0BDC-4099-A705-16D0F5A84B19}">
  <ds:schemaRefs>
    <ds:schemaRef ds:uri="ESRI.ArcGIS.Mapping.OfficeIntegration.PowerPointInfo"/>
  </ds:schemaRefs>
</ds:datastoreItem>
</file>

<file path=customXml/itemProps2.xml><?xml version="1.0" encoding="utf-8"?>
<ds:datastoreItem xmlns:ds="http://schemas.openxmlformats.org/officeDocument/2006/customXml" ds:itemID="{A5D650AC-C2D5-463B-8D9D-26CECF94B3AC}">
  <ds:schemaRefs>
    <ds:schemaRef ds:uri="ESRI.ArcGIS.Mapping.OfficeIntegration.PowerPointInfo"/>
  </ds:schemaRefs>
</ds:datastoreItem>
</file>

<file path=customXml/itemProps3.xml><?xml version="1.0" encoding="utf-8"?>
<ds:datastoreItem xmlns:ds="http://schemas.openxmlformats.org/officeDocument/2006/customXml" ds:itemID="{A5F9192E-FD54-4EA1-9AF0-1DFBC0192F8A}">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26669</TotalTime>
  <Words>1055</Words>
  <Application>Microsoft Macintosh PowerPoint</Application>
  <PresentationFormat>On-screen Show (4:3)</PresentationFormat>
  <Paragraphs>639</Paragraphs>
  <Slides>14</Slides>
  <Notes>9</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23" baseType="lpstr">
      <vt:lpstr>Calibri</vt:lpstr>
      <vt:lpstr>Garamond</vt:lpstr>
      <vt:lpstr>Mangal</vt:lpstr>
      <vt:lpstr>MS PGothic</vt:lpstr>
      <vt:lpstr>ＭＳ Ｐゴシック</vt:lpstr>
      <vt:lpstr>Arial</vt:lpstr>
      <vt:lpstr>BLS Logo Layout</vt:lpstr>
      <vt:lpstr>Office Theme</vt:lpstr>
      <vt:lpstr>CorelDRAW</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Focus on Professional &amp; Business Services </vt:lpstr>
      <vt:lpstr>PowerPoint Presentation</vt:lpstr>
    </vt:vector>
  </TitlesOfParts>
  <Company>Bureau of Labor Statistics</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BLS Data on Worker and Job Flows: A Primer for Empirical Research</dc:title>
  <dc:creator>R Jason Faberman</dc:creator>
  <cp:lastModifiedBy>Microsoft Office User</cp:lastModifiedBy>
  <cp:revision>946</cp:revision>
  <dcterms:created xsi:type="dcterms:W3CDTF">2011-01-10T15:17:01Z</dcterms:created>
  <dcterms:modified xsi:type="dcterms:W3CDTF">2017-07-11T18:18:50Z</dcterms:modified>
</cp:coreProperties>
</file>